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89" r:id="rId2"/>
  </p:sldMasterIdLst>
  <p:notesMasterIdLst>
    <p:notesMasterId r:id="rId42"/>
  </p:notesMasterIdLst>
  <p:sldIdLst>
    <p:sldId id="313" r:id="rId3"/>
    <p:sldId id="312" r:id="rId4"/>
    <p:sldId id="256" r:id="rId5"/>
    <p:sldId id="257" r:id="rId6"/>
    <p:sldId id="299" r:id="rId7"/>
    <p:sldId id="262" r:id="rId8"/>
    <p:sldId id="281" r:id="rId9"/>
    <p:sldId id="278" r:id="rId10"/>
    <p:sldId id="283" r:id="rId11"/>
    <p:sldId id="258" r:id="rId12"/>
    <p:sldId id="286" r:id="rId13"/>
    <p:sldId id="264" r:id="rId14"/>
    <p:sldId id="260" r:id="rId15"/>
    <p:sldId id="284" r:id="rId16"/>
    <p:sldId id="300" r:id="rId17"/>
    <p:sldId id="305" r:id="rId18"/>
    <p:sldId id="285" r:id="rId19"/>
    <p:sldId id="306" r:id="rId20"/>
    <p:sldId id="304" r:id="rId21"/>
    <p:sldId id="309" r:id="rId22"/>
    <p:sldId id="282" r:id="rId23"/>
    <p:sldId id="310" r:id="rId24"/>
    <p:sldId id="259" r:id="rId25"/>
    <p:sldId id="311" r:id="rId26"/>
    <p:sldId id="287" r:id="rId27"/>
    <p:sldId id="288" r:id="rId28"/>
    <p:sldId id="291" r:id="rId29"/>
    <p:sldId id="292" r:id="rId30"/>
    <p:sldId id="293" r:id="rId31"/>
    <p:sldId id="294" r:id="rId32"/>
    <p:sldId id="295" r:id="rId33"/>
    <p:sldId id="296" r:id="rId34"/>
    <p:sldId id="276" r:id="rId35"/>
    <p:sldId id="277" r:id="rId36"/>
    <p:sldId id="297" r:id="rId37"/>
    <p:sldId id="279" r:id="rId38"/>
    <p:sldId id="280" r:id="rId39"/>
    <p:sldId id="307" r:id="rId40"/>
    <p:sldId id="30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E6B"/>
    <a:srgbClr val="2F5435"/>
    <a:srgbClr val="D0CB02"/>
    <a:srgbClr val="A4A002"/>
    <a:srgbClr val="E3E3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139E62-AE08-4F5C-97BC-9D8B71FF4DB3}"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5D9CD3D-7A79-4F5A-A051-3EE7470CB456}">
      <dgm:prSet custT="1"/>
      <dgm:spPr/>
      <dgm:t>
        <a:bodyPr/>
        <a:lstStyle/>
        <a:p>
          <a:pPr>
            <a:lnSpc>
              <a:spcPct val="100000"/>
            </a:lnSpc>
          </a:pPr>
          <a:endParaRPr lang="en-US" sz="2000" dirty="0"/>
        </a:p>
      </dgm:t>
    </dgm:pt>
    <dgm:pt modelId="{97948C6D-AD96-46F9-9131-C15313526CF3}" type="parTrans" cxnId="{3A250326-E5F2-495B-BEA9-51CC73AC9561}">
      <dgm:prSet/>
      <dgm:spPr/>
      <dgm:t>
        <a:bodyPr/>
        <a:lstStyle/>
        <a:p>
          <a:endParaRPr lang="en-US"/>
        </a:p>
      </dgm:t>
    </dgm:pt>
    <dgm:pt modelId="{C580B398-D98D-4927-B71E-54EF33066CE5}" type="sibTrans" cxnId="{3A250326-E5F2-495B-BEA9-51CC73AC9561}">
      <dgm:prSet/>
      <dgm:spPr/>
      <dgm:t>
        <a:bodyPr/>
        <a:lstStyle/>
        <a:p>
          <a:endParaRPr lang="en-US"/>
        </a:p>
      </dgm:t>
    </dgm:pt>
    <dgm:pt modelId="{7A67FD5A-597B-4E74-97A4-CA61D7A0498E}">
      <dgm:prSet custT="1"/>
      <dgm:spPr/>
      <dgm:t>
        <a:bodyPr/>
        <a:lstStyle/>
        <a:p>
          <a:pPr algn="l">
            <a:lnSpc>
              <a:spcPct val="100000"/>
            </a:lnSpc>
          </a:pPr>
          <a:endParaRPr lang="en-US" sz="2000" dirty="0"/>
        </a:p>
      </dgm:t>
    </dgm:pt>
    <dgm:pt modelId="{DA5CF4DC-FFAC-446B-A914-919419B08D9A}" type="sibTrans" cxnId="{F8409FC5-9AAE-4183-AC9C-9DA0033F2D6C}">
      <dgm:prSet/>
      <dgm:spPr/>
      <dgm:t>
        <a:bodyPr/>
        <a:lstStyle/>
        <a:p>
          <a:pPr>
            <a:lnSpc>
              <a:spcPct val="100000"/>
            </a:lnSpc>
          </a:pPr>
          <a:endParaRPr lang="en-US"/>
        </a:p>
      </dgm:t>
    </dgm:pt>
    <dgm:pt modelId="{DD21AEED-5981-40AD-B0AB-A5EAD9A638E1}" type="parTrans" cxnId="{F8409FC5-9AAE-4183-AC9C-9DA0033F2D6C}">
      <dgm:prSet/>
      <dgm:spPr/>
      <dgm:t>
        <a:bodyPr/>
        <a:lstStyle/>
        <a:p>
          <a:endParaRPr lang="en-US"/>
        </a:p>
      </dgm:t>
    </dgm:pt>
    <dgm:pt modelId="{B584C6D1-CEA0-4F48-9DBA-9E08AAFC58BE}" type="pres">
      <dgm:prSet presAssocID="{E6139E62-AE08-4F5C-97BC-9D8B71FF4DB3}" presName="root" presStyleCnt="0">
        <dgm:presLayoutVars>
          <dgm:dir/>
          <dgm:resizeHandles val="exact"/>
        </dgm:presLayoutVars>
      </dgm:prSet>
      <dgm:spPr/>
    </dgm:pt>
    <dgm:pt modelId="{134C3A7C-8B36-48D8-A61F-1B5B445FDB21}" type="pres">
      <dgm:prSet presAssocID="{7A67FD5A-597B-4E74-97A4-CA61D7A0498E}" presName="compNode" presStyleCnt="0"/>
      <dgm:spPr/>
    </dgm:pt>
    <dgm:pt modelId="{C56FFE5E-4E0A-40E8-9986-7CAE47FFC68D}" type="pres">
      <dgm:prSet presAssocID="{7A67FD5A-597B-4E74-97A4-CA61D7A0498E}" presName="iconRect" presStyleLbl="node1" presStyleIdx="0" presStyleCnt="2" custScaleX="152975" custScaleY="135330" custLinFactX="-200000" custLinFactNeighborX="-201483" custLinFactNeighborY="85698"/>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000" b="-7000"/>
          </a:stretch>
        </a:blipFill>
        <a:ln>
          <a:noFill/>
        </a:ln>
      </dgm:spPr>
    </dgm:pt>
    <dgm:pt modelId="{45E24327-C5AB-45AD-8004-69B35A9FA68F}" type="pres">
      <dgm:prSet presAssocID="{7A67FD5A-597B-4E74-97A4-CA61D7A0498E}" presName="spaceRect" presStyleCnt="0"/>
      <dgm:spPr/>
    </dgm:pt>
    <dgm:pt modelId="{3697C76D-1478-495F-81EF-F39551515DEC}" type="pres">
      <dgm:prSet presAssocID="{7A67FD5A-597B-4E74-97A4-CA61D7A0498E}" presName="textRect" presStyleLbl="revTx" presStyleIdx="0" presStyleCnt="2" custScaleX="427405" custScaleY="116634" custLinFactNeighborX="48061" custLinFactNeighborY="-60499">
        <dgm:presLayoutVars>
          <dgm:chMax val="1"/>
          <dgm:chPref val="1"/>
        </dgm:presLayoutVars>
      </dgm:prSet>
      <dgm:spPr/>
    </dgm:pt>
    <dgm:pt modelId="{5D816E1F-2D58-4789-A52E-C133D855C940}" type="pres">
      <dgm:prSet presAssocID="{DA5CF4DC-FFAC-446B-A914-919419B08D9A}" presName="sibTrans" presStyleCnt="0"/>
      <dgm:spPr/>
    </dgm:pt>
    <dgm:pt modelId="{DE584534-5031-4233-A306-39C46BC583D4}" type="pres">
      <dgm:prSet presAssocID="{25D9CD3D-7A79-4F5A-A051-3EE7470CB456}" presName="compNode" presStyleCnt="0"/>
      <dgm:spPr/>
    </dgm:pt>
    <dgm:pt modelId="{631CA27C-5E92-4FC4-A54C-F366A1B90585}" type="pres">
      <dgm:prSet presAssocID="{25D9CD3D-7A79-4F5A-A051-3EE7470CB456}" presName="iconRect" presStyleLbl="node1" presStyleIdx="1" presStyleCnt="2" custScaleX="130318" custScaleY="130318" custLinFactX="-189227" custLinFactNeighborX="-200000" custLinFactNeighborY="6554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mote control"/>
        </a:ext>
      </dgm:extLst>
    </dgm:pt>
    <dgm:pt modelId="{E7E01E02-7E5C-44B6-8F58-DAF3339A1228}" type="pres">
      <dgm:prSet presAssocID="{25D9CD3D-7A79-4F5A-A051-3EE7470CB456}" presName="spaceRect" presStyleCnt="0"/>
      <dgm:spPr/>
    </dgm:pt>
    <dgm:pt modelId="{3415713A-058E-4586-9DC5-A953AD17BC80}" type="pres">
      <dgm:prSet presAssocID="{25D9CD3D-7A79-4F5A-A051-3EE7470CB456}" presName="textRect" presStyleLbl="revTx" presStyleIdx="1" presStyleCnt="2" custScaleX="367547" custScaleY="264373" custLinFactX="21866" custLinFactY="15866" custLinFactNeighborX="100000" custLinFactNeighborY="100000">
        <dgm:presLayoutVars>
          <dgm:chMax val="1"/>
          <dgm:chPref val="1"/>
        </dgm:presLayoutVars>
      </dgm:prSet>
      <dgm:spPr/>
    </dgm:pt>
  </dgm:ptLst>
  <dgm:cxnLst>
    <dgm:cxn modelId="{F7957525-B6FF-4025-8323-6DBCD2FFF773}" type="presOf" srcId="{E6139E62-AE08-4F5C-97BC-9D8B71FF4DB3}" destId="{B584C6D1-CEA0-4F48-9DBA-9E08AAFC58BE}" srcOrd="0" destOrd="0" presId="urn:microsoft.com/office/officeart/2018/2/layout/IconLabelList"/>
    <dgm:cxn modelId="{3A250326-E5F2-495B-BEA9-51CC73AC9561}" srcId="{E6139E62-AE08-4F5C-97BC-9D8B71FF4DB3}" destId="{25D9CD3D-7A79-4F5A-A051-3EE7470CB456}" srcOrd="1" destOrd="0" parTransId="{97948C6D-AD96-46F9-9131-C15313526CF3}" sibTransId="{C580B398-D98D-4927-B71E-54EF33066CE5}"/>
    <dgm:cxn modelId="{9A185A89-A2C6-407C-B848-47663B34EECE}" type="presOf" srcId="{25D9CD3D-7A79-4F5A-A051-3EE7470CB456}" destId="{3415713A-058E-4586-9DC5-A953AD17BC80}" srcOrd="0" destOrd="0" presId="urn:microsoft.com/office/officeart/2018/2/layout/IconLabelList"/>
    <dgm:cxn modelId="{F8409FC5-9AAE-4183-AC9C-9DA0033F2D6C}" srcId="{E6139E62-AE08-4F5C-97BC-9D8B71FF4DB3}" destId="{7A67FD5A-597B-4E74-97A4-CA61D7A0498E}" srcOrd="0" destOrd="0" parTransId="{DD21AEED-5981-40AD-B0AB-A5EAD9A638E1}" sibTransId="{DA5CF4DC-FFAC-446B-A914-919419B08D9A}"/>
    <dgm:cxn modelId="{0B26A5F6-756B-45F6-9C5B-1D5A681D7243}" type="presOf" srcId="{7A67FD5A-597B-4E74-97A4-CA61D7A0498E}" destId="{3697C76D-1478-495F-81EF-F39551515DEC}" srcOrd="0" destOrd="0" presId="urn:microsoft.com/office/officeart/2018/2/layout/IconLabelList"/>
    <dgm:cxn modelId="{38C860A9-AA7E-49B5-89E2-991BF53DD452}" type="presParOf" srcId="{B584C6D1-CEA0-4F48-9DBA-9E08AAFC58BE}" destId="{134C3A7C-8B36-48D8-A61F-1B5B445FDB21}" srcOrd="0" destOrd="0" presId="urn:microsoft.com/office/officeart/2018/2/layout/IconLabelList"/>
    <dgm:cxn modelId="{E869DA9C-18F4-4134-ACF2-5FB74F0C9781}" type="presParOf" srcId="{134C3A7C-8B36-48D8-A61F-1B5B445FDB21}" destId="{C56FFE5E-4E0A-40E8-9986-7CAE47FFC68D}" srcOrd="0" destOrd="0" presId="urn:microsoft.com/office/officeart/2018/2/layout/IconLabelList"/>
    <dgm:cxn modelId="{64282D96-5C2B-43A2-BC28-FC2BBF69CF9A}" type="presParOf" srcId="{134C3A7C-8B36-48D8-A61F-1B5B445FDB21}" destId="{45E24327-C5AB-45AD-8004-69B35A9FA68F}" srcOrd="1" destOrd="0" presId="urn:microsoft.com/office/officeart/2018/2/layout/IconLabelList"/>
    <dgm:cxn modelId="{75ACEF27-76F4-4FDC-9121-285D25322607}" type="presParOf" srcId="{134C3A7C-8B36-48D8-A61F-1B5B445FDB21}" destId="{3697C76D-1478-495F-81EF-F39551515DEC}" srcOrd="2" destOrd="0" presId="urn:microsoft.com/office/officeart/2018/2/layout/IconLabelList"/>
    <dgm:cxn modelId="{A3ECB93C-2BA7-4F15-9818-BB950D5905DE}" type="presParOf" srcId="{B584C6D1-CEA0-4F48-9DBA-9E08AAFC58BE}" destId="{5D816E1F-2D58-4789-A52E-C133D855C940}" srcOrd="1" destOrd="0" presId="urn:microsoft.com/office/officeart/2018/2/layout/IconLabelList"/>
    <dgm:cxn modelId="{716A947F-AE4A-4125-B4DA-493615E484EC}" type="presParOf" srcId="{B584C6D1-CEA0-4F48-9DBA-9E08AAFC58BE}" destId="{DE584534-5031-4233-A306-39C46BC583D4}" srcOrd="2" destOrd="0" presId="urn:microsoft.com/office/officeart/2018/2/layout/IconLabelList"/>
    <dgm:cxn modelId="{40D3813E-EA7C-4372-B95C-FA2AF2686E8B}" type="presParOf" srcId="{DE584534-5031-4233-A306-39C46BC583D4}" destId="{631CA27C-5E92-4FC4-A54C-F366A1B90585}" srcOrd="0" destOrd="0" presId="urn:microsoft.com/office/officeart/2018/2/layout/IconLabelList"/>
    <dgm:cxn modelId="{EF06E6BA-323A-420B-B979-EEA63CBD06C6}" type="presParOf" srcId="{DE584534-5031-4233-A306-39C46BC583D4}" destId="{E7E01E02-7E5C-44B6-8F58-DAF3339A1228}" srcOrd="1" destOrd="0" presId="urn:microsoft.com/office/officeart/2018/2/layout/IconLabelList"/>
    <dgm:cxn modelId="{E12BF483-A87B-47C5-B3B2-A61C1D588344}" type="presParOf" srcId="{DE584534-5031-4233-A306-39C46BC583D4}" destId="{3415713A-058E-4586-9DC5-A953AD17BC8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FFE5E-4E0A-40E8-9986-7CAE47FFC68D}">
      <dsp:nvSpPr>
        <dsp:cNvPr id="0" name=""/>
        <dsp:cNvSpPr/>
      </dsp:nvSpPr>
      <dsp:spPr>
        <a:xfrm>
          <a:off x="0" y="796731"/>
          <a:ext cx="1098730" cy="97199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000" b="-7000"/>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97C76D-1478-495F-81EF-F39551515DEC}">
      <dsp:nvSpPr>
        <dsp:cNvPr id="0" name=""/>
        <dsp:cNvSpPr/>
      </dsp:nvSpPr>
      <dsp:spPr>
        <a:xfrm>
          <a:off x="4311" y="853038"/>
          <a:ext cx="6821784" cy="744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endParaRPr lang="en-US" sz="2000" kern="1200" dirty="0"/>
        </a:p>
      </dsp:txBody>
      <dsp:txXfrm>
        <a:off x="4311" y="853038"/>
        <a:ext cx="6821784" cy="744635"/>
      </dsp:txXfrm>
    </dsp:sp>
    <dsp:sp modelId="{631CA27C-5E92-4FC4-A54C-F366A1B90585}">
      <dsp:nvSpPr>
        <dsp:cNvPr id="0" name=""/>
        <dsp:cNvSpPr/>
      </dsp:nvSpPr>
      <dsp:spPr>
        <a:xfrm>
          <a:off x="149456" y="2853731"/>
          <a:ext cx="935998" cy="9359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15713A-058E-4586-9DC5-A953AD17BC80}">
      <dsp:nvSpPr>
        <dsp:cNvPr id="0" name=""/>
        <dsp:cNvSpPr/>
      </dsp:nvSpPr>
      <dsp:spPr>
        <a:xfrm>
          <a:off x="959701" y="3132621"/>
          <a:ext cx="5866394" cy="1687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endParaRPr lang="en-US" sz="2000" kern="1200" dirty="0"/>
        </a:p>
      </dsp:txBody>
      <dsp:txXfrm>
        <a:off x="959701" y="3132621"/>
        <a:ext cx="5866394" cy="168785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4T14:25:20.092"/>
    </inkml:context>
    <inkml:brush xml:id="br0">
      <inkml:brushProperty name="width" value="0.035" units="cm"/>
      <inkml:brushProperty name="height" value="0.03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09E90-99C3-4149-97AF-883DCB1AEEED}" type="datetimeFigureOut">
              <a:rPr lang="en-GB" smtClean="0"/>
              <a:t>14/11/2025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09FA2-5165-4DE6-964A-9D715EA09DA0}" type="slidenum">
              <a:rPr lang="en-GB" smtClean="0"/>
              <a:t>‹#›</a:t>
            </a:fld>
            <a:endParaRPr lang="en-GB"/>
          </a:p>
        </p:txBody>
      </p:sp>
    </p:spTree>
    <p:extLst>
      <p:ext uri="{BB962C8B-B14F-4D97-AF65-F5344CB8AC3E}">
        <p14:creationId xmlns:p14="http://schemas.microsoft.com/office/powerpoint/2010/main" val="335862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909FA2-5165-4DE6-964A-9D715EA09DA0}" type="slidenum">
              <a:rPr lang="en-GB" smtClean="0"/>
              <a:t>8</a:t>
            </a:fld>
            <a:endParaRPr lang="en-GB"/>
          </a:p>
        </p:txBody>
      </p:sp>
    </p:spTree>
    <p:extLst>
      <p:ext uri="{BB962C8B-B14F-4D97-AF65-F5344CB8AC3E}">
        <p14:creationId xmlns:p14="http://schemas.microsoft.com/office/powerpoint/2010/main" val="4087421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9" name="Google Shape;74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F5F1901C-D33B-4565-A7E4-5DF903098DB6}" type="datetimeFigureOut">
              <a:rPr lang="hu-HU" smtClean="0"/>
              <a:t>2025. 11. 14.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2865122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F5F1901C-D33B-4565-A7E4-5DF903098DB6}" type="datetimeFigureOut">
              <a:rPr lang="hu-HU" smtClean="0"/>
              <a:t>2025. 11. 14.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4230257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F5F1901C-D33B-4565-A7E4-5DF903098DB6}" type="datetimeFigureOut">
              <a:rPr lang="hu-HU" smtClean="0"/>
              <a:t>2025. 11. 14.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2645588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2395C5C9-164C-46B3-A87E-7660D39D3106}" type="datetime2">
              <a:rPr lang="en-US" smtClean="0"/>
              <a:t>Friday, November 14, 2025</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184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DDCFF8A-AAF8-4A12-8A91-9CA0EAF6CBB9}" type="datetime2">
              <a:rPr lang="en-US" smtClean="0"/>
              <a:t>Friday, November 14, 2025</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93874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BCC25C3-021A-4B0B-8F70-0C181FE1CF45}" type="datetime2">
              <a:rPr lang="en-US" smtClean="0"/>
              <a:t>Friday, November 14, 2025</a:t>
            </a:fld>
            <a:endParaRPr lang="en-US"/>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813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C23D88D-8CEC-4ED9-A53B-5596187D9A16}" type="datetime2">
              <a:rPr lang="en-US" smtClean="0"/>
              <a:t>Friday, November 14, 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208172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2CCD382-DFDA-4722-A27A-59C21AD112F2}" type="datetime2">
              <a:rPr lang="en-US" smtClean="0"/>
              <a:t>Friday, November 14, 2025</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41354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2F2A30D-1C09-413F-AAB1-38F366000715}" type="datetime2">
              <a:rPr lang="en-US" smtClean="0"/>
              <a:t>Friday, November 14, 2025</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291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82B9C-D65E-4F64-95C3-B10F3B00F0D9}" type="datetime2">
              <a:rPr lang="en-US" smtClean="0"/>
              <a:t>Friday, November 14, 2025</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68576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7F5FDCC-6AAC-4A08-B9E0-3793AB5E64C3}" type="datetime2">
              <a:rPr lang="en-US" smtClean="0"/>
              <a:t>Friday, November 14, 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31890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F5F1901C-D33B-4565-A7E4-5DF903098DB6}" type="datetimeFigureOut">
              <a:rPr lang="hu-HU" smtClean="0"/>
              <a:t>2025. 11. 14.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2148951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49FE94D-439C-40F1-900E-BC07940E3988}" type="datetime2">
              <a:rPr lang="en-US" smtClean="0"/>
              <a:t>Friday, November 14, 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691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B75179A-1E2B-41AB-B400-4F1B4022FAEE}" type="datetime2">
              <a:rPr lang="en-US" smtClean="0"/>
              <a:t>Friday, November 14, 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11972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5681D0F-6595-4F14-8EF3-954CD87C797B}" type="datetime2">
              <a:rPr lang="en-US" smtClean="0"/>
              <a:t>Friday, November 14, 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144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F5F1901C-D33B-4565-A7E4-5DF903098DB6}" type="datetimeFigureOut">
              <a:rPr lang="hu-HU" smtClean="0"/>
              <a:t>2025. 11. 14.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2146994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F5F1901C-D33B-4565-A7E4-5DF903098DB6}" type="datetimeFigureOut">
              <a:rPr lang="hu-HU" smtClean="0"/>
              <a:t>2025. 11. 14.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2958847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F5F1901C-D33B-4565-A7E4-5DF903098DB6}" type="datetimeFigureOut">
              <a:rPr lang="hu-HU" smtClean="0"/>
              <a:t>2025. 11. 14.</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320691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F5F1901C-D33B-4565-A7E4-5DF903098DB6}" type="datetimeFigureOut">
              <a:rPr lang="hu-HU" smtClean="0"/>
              <a:t>2025. 11. 14.</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411781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F5F1901C-D33B-4565-A7E4-5DF903098DB6}" type="datetimeFigureOut">
              <a:rPr lang="hu-HU" smtClean="0"/>
              <a:t>2025. 11. 14.</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601843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F5F1901C-D33B-4565-A7E4-5DF903098DB6}" type="datetimeFigureOut">
              <a:rPr lang="hu-HU" smtClean="0"/>
              <a:t>2025. 11. 14.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4099306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F5F1901C-D33B-4565-A7E4-5DF903098DB6}" type="datetimeFigureOut">
              <a:rPr lang="hu-HU" smtClean="0"/>
              <a:t>2025. 11. 14.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511988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1901C-D33B-4565-A7E4-5DF903098DB6}" type="datetimeFigureOut">
              <a:rPr lang="hu-HU" smtClean="0"/>
              <a:t>2025. 11. 14.</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FF2AA-B0B2-4F6D-BCD1-ED89749CA0E8}" type="slidenum">
              <a:rPr lang="hu-HU" smtClean="0"/>
              <a:t>‹#›</a:t>
            </a:fld>
            <a:endParaRPr lang="hu-HU"/>
          </a:p>
        </p:txBody>
      </p:sp>
    </p:spTree>
    <p:extLst>
      <p:ext uri="{BB962C8B-B14F-4D97-AF65-F5344CB8AC3E}">
        <p14:creationId xmlns:p14="http://schemas.microsoft.com/office/powerpoint/2010/main" val="35494497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F5F1901C-D33B-4565-A7E4-5DF903098DB6}" type="datetimeFigureOut">
              <a:rPr lang="hu-HU" smtClean="0"/>
              <a:t>2025. 11. 14.</a:t>
            </a:fld>
            <a:endParaRPr lang="hu-HU"/>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hu-HU"/>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E02FF2AA-B0B2-4F6D-BCD1-ED89749CA0E8}" type="slidenum">
              <a:rPr lang="hu-HU" smtClean="0"/>
              <a:t>‹#›</a:t>
            </a:fld>
            <a:endParaRPr lang="hu-HU"/>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89468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0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customXml" Target="../ink/ink1.xml"/><Relationship Id="rId5" Type="http://schemas.microsoft.com/office/2007/relationships/hdphoto" Target="../media/hdphoto3.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fi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44E7762-B278-2121-40AF-1AC3740DF251}"/>
              </a:ext>
            </a:extLst>
          </p:cNvPr>
          <p:cNvSpPr>
            <a:spLocks noChangeArrowheads="1"/>
          </p:cNvSpPr>
          <p:nvPr/>
        </p:nvSpPr>
        <p:spPr bwMode="auto">
          <a:xfrm>
            <a:off x="-635000" y="-610829"/>
            <a:ext cx="10376128" cy="21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u-HU"/>
          </a:p>
        </p:txBody>
      </p:sp>
      <p:graphicFrame>
        <p:nvGraphicFramePr>
          <p:cNvPr id="4" name="Table 3">
            <a:extLst>
              <a:ext uri="{FF2B5EF4-FFF2-40B4-BE49-F238E27FC236}">
                <a16:creationId xmlns:a16="http://schemas.microsoft.com/office/drawing/2014/main" id="{0BD882A1-D0DF-B190-4463-A8BD6878A482}"/>
              </a:ext>
            </a:extLst>
          </p:cNvPr>
          <p:cNvGraphicFramePr>
            <a:graphicFrameLocks noGrp="1"/>
          </p:cNvGraphicFramePr>
          <p:nvPr>
            <p:extLst>
              <p:ext uri="{D42A27DB-BD31-4B8C-83A1-F6EECF244321}">
                <p14:modId xmlns:p14="http://schemas.microsoft.com/office/powerpoint/2010/main" val="1624393450"/>
              </p:ext>
            </p:extLst>
          </p:nvPr>
        </p:nvGraphicFramePr>
        <p:xfrm>
          <a:off x="1002890" y="1574800"/>
          <a:ext cx="9920749" cy="2446867"/>
        </p:xfrm>
        <a:graphic>
          <a:graphicData uri="http://schemas.openxmlformats.org/drawingml/2006/table">
            <a:tbl>
              <a:tblPr firstRow="1" bandRow="1">
                <a:tableStyleId>{5C22544A-7EE6-4342-B048-85BDC9FD1C3A}</a:tableStyleId>
              </a:tblPr>
              <a:tblGrid>
                <a:gridCol w="9920749">
                  <a:extLst>
                    <a:ext uri="{9D8B030D-6E8A-4147-A177-3AD203B41FA5}">
                      <a16:colId xmlns:a16="http://schemas.microsoft.com/office/drawing/2014/main" val="1594106659"/>
                    </a:ext>
                  </a:extLst>
                </a:gridCol>
              </a:tblGrid>
              <a:tr h="2446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b="1" kern="1200" dirty="0">
                          <a:solidFill>
                            <a:schemeClr val="lt1"/>
                          </a:solidFill>
                          <a:effectLst/>
                          <a:latin typeface="+mn-lt"/>
                          <a:ea typeface="+mn-ea"/>
                          <a:cs typeface="+mn-cs"/>
                        </a:rPr>
                        <a:t> </a:t>
                      </a:r>
                      <a:r>
                        <a:rPr lang="en-US" dirty="0"/>
                        <a:t>Funded by the European Union. Views and opinions expressed are however those of the author(s) only and do not necessarily reflect those of the European Union or the Tempus Public Foundation. Neither the European Union nor the granting </a:t>
                      </a:r>
                      <a:r>
                        <a:rPr lang="en-US" dirty="0" err="1"/>
                        <a:t>authoriry</a:t>
                      </a:r>
                      <a:r>
                        <a:rPr lang="en-US"/>
                        <a:t> can be held responsible for them.</a:t>
                      </a:r>
                    </a:p>
                    <a:p>
                      <a:endParaRPr lang="hu-HU" dirty="0"/>
                    </a:p>
                  </a:txBody>
                  <a:tcPr/>
                </a:tc>
                <a:extLst>
                  <a:ext uri="{0D108BD9-81ED-4DB2-BD59-A6C34878D82A}">
                    <a16:rowId xmlns:a16="http://schemas.microsoft.com/office/drawing/2014/main" val="195207600"/>
                  </a:ext>
                </a:extLst>
              </a:tr>
            </a:tbl>
          </a:graphicData>
        </a:graphic>
      </p:graphicFrame>
      <p:pic>
        <p:nvPicPr>
          <p:cNvPr id="5" name="Picture 4">
            <a:extLst>
              <a:ext uri="{FF2B5EF4-FFF2-40B4-BE49-F238E27FC236}">
                <a16:creationId xmlns:a16="http://schemas.microsoft.com/office/drawing/2014/main" id="{A8DD7ABC-D331-579C-8F28-6BC47CCD5074}"/>
              </a:ext>
            </a:extLst>
          </p:cNvPr>
          <p:cNvPicPr/>
          <p:nvPr/>
        </p:nvPicPr>
        <p:blipFill>
          <a:blip r:embed="rId2"/>
          <a:stretch>
            <a:fillRect/>
          </a:stretch>
        </p:blipFill>
        <p:spPr>
          <a:xfrm>
            <a:off x="919583" y="620108"/>
            <a:ext cx="2840990" cy="681990"/>
          </a:xfrm>
          <a:prstGeom prst="rect">
            <a:avLst/>
          </a:prstGeom>
        </p:spPr>
      </p:pic>
    </p:spTree>
    <p:extLst>
      <p:ext uri="{BB962C8B-B14F-4D97-AF65-F5344CB8AC3E}">
        <p14:creationId xmlns:p14="http://schemas.microsoft.com/office/powerpoint/2010/main" val="1335318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Oval 38">
            <a:extLst>
              <a:ext uri="{FF2B5EF4-FFF2-40B4-BE49-F238E27FC236}">
                <a16:creationId xmlns:a16="http://schemas.microsoft.com/office/drawing/2014/main" id="{E377B3E8-22F7-343F-C008-50A0E83212D4}"/>
              </a:ext>
            </a:extLst>
          </p:cNvPr>
          <p:cNvSpPr/>
          <p:nvPr/>
        </p:nvSpPr>
        <p:spPr>
          <a:xfrm>
            <a:off x="5800344" y="-1359877"/>
            <a:ext cx="8923841" cy="10128739"/>
          </a:xfrm>
          <a:prstGeom prst="ellipse">
            <a:avLst/>
          </a:prstGeom>
          <a:solidFill>
            <a:schemeClr val="bg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ím 1">
            <a:extLst>
              <a:ext uri="{FF2B5EF4-FFF2-40B4-BE49-F238E27FC236}">
                <a16:creationId xmlns:a16="http://schemas.microsoft.com/office/drawing/2014/main" id="{21B3B245-0FAA-9224-EFC7-B1E974336CD0}"/>
              </a:ext>
            </a:extLst>
          </p:cNvPr>
          <p:cNvSpPr>
            <a:spLocks noGrp="1"/>
          </p:cNvSpPr>
          <p:nvPr>
            <p:ph type="title"/>
          </p:nvPr>
        </p:nvSpPr>
        <p:spPr>
          <a:xfrm>
            <a:off x="808383" y="169450"/>
            <a:ext cx="4991961" cy="1477328"/>
          </a:xfrm>
        </p:spPr>
        <p:txBody>
          <a:bodyPr wrap="square" anchor="ctr">
            <a:normAutofit/>
          </a:bodyPr>
          <a:lstStyle/>
          <a:p>
            <a:r>
              <a:rPr lang="hu-HU" sz="6000" dirty="0" err="1"/>
              <a:t>Microcontrollers</a:t>
            </a:r>
            <a:endParaRPr lang="en-GB" sz="6000" dirty="0"/>
          </a:p>
        </p:txBody>
      </p:sp>
      <p:graphicFrame>
        <p:nvGraphicFramePr>
          <p:cNvPr id="5" name="Tartalom helye 2">
            <a:extLst>
              <a:ext uri="{FF2B5EF4-FFF2-40B4-BE49-F238E27FC236}">
                <a16:creationId xmlns:a16="http://schemas.microsoft.com/office/drawing/2014/main" id="{53E0EA6E-BE3D-9A1E-5044-1D6A2A9683EF}"/>
              </a:ext>
            </a:extLst>
          </p:cNvPr>
          <p:cNvGraphicFramePr>
            <a:graphicFrameLocks noGrp="1"/>
          </p:cNvGraphicFramePr>
          <p:nvPr>
            <p:ph idx="1"/>
            <p:extLst>
              <p:ext uri="{D42A27DB-BD31-4B8C-83A1-F6EECF244321}">
                <p14:modId xmlns:p14="http://schemas.microsoft.com/office/powerpoint/2010/main" val="2234152392"/>
              </p:ext>
            </p:extLst>
          </p:nvPr>
        </p:nvGraphicFramePr>
        <p:xfrm>
          <a:off x="190930" y="1510748"/>
          <a:ext cx="6826096" cy="4820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 name="Picture 23">
            <a:extLst>
              <a:ext uri="{FF2B5EF4-FFF2-40B4-BE49-F238E27FC236}">
                <a16:creationId xmlns:a16="http://schemas.microsoft.com/office/drawing/2014/main" id="{FDC7BB7D-CEA5-9C1C-0719-80E9D10088E5}"/>
              </a:ext>
            </a:extLst>
          </p:cNvPr>
          <p:cNvPicPr>
            <a:picLocks noChangeAspect="1"/>
          </p:cNvPicPr>
          <p:nvPr/>
        </p:nvPicPr>
        <p:blipFill>
          <a:blip r:embed="rId7"/>
          <a:stretch>
            <a:fillRect/>
          </a:stretch>
        </p:blipFill>
        <p:spPr>
          <a:xfrm>
            <a:off x="7126090" y="1129944"/>
            <a:ext cx="4874980" cy="4913803"/>
          </a:xfrm>
          <a:prstGeom prst="rect">
            <a:avLst/>
          </a:prstGeom>
        </p:spPr>
      </p:pic>
      <p:sp>
        <p:nvSpPr>
          <p:cNvPr id="31" name="TextBox 30">
            <a:extLst>
              <a:ext uri="{FF2B5EF4-FFF2-40B4-BE49-F238E27FC236}">
                <a16:creationId xmlns:a16="http://schemas.microsoft.com/office/drawing/2014/main" id="{5A3C3603-D73E-B1BA-13DD-5045577B3B6D}"/>
              </a:ext>
            </a:extLst>
          </p:cNvPr>
          <p:cNvSpPr txBox="1"/>
          <p:nvPr/>
        </p:nvSpPr>
        <p:spPr>
          <a:xfrm>
            <a:off x="1307127" y="2424399"/>
            <a:ext cx="5818963" cy="769441"/>
          </a:xfrm>
          <a:prstGeom prst="rect">
            <a:avLst/>
          </a:prstGeom>
          <a:noFill/>
        </p:spPr>
        <p:txBody>
          <a:bodyPr wrap="square">
            <a:spAutoFit/>
          </a:bodyPr>
          <a:lstStyle/>
          <a:p>
            <a:pPr lvl="0" algn="l">
              <a:lnSpc>
                <a:spcPct val="100000"/>
              </a:lnSpc>
            </a:pPr>
            <a:r>
              <a:rPr lang="en-GB" sz="2200" dirty="0"/>
              <a:t>A </a:t>
            </a:r>
            <a:r>
              <a:rPr lang="en-GB" sz="2200" b="1" dirty="0"/>
              <a:t>microcontroller</a:t>
            </a:r>
            <a:r>
              <a:rPr lang="en-GB" sz="2200" dirty="0"/>
              <a:t> </a:t>
            </a:r>
            <a:r>
              <a:rPr lang="hu-HU" sz="2200" dirty="0"/>
              <a:t> </a:t>
            </a:r>
            <a:r>
              <a:rPr lang="en-GB" sz="2200" dirty="0"/>
              <a:t>is like a </a:t>
            </a:r>
            <a:r>
              <a:rPr lang="en-GB" sz="2200" b="1" dirty="0"/>
              <a:t>tiny computer </a:t>
            </a:r>
            <a:r>
              <a:rPr lang="en-GB" sz="2200" dirty="0"/>
              <a:t>packed into a </a:t>
            </a:r>
            <a:r>
              <a:rPr lang="en-GB" sz="2200" b="1" dirty="0"/>
              <a:t>single chip</a:t>
            </a:r>
            <a:r>
              <a:rPr lang="en-GB" sz="2200" dirty="0"/>
              <a:t>. </a:t>
            </a:r>
            <a:endParaRPr lang="en-US" sz="2200" dirty="0"/>
          </a:p>
        </p:txBody>
      </p:sp>
      <p:sp>
        <p:nvSpPr>
          <p:cNvPr id="36" name="TextBox 35">
            <a:extLst>
              <a:ext uri="{FF2B5EF4-FFF2-40B4-BE49-F238E27FC236}">
                <a16:creationId xmlns:a16="http://schemas.microsoft.com/office/drawing/2014/main" id="{75DB76E4-4098-C63D-250D-ED481FA7FC73}"/>
              </a:ext>
            </a:extLst>
          </p:cNvPr>
          <p:cNvSpPr txBox="1"/>
          <p:nvPr/>
        </p:nvSpPr>
        <p:spPr>
          <a:xfrm>
            <a:off x="1167780" y="4331589"/>
            <a:ext cx="6097656" cy="1015663"/>
          </a:xfrm>
          <a:prstGeom prst="rect">
            <a:avLst/>
          </a:prstGeom>
          <a:noFill/>
        </p:spPr>
        <p:txBody>
          <a:bodyPr wrap="square">
            <a:spAutoFit/>
          </a:bodyPr>
          <a:lstStyle/>
          <a:p>
            <a:pPr lvl="0">
              <a:lnSpc>
                <a:spcPct val="100000"/>
              </a:lnSpc>
            </a:pPr>
            <a:r>
              <a:rPr lang="en-GB" sz="2000" dirty="0"/>
              <a:t>It can be found in everyday devices, like your microwave, TV remote, or even a toy. Its job is to control how these devices work.</a:t>
            </a:r>
            <a:endParaRPr lang="en-US" sz="2000" dirty="0"/>
          </a:p>
        </p:txBody>
      </p:sp>
    </p:spTree>
    <p:extLst>
      <p:ext uri="{BB962C8B-B14F-4D97-AF65-F5344CB8AC3E}">
        <p14:creationId xmlns:p14="http://schemas.microsoft.com/office/powerpoint/2010/main" val="3685880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75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31"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nergies | Free Full-Text | Internet of Things Approaches for Monitoring  and Control of Smart Greenhouses in Industry 4.0">
            <a:extLst>
              <a:ext uri="{FF2B5EF4-FFF2-40B4-BE49-F238E27FC236}">
                <a16:creationId xmlns:a16="http://schemas.microsoft.com/office/drawing/2014/main" id="{FE8578D0-2EC1-F133-7AC9-0E1E50262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 y="0"/>
            <a:ext cx="10310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Shape 14">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 name="Cím 1">
            <a:extLst>
              <a:ext uri="{FF2B5EF4-FFF2-40B4-BE49-F238E27FC236}">
                <a16:creationId xmlns:a16="http://schemas.microsoft.com/office/drawing/2014/main" id="{A8C1BE70-D19C-96E3-1482-8CB24993BEEA}"/>
              </a:ext>
            </a:extLst>
          </p:cNvPr>
          <p:cNvSpPr>
            <a:spLocks noGrp="1"/>
          </p:cNvSpPr>
          <p:nvPr>
            <p:ph type="title"/>
          </p:nvPr>
        </p:nvSpPr>
        <p:spPr>
          <a:xfrm>
            <a:off x="728870" y="4890052"/>
            <a:ext cx="4991961" cy="1477328"/>
          </a:xfrm>
        </p:spPr>
        <p:txBody>
          <a:bodyPr wrap="square" anchor="ctr">
            <a:normAutofit/>
          </a:bodyPr>
          <a:lstStyle/>
          <a:p>
            <a:r>
              <a:rPr lang="hu-HU" sz="6000" b="1" dirty="0" err="1"/>
              <a:t>Process</a:t>
            </a:r>
            <a:endParaRPr lang="en-GB" sz="6000" b="1" dirty="0"/>
          </a:p>
        </p:txBody>
      </p:sp>
    </p:spTree>
    <p:extLst>
      <p:ext uri="{BB962C8B-B14F-4D97-AF65-F5344CB8AC3E}">
        <p14:creationId xmlns:p14="http://schemas.microsoft.com/office/powerpoint/2010/main" val="3703820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1B6B-9799-FE58-3F53-1FFD8E1D154D}"/>
              </a:ext>
            </a:extLst>
          </p:cNvPr>
          <p:cNvSpPr>
            <a:spLocks noGrp="1"/>
          </p:cNvSpPr>
          <p:nvPr>
            <p:ph type="title"/>
          </p:nvPr>
        </p:nvSpPr>
        <p:spPr>
          <a:xfrm>
            <a:off x="471521" y="532136"/>
            <a:ext cx="6933130" cy="1477328"/>
          </a:xfrm>
        </p:spPr>
        <p:txBody>
          <a:bodyPr wrap="square" anchor="ctr">
            <a:normAutofit fontScale="90000"/>
          </a:bodyPr>
          <a:lstStyle/>
          <a:p>
            <a:r>
              <a:rPr lang="hu-HU" sz="6000" dirty="0" err="1"/>
              <a:t>Why</a:t>
            </a:r>
            <a:r>
              <a:rPr lang="hu-HU" sz="6000" dirty="0"/>
              <a:t> </a:t>
            </a:r>
            <a:r>
              <a:rPr lang="hu-HU" sz="6000" dirty="0" err="1"/>
              <a:t>are</a:t>
            </a:r>
            <a:r>
              <a:rPr lang="hu-HU" sz="6000" dirty="0"/>
              <a:t> </a:t>
            </a:r>
            <a:r>
              <a:rPr lang="hu-HU" sz="6000" dirty="0" err="1"/>
              <a:t>smart</a:t>
            </a:r>
            <a:r>
              <a:rPr lang="hu-HU" sz="6000" dirty="0"/>
              <a:t> </a:t>
            </a:r>
            <a:r>
              <a:rPr lang="hu-HU" sz="6000" dirty="0" err="1"/>
              <a:t>greenhouses</a:t>
            </a:r>
            <a:r>
              <a:rPr lang="hu-HU" sz="6000" dirty="0"/>
              <a:t> </a:t>
            </a:r>
            <a:r>
              <a:rPr lang="hu-HU" sz="6000" dirty="0" err="1"/>
              <a:t>important</a:t>
            </a:r>
            <a:r>
              <a:rPr lang="hu-HU" sz="6000" dirty="0"/>
              <a:t>?</a:t>
            </a:r>
            <a:endParaRPr lang="en-GB" sz="6000" dirty="0"/>
          </a:p>
        </p:txBody>
      </p:sp>
      <p:sp>
        <p:nvSpPr>
          <p:cNvPr id="3" name="Content Placeholder 2">
            <a:extLst>
              <a:ext uri="{FF2B5EF4-FFF2-40B4-BE49-F238E27FC236}">
                <a16:creationId xmlns:a16="http://schemas.microsoft.com/office/drawing/2014/main" id="{A6EFC575-549D-9636-EEF6-041BEAEF267A}"/>
              </a:ext>
            </a:extLst>
          </p:cNvPr>
          <p:cNvSpPr>
            <a:spLocks noGrp="1"/>
          </p:cNvSpPr>
          <p:nvPr>
            <p:ph idx="1"/>
          </p:nvPr>
        </p:nvSpPr>
        <p:spPr>
          <a:xfrm>
            <a:off x="720000" y="2541600"/>
            <a:ext cx="4991962" cy="3216273"/>
          </a:xfrm>
        </p:spPr>
        <p:txBody>
          <a:bodyPr>
            <a:normAutofit/>
          </a:bodyPr>
          <a:lstStyle/>
          <a:p>
            <a:pPr marL="285750" indent="-285750">
              <a:buFont typeface="Arial" panose="020B0604020202020204" pitchFamily="34" charset="0"/>
              <a:buChar char="•"/>
            </a:pPr>
            <a:r>
              <a:rPr lang="en-GB" sz="2800" dirty="0">
                <a:solidFill>
                  <a:schemeClr val="tx1"/>
                </a:solidFill>
              </a:rPr>
              <a:t>Boost Plant Health</a:t>
            </a:r>
            <a:endParaRPr lang="hu-HU" sz="2800" dirty="0">
              <a:solidFill>
                <a:schemeClr val="tx1"/>
              </a:solidFill>
            </a:endParaRPr>
          </a:p>
          <a:p>
            <a:pPr marL="285750" indent="-285750">
              <a:buFont typeface="Arial" panose="020B0604020202020204" pitchFamily="34" charset="0"/>
              <a:buChar char="•"/>
            </a:pPr>
            <a:r>
              <a:rPr lang="en-GB" sz="2800" dirty="0">
                <a:solidFill>
                  <a:schemeClr val="tx1"/>
                </a:solidFill>
              </a:rPr>
              <a:t>Save Time and Effort</a:t>
            </a:r>
            <a:endParaRPr lang="hu-HU" sz="2800" dirty="0">
              <a:solidFill>
                <a:schemeClr val="tx1"/>
              </a:solidFill>
            </a:endParaRPr>
          </a:p>
          <a:p>
            <a:pPr marL="285750" indent="-285750">
              <a:buFont typeface="Arial" panose="020B0604020202020204" pitchFamily="34" charset="0"/>
              <a:buChar char="•"/>
            </a:pPr>
            <a:r>
              <a:rPr lang="en-GB" sz="2800" dirty="0">
                <a:solidFill>
                  <a:schemeClr val="tx1"/>
                </a:solidFill>
              </a:rPr>
              <a:t>Reduce Human Error</a:t>
            </a:r>
          </a:p>
          <a:p>
            <a:endParaRPr lang="en-GB" dirty="0"/>
          </a:p>
        </p:txBody>
      </p:sp>
      <p:pic>
        <p:nvPicPr>
          <p:cNvPr id="2050" name="Picture 2" descr="5 Benefits of Looking at Plants Under a Microscope - Foldscope Instruments,  Inc.">
            <a:extLst>
              <a:ext uri="{FF2B5EF4-FFF2-40B4-BE49-F238E27FC236}">
                <a16:creationId xmlns:a16="http://schemas.microsoft.com/office/drawing/2014/main" id="{807B4CFF-55DB-C8F1-4B24-35B7A91A7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999" r="35380" b="1"/>
          <a:stretch/>
        </p:blipFill>
        <p:spPr bwMode="auto">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923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18A5C62-A494-E4A2-213D-AE05590C007B}"/>
              </a:ext>
            </a:extLst>
          </p:cNvPr>
          <p:cNvSpPr>
            <a:spLocks noGrp="1"/>
          </p:cNvSpPr>
          <p:nvPr>
            <p:ph type="title"/>
          </p:nvPr>
        </p:nvSpPr>
        <p:spPr>
          <a:xfrm>
            <a:off x="720000" y="619200"/>
            <a:ext cx="5015505" cy="1477328"/>
          </a:xfrm>
        </p:spPr>
        <p:txBody>
          <a:bodyPr>
            <a:noAutofit/>
          </a:bodyPr>
          <a:lstStyle/>
          <a:p>
            <a:r>
              <a:rPr lang="hu-HU" sz="6000" dirty="0"/>
              <a:t>Basic </a:t>
            </a:r>
            <a:r>
              <a:rPr lang="hu-HU" sz="6000" dirty="0" err="1"/>
              <a:t>functions</a:t>
            </a:r>
            <a:r>
              <a:rPr lang="hu-HU" sz="6000" dirty="0"/>
              <a:t> of </a:t>
            </a:r>
            <a:r>
              <a:rPr lang="hu-HU" sz="6000" dirty="0" err="1"/>
              <a:t>microcontrollers</a:t>
            </a:r>
            <a:endParaRPr lang="en-GB" sz="6000" dirty="0"/>
          </a:p>
        </p:txBody>
      </p:sp>
      <p:sp>
        <p:nvSpPr>
          <p:cNvPr id="3" name="Tartalom helye 2">
            <a:extLst>
              <a:ext uri="{FF2B5EF4-FFF2-40B4-BE49-F238E27FC236}">
                <a16:creationId xmlns:a16="http://schemas.microsoft.com/office/drawing/2014/main" id="{AB336DF9-367C-2C99-0D8A-A3C970EB1BF2}"/>
              </a:ext>
            </a:extLst>
          </p:cNvPr>
          <p:cNvSpPr>
            <a:spLocks noGrp="1"/>
          </p:cNvSpPr>
          <p:nvPr>
            <p:ph idx="1"/>
          </p:nvPr>
        </p:nvSpPr>
        <p:spPr>
          <a:xfrm>
            <a:off x="6480038" y="680434"/>
            <a:ext cx="4991962" cy="5135375"/>
          </a:xfrm>
        </p:spPr>
        <p:txBody>
          <a:bodyPr>
            <a:normAutofit/>
          </a:bodyPr>
          <a:lstStyle/>
          <a:p>
            <a:r>
              <a:rPr lang="en-GB" sz="2800" dirty="0">
                <a:solidFill>
                  <a:schemeClr val="tx1"/>
                </a:solidFill>
              </a:rPr>
              <a:t>Temperature Control</a:t>
            </a:r>
            <a:endParaRPr lang="hu-HU" sz="2800" dirty="0">
              <a:solidFill>
                <a:schemeClr val="tx1"/>
              </a:solidFill>
            </a:endParaRPr>
          </a:p>
          <a:p>
            <a:r>
              <a:rPr lang="en-GB" sz="2800" dirty="0">
                <a:solidFill>
                  <a:schemeClr val="tx1"/>
                </a:solidFill>
              </a:rPr>
              <a:t>Humidity Regulation</a:t>
            </a:r>
            <a:endParaRPr lang="hu-HU" sz="2800" dirty="0">
              <a:solidFill>
                <a:schemeClr val="tx1"/>
              </a:solidFill>
            </a:endParaRPr>
          </a:p>
          <a:p>
            <a:r>
              <a:rPr lang="en-GB" sz="2800" dirty="0">
                <a:solidFill>
                  <a:schemeClr val="tx1"/>
                </a:solidFill>
              </a:rPr>
              <a:t>Light Management</a:t>
            </a:r>
            <a:endParaRPr lang="hu-HU" sz="2800" dirty="0">
              <a:solidFill>
                <a:schemeClr val="tx1"/>
              </a:solidFill>
            </a:endParaRPr>
          </a:p>
          <a:p>
            <a:r>
              <a:rPr lang="en-GB" sz="2800" dirty="0">
                <a:solidFill>
                  <a:schemeClr val="tx1"/>
                </a:solidFill>
              </a:rPr>
              <a:t>Soil Moisture Monitoring</a:t>
            </a:r>
            <a:r>
              <a:rPr lang="hu-HU" sz="2800" dirty="0">
                <a:solidFill>
                  <a:schemeClr val="tx1"/>
                </a:solidFill>
              </a:rPr>
              <a:t> – </a:t>
            </a:r>
            <a:r>
              <a:rPr lang="hu-HU" sz="2800" dirty="0" err="1">
                <a:solidFill>
                  <a:schemeClr val="tx1"/>
                </a:solidFill>
              </a:rPr>
              <a:t>Hydration</a:t>
            </a:r>
            <a:endParaRPr lang="hu-HU" sz="2800" dirty="0">
              <a:solidFill>
                <a:schemeClr val="tx1"/>
              </a:solidFill>
            </a:endParaRPr>
          </a:p>
          <a:p>
            <a:r>
              <a:rPr lang="en-GB" sz="2800" dirty="0">
                <a:solidFill>
                  <a:schemeClr val="tx1"/>
                </a:solidFill>
              </a:rPr>
              <a:t>Ventilation</a:t>
            </a:r>
            <a:endParaRPr lang="hu-HU" sz="2800" dirty="0">
              <a:solidFill>
                <a:schemeClr val="tx1"/>
              </a:solidFill>
            </a:endParaRPr>
          </a:p>
          <a:p>
            <a:r>
              <a:rPr lang="en-GB" sz="2800" dirty="0">
                <a:solidFill>
                  <a:schemeClr val="tx1"/>
                </a:solidFill>
              </a:rPr>
              <a:t>Data Logging</a:t>
            </a:r>
          </a:p>
        </p:txBody>
      </p:sp>
      <p:pic>
        <p:nvPicPr>
          <p:cNvPr id="3074" name="Picture 2" descr="What are the main technologies and applications of precision agriculture? -  Wikifarmer">
            <a:extLst>
              <a:ext uri="{FF2B5EF4-FFF2-40B4-BE49-F238E27FC236}">
                <a16:creationId xmlns:a16="http://schemas.microsoft.com/office/drawing/2014/main" id="{518785F3-E90F-4D64-15E4-2C60FDBA7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6894"/>
          <a:stretch/>
        </p:blipFill>
        <p:spPr bwMode="auto">
          <a:xfrm>
            <a:off x="656644" y="2626187"/>
            <a:ext cx="5078861" cy="3180022"/>
          </a:xfrm>
          <a:custGeom>
            <a:avLst/>
            <a:gdLst/>
            <a:ahLst/>
            <a:cxnLst/>
            <a:rect l="l" t="t" r="r" b="b"/>
            <a:pathLst>
              <a:path w="5078861" h="3180022">
                <a:moveTo>
                  <a:pt x="3276428" y="2"/>
                </a:moveTo>
                <a:cubicBezTo>
                  <a:pt x="3304302" y="21"/>
                  <a:pt x="3329599" y="233"/>
                  <a:pt x="3351926" y="662"/>
                </a:cubicBezTo>
                <a:cubicBezTo>
                  <a:pt x="3709493" y="17196"/>
                  <a:pt x="4341946" y="169233"/>
                  <a:pt x="4641167" y="448987"/>
                </a:cubicBezTo>
                <a:cubicBezTo>
                  <a:pt x="4946649" y="631788"/>
                  <a:pt x="5056849" y="1024552"/>
                  <a:pt x="5077430" y="1613913"/>
                </a:cubicBezTo>
                <a:cubicBezTo>
                  <a:pt x="5091263" y="2010042"/>
                  <a:pt x="5005018" y="2303257"/>
                  <a:pt x="4809735" y="2513219"/>
                </a:cubicBezTo>
                <a:cubicBezTo>
                  <a:pt x="4627124" y="2809799"/>
                  <a:pt x="4047725" y="3071868"/>
                  <a:pt x="3654311" y="3133974"/>
                </a:cubicBezTo>
                <a:cubicBezTo>
                  <a:pt x="3260559" y="3186418"/>
                  <a:pt x="2883382" y="3160895"/>
                  <a:pt x="2594283" y="3170991"/>
                </a:cubicBezTo>
                <a:cubicBezTo>
                  <a:pt x="2199182" y="3184788"/>
                  <a:pt x="1533580" y="3188685"/>
                  <a:pt x="1300277" y="3138791"/>
                </a:cubicBezTo>
                <a:cubicBezTo>
                  <a:pt x="1096221" y="3097550"/>
                  <a:pt x="527513" y="2836879"/>
                  <a:pt x="328033" y="2650376"/>
                </a:cubicBezTo>
                <a:cubicBezTo>
                  <a:pt x="128553" y="2463873"/>
                  <a:pt x="18354" y="2071110"/>
                  <a:pt x="1147" y="1578365"/>
                </a:cubicBezTo>
                <a:cubicBezTo>
                  <a:pt x="-16060" y="1085620"/>
                  <a:pt x="163176" y="692423"/>
                  <a:pt x="348823" y="482798"/>
                </a:cubicBezTo>
                <a:cubicBezTo>
                  <a:pt x="640811" y="279132"/>
                  <a:pt x="1347172" y="60997"/>
                  <a:pt x="1607361" y="51911"/>
                </a:cubicBezTo>
                <a:cubicBezTo>
                  <a:pt x="1860322" y="43077"/>
                  <a:pt x="2858319" y="-276"/>
                  <a:pt x="3276428" y="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751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607C3F-58CA-821D-A81F-4BD712A20D6B}"/>
              </a:ext>
            </a:extLst>
          </p:cNvPr>
          <p:cNvSpPr/>
          <p:nvPr/>
        </p:nvSpPr>
        <p:spPr>
          <a:xfrm>
            <a:off x="0" y="0"/>
            <a:ext cx="6098400" cy="6858000"/>
          </a:xfrm>
          <a:prstGeom prst="rect">
            <a:avLst/>
          </a:prstGeom>
          <a:solidFill>
            <a:schemeClr val="bg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B270F84-4D6A-A672-907C-1D57C119EAAB}"/>
              </a:ext>
            </a:extLst>
          </p:cNvPr>
          <p:cNvSpPr/>
          <p:nvPr/>
        </p:nvSpPr>
        <p:spPr>
          <a:xfrm>
            <a:off x="6097702" y="0"/>
            <a:ext cx="6094800" cy="6858000"/>
          </a:xfrm>
          <a:prstGeom prst="rect">
            <a:avLst/>
          </a:prstGeom>
          <a:solidFill>
            <a:schemeClr val="bg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1172E337-721C-09E4-2339-D7CF85C05AC0}"/>
              </a:ext>
            </a:extLst>
          </p:cNvPr>
          <p:cNvSpPr/>
          <p:nvPr/>
        </p:nvSpPr>
        <p:spPr>
          <a:xfrm>
            <a:off x="1847160" y="-2875194"/>
            <a:ext cx="10841148" cy="7096174"/>
          </a:xfrm>
          <a:prstGeom prst="ellipse">
            <a:avLst/>
          </a:prstGeom>
          <a:solidFill>
            <a:schemeClr val="bg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7D944FFE-8910-FA88-BA6B-C768832A7D28}"/>
              </a:ext>
            </a:extLst>
          </p:cNvPr>
          <p:cNvSpPr/>
          <p:nvPr/>
        </p:nvSpPr>
        <p:spPr>
          <a:xfrm>
            <a:off x="-493937" y="4036212"/>
            <a:ext cx="10829657" cy="7096174"/>
          </a:xfrm>
          <a:prstGeom prst="ellipse">
            <a:avLst/>
          </a:prstGeom>
          <a:solidFill>
            <a:schemeClr val="bg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zöveg helye 2">
            <a:extLst>
              <a:ext uri="{FF2B5EF4-FFF2-40B4-BE49-F238E27FC236}">
                <a16:creationId xmlns:a16="http://schemas.microsoft.com/office/drawing/2014/main" id="{E8D3A0B3-5B4E-2D3C-FDE5-8EE1DDFB327B}"/>
              </a:ext>
            </a:extLst>
          </p:cNvPr>
          <p:cNvSpPr>
            <a:spLocks noGrp="1"/>
          </p:cNvSpPr>
          <p:nvPr>
            <p:ph type="body" idx="1"/>
          </p:nvPr>
        </p:nvSpPr>
        <p:spPr>
          <a:xfrm>
            <a:off x="3838484" y="1142788"/>
            <a:ext cx="5015638" cy="565796"/>
          </a:xfrm>
        </p:spPr>
        <p:txBody>
          <a:bodyPr>
            <a:normAutofit/>
          </a:bodyPr>
          <a:lstStyle/>
          <a:p>
            <a:pPr algn="ctr"/>
            <a:r>
              <a:rPr lang="hu-HU" sz="2800" dirty="0" err="1"/>
              <a:t>Advantages</a:t>
            </a:r>
            <a:endParaRPr lang="en-GB" sz="2800" dirty="0"/>
          </a:p>
        </p:txBody>
      </p:sp>
      <p:sp>
        <p:nvSpPr>
          <p:cNvPr id="4" name="Tartalom helye 3">
            <a:extLst>
              <a:ext uri="{FF2B5EF4-FFF2-40B4-BE49-F238E27FC236}">
                <a16:creationId xmlns:a16="http://schemas.microsoft.com/office/drawing/2014/main" id="{A3458E4B-2BD4-4329-2396-8C50082FFB60}"/>
              </a:ext>
            </a:extLst>
          </p:cNvPr>
          <p:cNvSpPr>
            <a:spLocks noGrp="1"/>
          </p:cNvSpPr>
          <p:nvPr>
            <p:ph sz="half" idx="2"/>
          </p:nvPr>
        </p:nvSpPr>
        <p:spPr>
          <a:xfrm>
            <a:off x="8120238" y="1155267"/>
            <a:ext cx="5003801" cy="3234575"/>
          </a:xfrm>
        </p:spPr>
        <p:txBody>
          <a:bodyPr>
            <a:normAutofit/>
          </a:bodyPr>
          <a:lstStyle/>
          <a:p>
            <a:pPr indent="-360000">
              <a:buBlip>
                <a:blip r:embed="rId2"/>
              </a:buBlip>
            </a:pPr>
            <a:r>
              <a:rPr lang="en-GB" sz="2400" dirty="0">
                <a:solidFill>
                  <a:schemeClr val="tx1"/>
                </a:solidFill>
              </a:rPr>
              <a:t>Automation</a:t>
            </a:r>
            <a:endParaRPr lang="hu-HU" sz="2400" dirty="0">
              <a:solidFill>
                <a:schemeClr val="tx1"/>
              </a:solidFill>
            </a:endParaRPr>
          </a:p>
          <a:p>
            <a:pPr indent="-360000">
              <a:buBlip>
                <a:blip r:embed="rId2"/>
              </a:buBlip>
            </a:pPr>
            <a:r>
              <a:rPr lang="en-GB" sz="2400" dirty="0">
                <a:solidFill>
                  <a:schemeClr val="tx1"/>
                </a:solidFill>
              </a:rPr>
              <a:t>Precision</a:t>
            </a:r>
            <a:endParaRPr lang="hu-HU" sz="2400" dirty="0">
              <a:solidFill>
                <a:schemeClr val="tx1"/>
              </a:solidFill>
            </a:endParaRPr>
          </a:p>
          <a:p>
            <a:pPr indent="-360000">
              <a:buBlip>
                <a:blip r:embed="rId2"/>
              </a:buBlip>
            </a:pPr>
            <a:r>
              <a:rPr lang="en-GB" sz="2400" dirty="0">
                <a:solidFill>
                  <a:schemeClr val="tx1"/>
                </a:solidFill>
              </a:rPr>
              <a:t>Energy Efficiency</a:t>
            </a:r>
            <a:endParaRPr lang="hu-HU" sz="2400" dirty="0">
              <a:solidFill>
                <a:schemeClr val="tx1"/>
              </a:solidFill>
            </a:endParaRPr>
          </a:p>
          <a:p>
            <a:pPr indent="-360000">
              <a:buBlip>
                <a:blip r:embed="rId2"/>
              </a:buBlip>
            </a:pPr>
            <a:r>
              <a:rPr lang="en-GB" sz="2400" dirty="0">
                <a:solidFill>
                  <a:schemeClr val="tx1"/>
                </a:solidFill>
              </a:rPr>
              <a:t>Customizability</a:t>
            </a:r>
            <a:endParaRPr lang="hu-HU" sz="2400" dirty="0">
              <a:solidFill>
                <a:schemeClr val="tx1"/>
              </a:solidFill>
            </a:endParaRPr>
          </a:p>
          <a:p>
            <a:pPr indent="-360000">
              <a:buBlip>
                <a:blip r:embed="rId2"/>
              </a:buBlip>
            </a:pPr>
            <a:r>
              <a:rPr lang="en-GB" sz="2400" dirty="0">
                <a:solidFill>
                  <a:schemeClr val="tx1"/>
                </a:solidFill>
              </a:rPr>
              <a:t>Remote Monitoring</a:t>
            </a:r>
          </a:p>
        </p:txBody>
      </p:sp>
      <p:sp>
        <p:nvSpPr>
          <p:cNvPr id="5" name="Szöveg helye 4">
            <a:extLst>
              <a:ext uri="{FF2B5EF4-FFF2-40B4-BE49-F238E27FC236}">
                <a16:creationId xmlns:a16="http://schemas.microsoft.com/office/drawing/2014/main" id="{01A8B40B-2208-582A-5F0A-0D28D18020AB}"/>
              </a:ext>
            </a:extLst>
          </p:cNvPr>
          <p:cNvSpPr>
            <a:spLocks noGrp="1"/>
          </p:cNvSpPr>
          <p:nvPr>
            <p:ph type="body" sz="quarter" idx="3"/>
          </p:nvPr>
        </p:nvSpPr>
        <p:spPr>
          <a:xfrm>
            <a:off x="4518972" y="5082291"/>
            <a:ext cx="5015638" cy="565796"/>
          </a:xfrm>
        </p:spPr>
        <p:txBody>
          <a:bodyPr>
            <a:normAutofit/>
          </a:bodyPr>
          <a:lstStyle/>
          <a:p>
            <a:pPr algn="ctr"/>
            <a:r>
              <a:rPr lang="hu-HU" sz="2800" dirty="0" err="1"/>
              <a:t>disadvantages</a:t>
            </a:r>
            <a:endParaRPr lang="en-GB" sz="2800" dirty="0"/>
          </a:p>
        </p:txBody>
      </p:sp>
      <p:sp>
        <p:nvSpPr>
          <p:cNvPr id="6" name="Tartalom helye 5">
            <a:extLst>
              <a:ext uri="{FF2B5EF4-FFF2-40B4-BE49-F238E27FC236}">
                <a16:creationId xmlns:a16="http://schemas.microsoft.com/office/drawing/2014/main" id="{EEAE7EA7-766E-B3C3-FC7B-53A65231D866}"/>
              </a:ext>
            </a:extLst>
          </p:cNvPr>
          <p:cNvSpPr>
            <a:spLocks noGrp="1"/>
          </p:cNvSpPr>
          <p:nvPr>
            <p:ph sz="quarter" idx="4"/>
          </p:nvPr>
        </p:nvSpPr>
        <p:spPr>
          <a:xfrm>
            <a:off x="296924" y="3261809"/>
            <a:ext cx="5003800" cy="3234575"/>
          </a:xfrm>
        </p:spPr>
        <p:txBody>
          <a:bodyPr>
            <a:normAutofit/>
          </a:bodyPr>
          <a:lstStyle/>
          <a:p>
            <a:pPr marL="360000" indent="-360000">
              <a:buBlip>
                <a:blip r:embed="rId3"/>
              </a:buBlip>
            </a:pPr>
            <a:r>
              <a:rPr lang="en-GB" sz="2400" dirty="0">
                <a:solidFill>
                  <a:schemeClr val="tx1"/>
                </a:solidFill>
              </a:rPr>
              <a:t>Complexity</a:t>
            </a:r>
            <a:endParaRPr lang="hu-HU" sz="2400" dirty="0">
              <a:solidFill>
                <a:schemeClr val="tx1"/>
              </a:solidFill>
            </a:endParaRPr>
          </a:p>
          <a:p>
            <a:pPr marL="360000" indent="-360000">
              <a:buBlip>
                <a:blip r:embed="rId3"/>
              </a:buBlip>
            </a:pPr>
            <a:r>
              <a:rPr lang="en-GB" sz="2400" dirty="0">
                <a:solidFill>
                  <a:schemeClr val="tx1"/>
                </a:solidFill>
              </a:rPr>
              <a:t>Dependence on Sensors</a:t>
            </a:r>
            <a:endParaRPr lang="hu-HU" sz="2400" dirty="0">
              <a:solidFill>
                <a:schemeClr val="tx1"/>
              </a:solidFill>
            </a:endParaRPr>
          </a:p>
          <a:p>
            <a:pPr marL="360000" indent="-360000">
              <a:buBlip>
                <a:blip r:embed="rId3"/>
              </a:buBlip>
            </a:pPr>
            <a:r>
              <a:rPr lang="en-GB" sz="2400" dirty="0">
                <a:solidFill>
                  <a:schemeClr val="tx1"/>
                </a:solidFill>
              </a:rPr>
              <a:t>Limited Processing Power</a:t>
            </a:r>
            <a:endParaRPr lang="hu-HU" sz="2400" dirty="0">
              <a:solidFill>
                <a:schemeClr val="tx1"/>
              </a:solidFill>
            </a:endParaRPr>
          </a:p>
          <a:p>
            <a:pPr marL="360000" indent="-360000">
              <a:buBlip>
                <a:blip r:embed="rId3"/>
              </a:buBlip>
            </a:pPr>
            <a:r>
              <a:rPr lang="en-GB" sz="2400" dirty="0">
                <a:solidFill>
                  <a:schemeClr val="tx1"/>
                </a:solidFill>
              </a:rPr>
              <a:t>Maintenance</a:t>
            </a:r>
            <a:endParaRPr lang="hu-HU" sz="2400" dirty="0">
              <a:solidFill>
                <a:schemeClr val="tx1"/>
              </a:solidFill>
            </a:endParaRPr>
          </a:p>
          <a:p>
            <a:pPr marL="360000" indent="-360000">
              <a:buBlip>
                <a:blip r:embed="rId3"/>
              </a:buBlip>
            </a:pPr>
            <a:r>
              <a:rPr lang="en-GB" sz="2400" dirty="0">
                <a:solidFill>
                  <a:schemeClr val="tx1"/>
                </a:solidFill>
              </a:rPr>
              <a:t>Initial Setup Cost</a:t>
            </a:r>
            <a:endParaRPr lang="hu-HU" sz="2400" dirty="0">
              <a:solidFill>
                <a:schemeClr val="tx1"/>
              </a:solidFill>
            </a:endParaRPr>
          </a:p>
        </p:txBody>
      </p:sp>
      <p:grpSp>
        <p:nvGrpSpPr>
          <p:cNvPr id="11" name="Group 10">
            <a:extLst>
              <a:ext uri="{FF2B5EF4-FFF2-40B4-BE49-F238E27FC236}">
                <a16:creationId xmlns:a16="http://schemas.microsoft.com/office/drawing/2014/main" id="{B8AD8274-C503-BB4D-579D-BDC66B75BBA2}"/>
              </a:ext>
            </a:extLst>
          </p:cNvPr>
          <p:cNvGrpSpPr/>
          <p:nvPr/>
        </p:nvGrpSpPr>
        <p:grpSpPr>
          <a:xfrm>
            <a:off x="3924371" y="1018980"/>
            <a:ext cx="860141" cy="860141"/>
            <a:chOff x="5387879" y="221684"/>
            <a:chExt cx="1070521" cy="1070521"/>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82CD47FA-6C23-DF26-AB3F-A265F9D859E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56000" y="387025"/>
              <a:ext cx="720000" cy="720000"/>
            </a:xfrm>
            <a:prstGeom prst="rect">
              <a:avLst/>
            </a:prstGeom>
          </p:spPr>
        </p:pic>
        <p:sp>
          <p:nvSpPr>
            <p:cNvPr id="13" name="Oval 12">
              <a:extLst>
                <a:ext uri="{FF2B5EF4-FFF2-40B4-BE49-F238E27FC236}">
                  <a16:creationId xmlns:a16="http://schemas.microsoft.com/office/drawing/2014/main" id="{626733DE-2257-235D-A632-D7E62D42DF20}"/>
                </a:ext>
              </a:extLst>
            </p:cNvPr>
            <p:cNvSpPr/>
            <p:nvPr/>
          </p:nvSpPr>
          <p:spPr>
            <a:xfrm>
              <a:off x="5387879" y="221684"/>
              <a:ext cx="1070521" cy="107052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noFill/>
              </a:endParaRPr>
            </a:p>
          </p:txBody>
        </p:sp>
      </p:grpSp>
      <p:grpSp>
        <p:nvGrpSpPr>
          <p:cNvPr id="14" name="Group 13">
            <a:extLst>
              <a:ext uri="{FF2B5EF4-FFF2-40B4-BE49-F238E27FC236}">
                <a16:creationId xmlns:a16="http://schemas.microsoft.com/office/drawing/2014/main" id="{4CE64748-C097-1178-89B0-DC318EE8C7F7}"/>
              </a:ext>
            </a:extLst>
          </p:cNvPr>
          <p:cNvGrpSpPr/>
          <p:nvPr/>
        </p:nvGrpSpPr>
        <p:grpSpPr>
          <a:xfrm>
            <a:off x="4240920" y="4933697"/>
            <a:ext cx="860141" cy="860141"/>
            <a:chOff x="7170078" y="546564"/>
            <a:chExt cx="1070521" cy="1070521"/>
          </a:xfrm>
        </p:grpSpPr>
        <p:pic>
          <p:nvPicPr>
            <p:cNvPr id="15" name="Picture 14" descr="A black background with a black square&#10;&#10;Description automatically generated with medium confidence">
              <a:extLst>
                <a:ext uri="{FF2B5EF4-FFF2-40B4-BE49-F238E27FC236}">
                  <a16:creationId xmlns:a16="http://schemas.microsoft.com/office/drawing/2014/main" id="{B58D5ACC-F1FF-199D-8051-F6FE445E5EB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45339" y="752205"/>
              <a:ext cx="720000" cy="720000"/>
            </a:xfrm>
            <a:prstGeom prst="rect">
              <a:avLst/>
            </a:prstGeom>
          </p:spPr>
        </p:pic>
        <p:sp>
          <p:nvSpPr>
            <p:cNvPr id="16" name="Oval 15">
              <a:extLst>
                <a:ext uri="{FF2B5EF4-FFF2-40B4-BE49-F238E27FC236}">
                  <a16:creationId xmlns:a16="http://schemas.microsoft.com/office/drawing/2014/main" id="{9C998C55-72CD-6502-E36D-E66505F36AC4}"/>
                </a:ext>
              </a:extLst>
            </p:cNvPr>
            <p:cNvSpPr/>
            <p:nvPr/>
          </p:nvSpPr>
          <p:spPr>
            <a:xfrm>
              <a:off x="7170078" y="546564"/>
              <a:ext cx="1070521" cy="107052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noFill/>
              </a:endParaRPr>
            </a:p>
          </p:txBody>
        </p:sp>
      </p:grpSp>
    </p:spTree>
    <p:extLst>
      <p:ext uri="{BB962C8B-B14F-4D97-AF65-F5344CB8AC3E}">
        <p14:creationId xmlns:p14="http://schemas.microsoft.com/office/powerpoint/2010/main" val="539887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1000"/>
                                        <p:tgtEl>
                                          <p:spTgt spid="4">
                                            <p:txEl>
                                              <p:pRg st="1" end="1"/>
                                            </p:txEl>
                                          </p:spTgt>
                                        </p:tgtEl>
                                      </p:cBhvr>
                                    </p:animEffect>
                                    <p:anim calcmode="lin" valueType="num">
                                      <p:cBhvr>
                                        <p:cTn id="2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7" presetClass="entr" presetSubtype="0" fill="hold" grpId="0" nodeType="after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fade">
                                      <p:cBhvr>
                                        <p:cTn id="44" dur="1000"/>
                                        <p:tgtEl>
                                          <p:spTgt spid="5">
                                            <p:txEl>
                                              <p:pRg st="0" end="0"/>
                                            </p:txEl>
                                          </p:spTgt>
                                        </p:tgtEl>
                                      </p:cBhvr>
                                    </p:animEffect>
                                    <p:anim calcmode="lin" valueType="num">
                                      <p:cBhvr>
                                        <p:cTn id="4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7" presetClass="entr" presetSubtype="0" fill="hold" grpId="0" nodeType="after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Effect transition="in" filter="fade">
                                      <p:cBhvr>
                                        <p:cTn id="55" dur="1000"/>
                                        <p:tgtEl>
                                          <p:spTgt spid="6">
                                            <p:txEl>
                                              <p:pRg st="0" end="0"/>
                                            </p:txEl>
                                          </p:spTgt>
                                        </p:tgtEl>
                                      </p:cBhvr>
                                    </p:animEffect>
                                    <p:anim calcmode="lin" valueType="num">
                                      <p:cBhvr>
                                        <p:cTn id="5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6">
                                            <p:txEl>
                                              <p:pRg st="1" end="1"/>
                                            </p:txEl>
                                          </p:spTgt>
                                        </p:tgtEl>
                                        <p:attrNameLst>
                                          <p:attrName>style.visibility</p:attrName>
                                        </p:attrNameLst>
                                      </p:cBhvr>
                                      <p:to>
                                        <p:strVal val="visible"/>
                                      </p:to>
                                    </p:set>
                                    <p:animEffect transition="in" filter="fade">
                                      <p:cBhvr>
                                        <p:cTn id="60" dur="1000"/>
                                        <p:tgtEl>
                                          <p:spTgt spid="6">
                                            <p:txEl>
                                              <p:pRg st="1" end="1"/>
                                            </p:txEl>
                                          </p:spTgt>
                                        </p:tgtEl>
                                      </p:cBhvr>
                                    </p:animEffect>
                                    <p:anim calcmode="lin" valueType="num">
                                      <p:cBhvr>
                                        <p:cTn id="6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6">
                                            <p:txEl>
                                              <p:pRg st="1" end="1"/>
                                            </p:tx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fade">
                                      <p:cBhvr>
                                        <p:cTn id="65" dur="1000"/>
                                        <p:tgtEl>
                                          <p:spTgt spid="6">
                                            <p:txEl>
                                              <p:pRg st="2" end="2"/>
                                            </p:txEl>
                                          </p:spTgt>
                                        </p:tgtEl>
                                      </p:cBhvr>
                                    </p:animEffect>
                                    <p:anim calcmode="lin" valueType="num">
                                      <p:cBhvr>
                                        <p:cTn id="6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6">
                                            <p:txEl>
                                              <p:pRg st="2" end="2"/>
                                            </p:txEl>
                                          </p:spTgt>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Effect transition="in" filter="fade">
                                      <p:cBhvr>
                                        <p:cTn id="70" dur="1000"/>
                                        <p:tgtEl>
                                          <p:spTgt spid="6">
                                            <p:txEl>
                                              <p:pRg st="3" end="3"/>
                                            </p:txEl>
                                          </p:spTgt>
                                        </p:tgtEl>
                                      </p:cBhvr>
                                    </p:animEffect>
                                    <p:anim calcmode="lin" valueType="num">
                                      <p:cBhvr>
                                        <p:cTn id="7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3" end="3"/>
                                            </p:tx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6">
                                            <p:txEl>
                                              <p:pRg st="4" end="4"/>
                                            </p:txEl>
                                          </p:spTgt>
                                        </p:tgtEl>
                                        <p:attrNameLst>
                                          <p:attrName>style.visibility</p:attrName>
                                        </p:attrNameLst>
                                      </p:cBhvr>
                                      <p:to>
                                        <p:strVal val="visible"/>
                                      </p:to>
                                    </p:set>
                                    <p:animEffect transition="in" filter="fade">
                                      <p:cBhvr>
                                        <p:cTn id="75" dur="1000"/>
                                        <p:tgtEl>
                                          <p:spTgt spid="6">
                                            <p:txEl>
                                              <p:pRg st="4" end="4"/>
                                            </p:txEl>
                                          </p:spTgt>
                                        </p:tgtEl>
                                      </p:cBhvr>
                                    </p:animEffect>
                                    <p:anim calcmode="lin" valueType="num">
                                      <p:cBhvr>
                                        <p:cTn id="7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8000" dirty="0" err="1"/>
              <a:t>Arduino</a:t>
            </a:r>
            <a:r>
              <a:rPr lang="hu-HU" sz="8000" dirty="0"/>
              <a:t> </a:t>
            </a:r>
            <a:r>
              <a:rPr lang="hu-HU" sz="8000" dirty="0" err="1"/>
              <a:t>Uno</a:t>
            </a:r>
            <a:endParaRPr lang="hu-HU" sz="8000" dirty="0"/>
          </a:p>
        </p:txBody>
      </p:sp>
      <p:pic>
        <p:nvPicPr>
          <p:cNvPr id="5" name="Tartalom helye 4"/>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10000" b="90000" l="10000" r="90000">
                        <a14:foregroundMark x1="37386" y1="37658" x2="66932" y2="35601"/>
                        <a14:foregroundMark x1="53068" y1="32437" x2="69545" y2="31804"/>
                        <a14:foregroundMark x1="68750" y1="28323" x2="74318" y2="43671"/>
                        <a14:foregroundMark x1="70227" y1="51424" x2="71477" y2="61234"/>
                        <a14:foregroundMark x1="59886" y1="73259" x2="43977" y2="68671"/>
                        <a14:foregroundMark x1="66932" y1="78165" x2="58182" y2="76424"/>
                        <a14:foregroundMark x1="56591" y1="47627" x2="43182" y2="15981"/>
                      </a14:backgroundRemoval>
                    </a14:imgEffect>
                  </a14:imgLayer>
                </a14:imgProps>
              </a:ext>
              <a:ext uri="{28A0092B-C50C-407E-A947-70E740481C1C}">
                <a14:useLocalDpi xmlns:a14="http://schemas.microsoft.com/office/drawing/2010/main" val="0"/>
              </a:ext>
            </a:extLst>
          </a:blip>
          <a:stretch>
            <a:fillRect/>
          </a:stretch>
        </p:blipFill>
        <p:spPr>
          <a:xfrm rot="2485376">
            <a:off x="6287481" y="1576703"/>
            <a:ext cx="4740354" cy="3405154"/>
          </a:xfrm>
        </p:spPr>
      </p:pic>
      <p:pic>
        <p:nvPicPr>
          <p:cNvPr id="7" name="Kép 6"/>
          <p:cNvPicPr>
            <a:picLocks noChangeAspect="1"/>
          </p:cNvPicPr>
          <p:nvPr/>
        </p:nvPicPr>
        <p:blipFill>
          <a:blip r:embed="rId4"/>
          <a:stretch>
            <a:fillRect/>
          </a:stretch>
        </p:blipFill>
        <p:spPr>
          <a:xfrm>
            <a:off x="5276051" y="-904653"/>
            <a:ext cx="9010669" cy="9016765"/>
          </a:xfrm>
          <a:prstGeom prst="rect">
            <a:avLst/>
          </a:prstGeom>
        </p:spPr>
      </p:pic>
      <p:sp>
        <p:nvSpPr>
          <p:cNvPr id="3" name="Szövegdoboz 2"/>
          <p:cNvSpPr txBox="1"/>
          <p:nvPr/>
        </p:nvSpPr>
        <p:spPr>
          <a:xfrm>
            <a:off x="849744" y="2281381"/>
            <a:ext cx="4200208" cy="2677656"/>
          </a:xfrm>
          <a:prstGeom prst="rect">
            <a:avLst/>
          </a:prstGeom>
          <a:noFill/>
        </p:spPr>
        <p:txBody>
          <a:bodyPr wrap="square" rtlCol="0">
            <a:spAutoFit/>
          </a:bodyPr>
          <a:lstStyle/>
          <a:p>
            <a:pPr>
              <a:lnSpc>
                <a:spcPct val="150000"/>
              </a:lnSpc>
            </a:pPr>
            <a:r>
              <a:rPr lang="hu-HU" sz="2800" dirty="0" err="1">
                <a:cs typeface="Arial" panose="020B0604020202020204" pitchFamily="34" charset="0"/>
              </a:rPr>
              <a:t>For</a:t>
            </a:r>
            <a:r>
              <a:rPr lang="hu-HU" sz="2800" dirty="0">
                <a:cs typeface="Arial" panose="020B0604020202020204" pitchFamily="34" charset="0"/>
              </a:rPr>
              <a:t>:</a:t>
            </a:r>
          </a:p>
          <a:p>
            <a:pPr marL="285750" indent="-285750">
              <a:lnSpc>
                <a:spcPct val="150000"/>
              </a:lnSpc>
              <a:buFont typeface="Arial" panose="020B0604020202020204" pitchFamily="34" charset="0"/>
              <a:buChar char="•"/>
            </a:pPr>
            <a:r>
              <a:rPr lang="hu-HU" sz="2800" dirty="0" err="1">
                <a:cs typeface="Arial" panose="020B0604020202020204" pitchFamily="34" charset="0"/>
              </a:rPr>
              <a:t>Hobbyists</a:t>
            </a:r>
            <a:r>
              <a:rPr lang="hu-HU" sz="2800" dirty="0">
                <a:cs typeface="Arial" panose="020B0604020202020204" pitchFamily="34" charset="0"/>
              </a:rPr>
              <a:t>,</a:t>
            </a:r>
          </a:p>
          <a:p>
            <a:pPr marL="285750" indent="-285750">
              <a:lnSpc>
                <a:spcPct val="150000"/>
              </a:lnSpc>
              <a:buFont typeface="Arial" panose="020B0604020202020204" pitchFamily="34" charset="0"/>
              <a:buChar char="•"/>
            </a:pPr>
            <a:r>
              <a:rPr lang="hu-HU" sz="2800" dirty="0" err="1">
                <a:cs typeface="Arial" panose="020B0604020202020204" pitchFamily="34" charset="0"/>
              </a:rPr>
              <a:t>students</a:t>
            </a:r>
            <a:r>
              <a:rPr lang="hu-HU" sz="2800" dirty="0">
                <a:cs typeface="Arial" panose="020B0604020202020204" pitchFamily="34" charset="0"/>
              </a:rPr>
              <a:t>,</a:t>
            </a:r>
          </a:p>
          <a:p>
            <a:pPr marL="285750" indent="-285750">
              <a:lnSpc>
                <a:spcPct val="150000"/>
              </a:lnSpc>
              <a:buFont typeface="Arial" panose="020B0604020202020204" pitchFamily="34" charset="0"/>
              <a:buChar char="•"/>
            </a:pPr>
            <a:r>
              <a:rPr lang="hu-HU" sz="2800" dirty="0">
                <a:cs typeface="Arial" panose="020B0604020202020204" pitchFamily="34" charset="0"/>
              </a:rPr>
              <a:t>and </a:t>
            </a:r>
            <a:r>
              <a:rPr lang="hu-HU" sz="2800" dirty="0" err="1">
                <a:cs typeface="Arial" panose="020B0604020202020204" pitchFamily="34" charset="0"/>
              </a:rPr>
              <a:t>professionals</a:t>
            </a:r>
            <a:endParaRPr lang="hu-HU" sz="2800" dirty="0">
              <a:cs typeface="Arial" panose="020B0604020202020204" pitchFamily="34" charset="0"/>
            </a:endParaRPr>
          </a:p>
        </p:txBody>
      </p:sp>
    </p:spTree>
    <p:extLst>
      <p:ext uri="{BB962C8B-B14F-4D97-AF65-F5344CB8AC3E}">
        <p14:creationId xmlns:p14="http://schemas.microsoft.com/office/powerpoint/2010/main" val="66667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Kép 4"/>
          <p:cNvPicPr>
            <a:picLocks noChangeAspect="1"/>
          </p:cNvPicPr>
          <p:nvPr/>
        </p:nvPicPr>
        <p:blipFill>
          <a:blip r:embed="rId3">
            <a:duotone>
              <a:prstClr val="black"/>
              <a:schemeClr val="accent4">
                <a:tint val="45000"/>
                <a:satMod val="400000"/>
              </a:schemeClr>
            </a:duotone>
          </a:blip>
          <a:stretch>
            <a:fillRect/>
          </a:stretch>
        </p:blipFill>
        <p:spPr>
          <a:xfrm>
            <a:off x="1106234" y="-171001"/>
            <a:ext cx="9961915" cy="7200000"/>
          </a:xfrm>
          <a:prstGeom prst="rect">
            <a:avLst/>
          </a:prstGeom>
          <a:ln>
            <a:noFill/>
          </a:ln>
          <a:effectLst>
            <a:outerShdw blurRad="292100" dist="139700" dir="2700000" algn="tl" rotWithShape="0">
              <a:srgbClr val="333333">
                <a:alpha val="65000"/>
              </a:srgbClr>
            </a:outerShdw>
          </a:effectLst>
        </p:spPr>
      </p:pic>
      <p:sp>
        <p:nvSpPr>
          <p:cNvPr id="2" name="Cím 1"/>
          <p:cNvSpPr>
            <a:spLocks noGrp="1"/>
          </p:cNvSpPr>
          <p:nvPr>
            <p:ph type="title"/>
          </p:nvPr>
        </p:nvSpPr>
        <p:spPr>
          <a:xfrm>
            <a:off x="5700899" y="347870"/>
            <a:ext cx="1773327" cy="593538"/>
          </a:xfrm>
        </p:spPr>
        <p:txBody>
          <a:bodyPr>
            <a:normAutofit fontScale="90000"/>
          </a:bodyPr>
          <a:lstStyle/>
          <a:p>
            <a:r>
              <a:rPr lang="hu-HU" sz="6000" dirty="0" err="1"/>
              <a:t>Parts</a:t>
            </a:r>
            <a:r>
              <a:rPr lang="hu-HU" sz="6000" dirty="0"/>
              <a:t> 	</a:t>
            </a:r>
            <a:r>
              <a:rPr lang="hu-HU" dirty="0"/>
              <a:t>						</a:t>
            </a:r>
          </a:p>
        </p:txBody>
      </p:sp>
      <p:pic>
        <p:nvPicPr>
          <p:cNvPr id="7" name="Kép 6"/>
          <p:cNvPicPr>
            <a:picLocks noChangeAspect="1"/>
          </p:cNvPicPr>
          <p:nvPr/>
        </p:nvPicPr>
        <p:blipFill rotWithShape="1">
          <a:blip r:embed="rId4">
            <a:extLst>
              <a:ext uri="{28A0092B-C50C-407E-A947-70E740481C1C}">
                <a14:useLocalDpi xmlns:a14="http://schemas.microsoft.com/office/drawing/2010/main" val="0"/>
              </a:ext>
            </a:extLst>
          </a:blip>
          <a:srcRect l="1404" t="8857" r="30171" b="3433"/>
          <a:stretch/>
        </p:blipFill>
        <p:spPr>
          <a:xfrm>
            <a:off x="3053659" y="1374178"/>
            <a:ext cx="6084680" cy="410964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1001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6000" dirty="0"/>
              <a:t>Basic </a:t>
            </a:r>
            <a:r>
              <a:rPr lang="hu-HU" sz="6000" dirty="0" err="1"/>
              <a:t>functions</a:t>
            </a:r>
            <a:r>
              <a:rPr lang="hu-HU" sz="6000" dirty="0"/>
              <a:t>:</a:t>
            </a:r>
          </a:p>
        </p:txBody>
      </p:sp>
      <p:sp>
        <p:nvSpPr>
          <p:cNvPr id="7" name="Tartalom helye 6"/>
          <p:cNvSpPr>
            <a:spLocks noGrp="1"/>
          </p:cNvSpPr>
          <p:nvPr>
            <p:ph idx="1"/>
          </p:nvPr>
        </p:nvSpPr>
        <p:spPr>
          <a:xfrm>
            <a:off x="572655" y="1745674"/>
            <a:ext cx="11425381" cy="4830618"/>
          </a:xfrm>
        </p:spPr>
        <p:txBody>
          <a:bodyPr>
            <a:normAutofit/>
          </a:bodyPr>
          <a:lstStyle/>
          <a:p>
            <a:r>
              <a:rPr lang="hu-HU" sz="2400" dirty="0">
                <a:solidFill>
                  <a:schemeClr val="tx1"/>
                </a:solidFill>
              </a:rPr>
              <a:t>Digital Input/Output (I/O)</a:t>
            </a:r>
          </a:p>
          <a:p>
            <a:r>
              <a:rPr lang="hu-HU" sz="2400" dirty="0" err="1">
                <a:solidFill>
                  <a:schemeClr val="tx1"/>
                </a:solidFill>
              </a:rPr>
              <a:t>Analog</a:t>
            </a:r>
            <a:r>
              <a:rPr lang="hu-HU" sz="2400" dirty="0">
                <a:solidFill>
                  <a:schemeClr val="tx1"/>
                </a:solidFill>
              </a:rPr>
              <a:t> Input, PWM Output</a:t>
            </a:r>
          </a:p>
          <a:p>
            <a:r>
              <a:rPr lang="hu-HU" sz="2400" dirty="0" err="1">
                <a:solidFill>
                  <a:schemeClr val="tx1"/>
                </a:solidFill>
              </a:rPr>
              <a:t>Power</a:t>
            </a:r>
            <a:r>
              <a:rPr lang="hu-HU" sz="2400" dirty="0">
                <a:solidFill>
                  <a:schemeClr val="tx1"/>
                </a:solidFill>
              </a:rPr>
              <a:t> </a:t>
            </a:r>
            <a:r>
              <a:rPr lang="hu-HU" sz="2400" dirty="0" err="1">
                <a:solidFill>
                  <a:schemeClr val="tx1"/>
                </a:solidFill>
              </a:rPr>
              <a:t>Supply</a:t>
            </a:r>
            <a:endParaRPr lang="hu-HU" sz="2400" dirty="0">
              <a:solidFill>
                <a:schemeClr val="tx1"/>
              </a:solidFill>
            </a:endParaRPr>
          </a:p>
          <a:p>
            <a:r>
              <a:rPr lang="hu-HU" sz="2400" dirty="0" err="1">
                <a:solidFill>
                  <a:schemeClr val="tx1"/>
                </a:solidFill>
              </a:rPr>
              <a:t>Serial</a:t>
            </a:r>
            <a:r>
              <a:rPr lang="hu-HU" sz="2400" dirty="0">
                <a:solidFill>
                  <a:schemeClr val="tx1"/>
                </a:solidFill>
              </a:rPr>
              <a:t> </a:t>
            </a:r>
            <a:r>
              <a:rPr lang="hu-HU" sz="2400" dirty="0" err="1">
                <a:solidFill>
                  <a:schemeClr val="tx1"/>
                </a:solidFill>
              </a:rPr>
              <a:t>Communication</a:t>
            </a:r>
            <a:r>
              <a:rPr lang="hu-HU" sz="2400" dirty="0">
                <a:solidFill>
                  <a:schemeClr val="tx1"/>
                </a:solidFill>
              </a:rPr>
              <a:t> (UART)</a:t>
            </a:r>
          </a:p>
          <a:p>
            <a:r>
              <a:rPr lang="hu-HU" sz="2400" dirty="0">
                <a:solidFill>
                  <a:schemeClr val="tx1"/>
                </a:solidFill>
              </a:rPr>
              <a:t> </a:t>
            </a:r>
            <a:r>
              <a:rPr lang="hu-HU" sz="2400" dirty="0" err="1">
                <a:solidFill>
                  <a:schemeClr val="tx1"/>
                </a:solidFill>
              </a:rPr>
              <a:t>Timers</a:t>
            </a:r>
            <a:r>
              <a:rPr lang="hu-HU" sz="2400" dirty="0">
                <a:solidFill>
                  <a:schemeClr val="tx1"/>
                </a:solidFill>
              </a:rPr>
              <a:t> and </a:t>
            </a:r>
            <a:r>
              <a:rPr lang="hu-HU" sz="2400" dirty="0" err="1">
                <a:solidFill>
                  <a:schemeClr val="tx1"/>
                </a:solidFill>
              </a:rPr>
              <a:t>Interrupts</a:t>
            </a:r>
            <a:endParaRPr lang="hu-HU" sz="2400" dirty="0">
              <a:solidFill>
                <a:schemeClr val="tx1"/>
              </a:solidFill>
            </a:endParaRPr>
          </a:p>
          <a:p>
            <a:r>
              <a:rPr lang="hu-HU" sz="2400" dirty="0">
                <a:solidFill>
                  <a:schemeClr val="tx1"/>
                </a:solidFill>
              </a:rPr>
              <a:t>LED </a:t>
            </a:r>
            <a:r>
              <a:rPr lang="hu-HU" sz="2400" dirty="0" err="1">
                <a:solidFill>
                  <a:schemeClr val="tx1"/>
                </a:solidFill>
              </a:rPr>
              <a:t>Indicator</a:t>
            </a:r>
            <a:endParaRPr lang="hu-HU" sz="2400" dirty="0">
              <a:solidFill>
                <a:schemeClr val="tx1"/>
              </a:solidFill>
            </a:endParaRPr>
          </a:p>
          <a:p>
            <a:r>
              <a:rPr lang="hu-HU" sz="2400" dirty="0" err="1">
                <a:solidFill>
                  <a:schemeClr val="tx1"/>
                </a:solidFill>
              </a:rPr>
              <a:t>Reset</a:t>
            </a:r>
            <a:r>
              <a:rPr lang="hu-HU" sz="2400" dirty="0">
                <a:solidFill>
                  <a:schemeClr val="tx1"/>
                </a:solidFill>
              </a:rPr>
              <a:t> </a:t>
            </a:r>
            <a:r>
              <a:rPr lang="hu-HU" sz="2400" dirty="0" err="1">
                <a:solidFill>
                  <a:schemeClr val="tx1"/>
                </a:solidFill>
              </a:rPr>
              <a:t>Button</a:t>
            </a:r>
            <a:endParaRPr lang="hu-HU" sz="2400" dirty="0">
              <a:solidFill>
                <a:schemeClr val="tx1"/>
              </a:solidFill>
            </a:endParaRPr>
          </a:p>
          <a:p>
            <a:r>
              <a:rPr lang="hu-HU" sz="2400" dirty="0" err="1">
                <a:solidFill>
                  <a:schemeClr val="tx1"/>
                </a:solidFill>
              </a:rPr>
              <a:t>Integrated</a:t>
            </a:r>
            <a:r>
              <a:rPr lang="hu-HU" sz="2400" dirty="0">
                <a:solidFill>
                  <a:schemeClr val="tx1"/>
                </a:solidFill>
              </a:rPr>
              <a:t> </a:t>
            </a:r>
            <a:r>
              <a:rPr lang="hu-HU" sz="2400" dirty="0" err="1">
                <a:solidFill>
                  <a:schemeClr val="tx1"/>
                </a:solidFill>
              </a:rPr>
              <a:t>Development</a:t>
            </a:r>
            <a:r>
              <a:rPr lang="hu-HU" sz="2400" dirty="0">
                <a:solidFill>
                  <a:schemeClr val="tx1"/>
                </a:solidFill>
              </a:rPr>
              <a:t> </a:t>
            </a:r>
            <a:r>
              <a:rPr lang="hu-HU" sz="2400" dirty="0" err="1">
                <a:solidFill>
                  <a:schemeClr val="tx1"/>
                </a:solidFill>
              </a:rPr>
              <a:t>Environment</a:t>
            </a:r>
            <a:r>
              <a:rPr lang="hu-HU" sz="2400" dirty="0">
                <a:solidFill>
                  <a:schemeClr val="tx1"/>
                </a:solidFill>
              </a:rPr>
              <a:t> </a:t>
            </a:r>
            <a:r>
              <a:rPr lang="hu-HU" sz="2400" dirty="0" err="1">
                <a:solidFill>
                  <a:schemeClr val="tx1"/>
                </a:solidFill>
              </a:rPr>
              <a:t>Support</a:t>
            </a:r>
            <a:endParaRPr lang="hu-HU" sz="2400" dirty="0">
              <a:solidFill>
                <a:schemeClr val="tx1"/>
              </a:solidFill>
            </a:endParaRPr>
          </a:p>
        </p:txBody>
      </p:sp>
      <p:pic>
        <p:nvPicPr>
          <p:cNvPr id="11" name="Kép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9066" y="1047641"/>
            <a:ext cx="6136420" cy="4350722"/>
          </a:xfrm>
          <a:prstGeom prst="ellipse">
            <a:avLst/>
          </a:prstGeom>
          <a:ln>
            <a:noFill/>
          </a:ln>
          <a:effectLst>
            <a:softEdge rad="112500"/>
          </a:effectLst>
        </p:spPr>
      </p:pic>
      <p:sp>
        <p:nvSpPr>
          <p:cNvPr id="5" name="Google Shape;670;p25"/>
          <p:cNvSpPr/>
          <p:nvPr/>
        </p:nvSpPr>
        <p:spPr>
          <a:xfrm rot="15462029" flipH="1">
            <a:off x="8784047" y="-473524"/>
            <a:ext cx="3653696" cy="3668826"/>
          </a:xfrm>
          <a:custGeom>
            <a:avLst/>
            <a:gdLst/>
            <a:ahLst/>
            <a:cxnLst/>
            <a:rect l="l" t="t" r="r" b="b"/>
            <a:pathLst>
              <a:path w="11778" h="13456" extrusionOk="0">
                <a:moveTo>
                  <a:pt x="9508" y="850"/>
                </a:moveTo>
                <a:lnTo>
                  <a:pt x="9508" y="862"/>
                </a:lnTo>
                <a:cubicBezTo>
                  <a:pt x="9502" y="874"/>
                  <a:pt x="9490" y="893"/>
                  <a:pt x="9476" y="911"/>
                </a:cubicBezTo>
                <a:cubicBezTo>
                  <a:pt x="9490" y="893"/>
                  <a:pt x="9496" y="868"/>
                  <a:pt x="9508" y="850"/>
                </a:cubicBezTo>
                <a:close/>
                <a:moveTo>
                  <a:pt x="9696" y="874"/>
                </a:moveTo>
                <a:lnTo>
                  <a:pt x="9696" y="874"/>
                </a:lnTo>
                <a:cubicBezTo>
                  <a:pt x="9571" y="1533"/>
                  <a:pt x="9358" y="2178"/>
                  <a:pt x="9063" y="2786"/>
                </a:cubicBezTo>
                <a:cubicBezTo>
                  <a:pt x="8857" y="3219"/>
                  <a:pt x="8606" y="3632"/>
                  <a:pt x="8324" y="4021"/>
                </a:cubicBezTo>
                <a:cubicBezTo>
                  <a:pt x="8029" y="4415"/>
                  <a:pt x="7697" y="4785"/>
                  <a:pt x="7365" y="5143"/>
                </a:cubicBezTo>
                <a:cubicBezTo>
                  <a:pt x="7189" y="5325"/>
                  <a:pt x="7020" y="5505"/>
                  <a:pt x="6850" y="5681"/>
                </a:cubicBezTo>
                <a:cubicBezTo>
                  <a:pt x="7001" y="5487"/>
                  <a:pt x="7145" y="5293"/>
                  <a:pt x="7295" y="5091"/>
                </a:cubicBezTo>
                <a:cubicBezTo>
                  <a:pt x="7559" y="4723"/>
                  <a:pt x="7822" y="4353"/>
                  <a:pt x="8073" y="3971"/>
                </a:cubicBezTo>
                <a:cubicBezTo>
                  <a:pt x="8311" y="3613"/>
                  <a:pt x="8542" y="3243"/>
                  <a:pt x="8762" y="2873"/>
                </a:cubicBezTo>
                <a:cubicBezTo>
                  <a:pt x="8976" y="2504"/>
                  <a:pt x="9182" y="2128"/>
                  <a:pt x="9358" y="1739"/>
                </a:cubicBezTo>
                <a:cubicBezTo>
                  <a:pt x="9482" y="1457"/>
                  <a:pt x="9603" y="1169"/>
                  <a:pt x="9696" y="874"/>
                </a:cubicBezTo>
                <a:close/>
                <a:moveTo>
                  <a:pt x="9534" y="874"/>
                </a:moveTo>
                <a:lnTo>
                  <a:pt x="9534" y="874"/>
                </a:lnTo>
                <a:cubicBezTo>
                  <a:pt x="9464" y="1030"/>
                  <a:pt x="9383" y="1194"/>
                  <a:pt x="9308" y="1351"/>
                </a:cubicBezTo>
                <a:cubicBezTo>
                  <a:pt x="9106" y="1745"/>
                  <a:pt x="8894" y="2121"/>
                  <a:pt x="8669" y="2497"/>
                </a:cubicBezTo>
                <a:cubicBezTo>
                  <a:pt x="8443" y="2873"/>
                  <a:pt x="8211" y="3243"/>
                  <a:pt x="7978" y="3613"/>
                </a:cubicBezTo>
                <a:cubicBezTo>
                  <a:pt x="7729" y="4015"/>
                  <a:pt x="7483" y="4415"/>
                  <a:pt x="7234" y="4810"/>
                </a:cubicBezTo>
                <a:cubicBezTo>
                  <a:pt x="6995" y="5198"/>
                  <a:pt x="6757" y="5580"/>
                  <a:pt x="6519" y="5964"/>
                </a:cubicBezTo>
                <a:cubicBezTo>
                  <a:pt x="6638" y="5650"/>
                  <a:pt x="6775" y="5343"/>
                  <a:pt x="6925" y="5036"/>
                </a:cubicBezTo>
                <a:cubicBezTo>
                  <a:pt x="7107" y="4660"/>
                  <a:pt x="7315" y="4296"/>
                  <a:pt x="7527" y="3933"/>
                </a:cubicBezTo>
                <a:cubicBezTo>
                  <a:pt x="7741" y="3575"/>
                  <a:pt x="7960" y="3219"/>
                  <a:pt x="8192" y="2867"/>
                </a:cubicBezTo>
                <a:cubicBezTo>
                  <a:pt x="8418" y="2516"/>
                  <a:pt x="8649" y="2172"/>
                  <a:pt x="8888" y="1827"/>
                </a:cubicBezTo>
                <a:cubicBezTo>
                  <a:pt x="9100" y="1507"/>
                  <a:pt x="9320" y="1188"/>
                  <a:pt x="9534" y="874"/>
                </a:cubicBezTo>
                <a:close/>
                <a:moveTo>
                  <a:pt x="9716" y="605"/>
                </a:moveTo>
                <a:lnTo>
                  <a:pt x="9716" y="605"/>
                </a:lnTo>
                <a:cubicBezTo>
                  <a:pt x="9708" y="624"/>
                  <a:pt x="9708" y="642"/>
                  <a:pt x="9702" y="662"/>
                </a:cubicBezTo>
                <a:cubicBezTo>
                  <a:pt x="9615" y="981"/>
                  <a:pt x="9502" y="1287"/>
                  <a:pt x="9370" y="1588"/>
                </a:cubicBezTo>
                <a:cubicBezTo>
                  <a:pt x="9201" y="1978"/>
                  <a:pt x="9013" y="2360"/>
                  <a:pt x="8800" y="2722"/>
                </a:cubicBezTo>
                <a:cubicBezTo>
                  <a:pt x="8588" y="3098"/>
                  <a:pt x="8354" y="3469"/>
                  <a:pt x="8117" y="3827"/>
                </a:cubicBezTo>
                <a:cubicBezTo>
                  <a:pt x="7873" y="4203"/>
                  <a:pt x="7622" y="4573"/>
                  <a:pt x="7359" y="4941"/>
                </a:cubicBezTo>
                <a:cubicBezTo>
                  <a:pt x="7139" y="5249"/>
                  <a:pt x="6913" y="5556"/>
                  <a:pt x="6682" y="5863"/>
                </a:cubicBezTo>
                <a:cubicBezTo>
                  <a:pt x="6613" y="5938"/>
                  <a:pt x="6537" y="6014"/>
                  <a:pt x="6468" y="6095"/>
                </a:cubicBezTo>
                <a:cubicBezTo>
                  <a:pt x="6468" y="6083"/>
                  <a:pt x="6474" y="6069"/>
                  <a:pt x="6482" y="6057"/>
                </a:cubicBezTo>
                <a:cubicBezTo>
                  <a:pt x="6707" y="5701"/>
                  <a:pt x="6939" y="5337"/>
                  <a:pt x="7171" y="4973"/>
                </a:cubicBezTo>
                <a:cubicBezTo>
                  <a:pt x="7422" y="4573"/>
                  <a:pt x="7671" y="4177"/>
                  <a:pt x="7923" y="3783"/>
                </a:cubicBezTo>
                <a:cubicBezTo>
                  <a:pt x="8154" y="3407"/>
                  <a:pt x="8392" y="3031"/>
                  <a:pt x="8625" y="2647"/>
                </a:cubicBezTo>
                <a:cubicBezTo>
                  <a:pt x="8851" y="2279"/>
                  <a:pt x="9069" y="1903"/>
                  <a:pt x="9270" y="1513"/>
                </a:cubicBezTo>
                <a:cubicBezTo>
                  <a:pt x="9415" y="1232"/>
                  <a:pt x="9558" y="943"/>
                  <a:pt x="9684" y="648"/>
                </a:cubicBezTo>
                <a:cubicBezTo>
                  <a:pt x="9690" y="636"/>
                  <a:pt x="9702" y="617"/>
                  <a:pt x="9716" y="605"/>
                </a:cubicBezTo>
                <a:close/>
                <a:moveTo>
                  <a:pt x="8700" y="2053"/>
                </a:moveTo>
                <a:lnTo>
                  <a:pt x="8700" y="2053"/>
                </a:lnTo>
                <a:cubicBezTo>
                  <a:pt x="8550" y="2279"/>
                  <a:pt x="8392" y="2504"/>
                  <a:pt x="8242" y="2730"/>
                </a:cubicBezTo>
                <a:cubicBezTo>
                  <a:pt x="8016" y="3080"/>
                  <a:pt x="7784" y="3431"/>
                  <a:pt x="7572" y="3789"/>
                </a:cubicBezTo>
                <a:cubicBezTo>
                  <a:pt x="7359" y="4145"/>
                  <a:pt x="7151" y="4509"/>
                  <a:pt x="6963" y="4879"/>
                </a:cubicBezTo>
                <a:cubicBezTo>
                  <a:pt x="6769" y="5249"/>
                  <a:pt x="6594" y="5631"/>
                  <a:pt x="6444" y="6020"/>
                </a:cubicBezTo>
                <a:cubicBezTo>
                  <a:pt x="6425" y="6069"/>
                  <a:pt x="6412" y="6120"/>
                  <a:pt x="6393" y="6164"/>
                </a:cubicBezTo>
                <a:cubicBezTo>
                  <a:pt x="6387" y="6170"/>
                  <a:pt x="6387" y="6176"/>
                  <a:pt x="6393" y="6176"/>
                </a:cubicBezTo>
                <a:cubicBezTo>
                  <a:pt x="6387" y="6181"/>
                  <a:pt x="6382" y="6182"/>
                  <a:pt x="6381" y="6188"/>
                </a:cubicBezTo>
                <a:lnTo>
                  <a:pt x="6381" y="6188"/>
                </a:lnTo>
                <a:cubicBezTo>
                  <a:pt x="6451" y="5260"/>
                  <a:pt x="6902" y="4414"/>
                  <a:pt x="7434" y="3670"/>
                </a:cubicBezTo>
                <a:cubicBezTo>
                  <a:pt x="7835" y="3112"/>
                  <a:pt x="8279" y="2592"/>
                  <a:pt x="8700" y="2053"/>
                </a:cubicBezTo>
                <a:close/>
                <a:moveTo>
                  <a:pt x="11307" y="4472"/>
                </a:moveTo>
                <a:cubicBezTo>
                  <a:pt x="11232" y="4509"/>
                  <a:pt x="11157" y="4553"/>
                  <a:pt x="11081" y="4591"/>
                </a:cubicBezTo>
                <a:cubicBezTo>
                  <a:pt x="10899" y="4685"/>
                  <a:pt x="10711" y="4767"/>
                  <a:pt x="10523" y="4842"/>
                </a:cubicBezTo>
                <a:cubicBezTo>
                  <a:pt x="10147" y="4992"/>
                  <a:pt x="9759" y="5123"/>
                  <a:pt x="9370" y="5249"/>
                </a:cubicBezTo>
                <a:cubicBezTo>
                  <a:pt x="9001" y="5374"/>
                  <a:pt x="8631" y="5493"/>
                  <a:pt x="8267" y="5644"/>
                </a:cubicBezTo>
                <a:cubicBezTo>
                  <a:pt x="7917" y="5782"/>
                  <a:pt x="7578" y="5944"/>
                  <a:pt x="7258" y="6138"/>
                </a:cubicBezTo>
                <a:cubicBezTo>
                  <a:pt x="6971" y="6320"/>
                  <a:pt x="6700" y="6528"/>
                  <a:pt x="6468" y="6772"/>
                </a:cubicBezTo>
                <a:cubicBezTo>
                  <a:pt x="6632" y="6552"/>
                  <a:pt x="6813" y="6352"/>
                  <a:pt x="7014" y="6164"/>
                </a:cubicBezTo>
                <a:cubicBezTo>
                  <a:pt x="7295" y="5901"/>
                  <a:pt x="7602" y="5675"/>
                  <a:pt x="7935" y="5487"/>
                </a:cubicBezTo>
                <a:cubicBezTo>
                  <a:pt x="8273" y="5293"/>
                  <a:pt x="8643" y="5143"/>
                  <a:pt x="9019" y="5036"/>
                </a:cubicBezTo>
                <a:cubicBezTo>
                  <a:pt x="9433" y="4917"/>
                  <a:pt x="9859" y="4836"/>
                  <a:pt x="10280" y="4747"/>
                </a:cubicBezTo>
                <a:cubicBezTo>
                  <a:pt x="10624" y="4672"/>
                  <a:pt x="10975" y="4591"/>
                  <a:pt x="11307" y="4472"/>
                </a:cubicBezTo>
                <a:close/>
                <a:moveTo>
                  <a:pt x="11388" y="4484"/>
                </a:moveTo>
                <a:lnTo>
                  <a:pt x="11388" y="4484"/>
                </a:lnTo>
                <a:cubicBezTo>
                  <a:pt x="11357" y="4509"/>
                  <a:pt x="11325" y="4535"/>
                  <a:pt x="11301" y="4559"/>
                </a:cubicBezTo>
                <a:cubicBezTo>
                  <a:pt x="11275" y="4579"/>
                  <a:pt x="11257" y="4597"/>
                  <a:pt x="11238" y="4610"/>
                </a:cubicBezTo>
                <a:cubicBezTo>
                  <a:pt x="10919" y="4848"/>
                  <a:pt x="10555" y="5036"/>
                  <a:pt x="10185" y="5186"/>
                </a:cubicBezTo>
                <a:cubicBezTo>
                  <a:pt x="9627" y="5412"/>
                  <a:pt x="9039" y="5562"/>
                  <a:pt x="8467" y="5750"/>
                </a:cubicBezTo>
                <a:cubicBezTo>
                  <a:pt x="8174" y="5844"/>
                  <a:pt x="7885" y="5950"/>
                  <a:pt x="7602" y="6083"/>
                </a:cubicBezTo>
                <a:cubicBezTo>
                  <a:pt x="7347" y="6208"/>
                  <a:pt x="7101" y="6346"/>
                  <a:pt x="6870" y="6508"/>
                </a:cubicBezTo>
                <a:cubicBezTo>
                  <a:pt x="6707" y="6621"/>
                  <a:pt x="6549" y="6746"/>
                  <a:pt x="6399" y="6878"/>
                </a:cubicBezTo>
                <a:cubicBezTo>
                  <a:pt x="6506" y="6766"/>
                  <a:pt x="6613" y="6659"/>
                  <a:pt x="6725" y="6558"/>
                </a:cubicBezTo>
                <a:cubicBezTo>
                  <a:pt x="6870" y="6439"/>
                  <a:pt x="7020" y="6326"/>
                  <a:pt x="7171" y="6227"/>
                </a:cubicBezTo>
                <a:cubicBezTo>
                  <a:pt x="7489" y="6026"/>
                  <a:pt x="7828" y="5863"/>
                  <a:pt x="8174" y="5719"/>
                </a:cubicBezTo>
                <a:cubicBezTo>
                  <a:pt x="8530" y="5568"/>
                  <a:pt x="8900" y="5443"/>
                  <a:pt x="9270" y="5325"/>
                </a:cubicBezTo>
                <a:cubicBezTo>
                  <a:pt x="9652" y="5198"/>
                  <a:pt x="10041" y="5079"/>
                  <a:pt x="10423" y="4929"/>
                </a:cubicBezTo>
                <a:cubicBezTo>
                  <a:pt x="10755" y="4804"/>
                  <a:pt x="11075" y="4654"/>
                  <a:pt x="11388" y="4484"/>
                </a:cubicBezTo>
                <a:close/>
                <a:moveTo>
                  <a:pt x="10555" y="5091"/>
                </a:moveTo>
                <a:cubicBezTo>
                  <a:pt x="10329" y="5230"/>
                  <a:pt x="10084" y="5355"/>
                  <a:pt x="9846" y="5475"/>
                </a:cubicBezTo>
                <a:cubicBezTo>
                  <a:pt x="9490" y="5644"/>
                  <a:pt x="9120" y="5794"/>
                  <a:pt x="8750" y="5938"/>
                </a:cubicBezTo>
                <a:cubicBezTo>
                  <a:pt x="8362" y="6095"/>
                  <a:pt x="7966" y="6239"/>
                  <a:pt x="7578" y="6396"/>
                </a:cubicBezTo>
                <a:cubicBezTo>
                  <a:pt x="7202" y="6546"/>
                  <a:pt x="6826" y="6708"/>
                  <a:pt x="6462" y="6896"/>
                </a:cubicBezTo>
                <a:lnTo>
                  <a:pt x="6462" y="6896"/>
                </a:lnTo>
                <a:cubicBezTo>
                  <a:pt x="6557" y="6815"/>
                  <a:pt x="6656" y="6734"/>
                  <a:pt x="6757" y="6665"/>
                </a:cubicBezTo>
                <a:cubicBezTo>
                  <a:pt x="6977" y="6496"/>
                  <a:pt x="7214" y="6346"/>
                  <a:pt x="7459" y="6220"/>
                </a:cubicBezTo>
                <a:cubicBezTo>
                  <a:pt x="7741" y="6077"/>
                  <a:pt x="8029" y="5964"/>
                  <a:pt x="8324" y="5857"/>
                </a:cubicBezTo>
                <a:cubicBezTo>
                  <a:pt x="8894" y="5663"/>
                  <a:pt x="9490" y="5513"/>
                  <a:pt x="10054" y="5299"/>
                </a:cubicBezTo>
                <a:cubicBezTo>
                  <a:pt x="10223" y="5236"/>
                  <a:pt x="10392" y="5167"/>
                  <a:pt x="10555" y="5091"/>
                </a:cubicBezTo>
                <a:close/>
                <a:moveTo>
                  <a:pt x="11151" y="6991"/>
                </a:moveTo>
                <a:cubicBezTo>
                  <a:pt x="11151" y="6997"/>
                  <a:pt x="11151" y="6997"/>
                  <a:pt x="11145" y="6997"/>
                </a:cubicBezTo>
                <a:cubicBezTo>
                  <a:pt x="11145" y="6997"/>
                  <a:pt x="11151" y="6997"/>
                  <a:pt x="11151" y="6991"/>
                </a:cubicBezTo>
                <a:close/>
                <a:moveTo>
                  <a:pt x="11099" y="4785"/>
                </a:moveTo>
                <a:lnTo>
                  <a:pt x="11099" y="4785"/>
                </a:lnTo>
                <a:cubicBezTo>
                  <a:pt x="11006" y="4873"/>
                  <a:pt x="10911" y="4955"/>
                  <a:pt x="10818" y="5036"/>
                </a:cubicBezTo>
                <a:cubicBezTo>
                  <a:pt x="10511" y="5287"/>
                  <a:pt x="10179" y="5505"/>
                  <a:pt x="9828" y="5693"/>
                </a:cubicBezTo>
                <a:cubicBezTo>
                  <a:pt x="9464" y="5881"/>
                  <a:pt x="9076" y="6039"/>
                  <a:pt x="8687" y="6170"/>
                </a:cubicBezTo>
                <a:cubicBezTo>
                  <a:pt x="8293" y="6308"/>
                  <a:pt x="7891" y="6427"/>
                  <a:pt x="7497" y="6558"/>
                </a:cubicBezTo>
                <a:cubicBezTo>
                  <a:pt x="7107" y="6690"/>
                  <a:pt x="6713" y="6821"/>
                  <a:pt x="6337" y="7003"/>
                </a:cubicBezTo>
                <a:lnTo>
                  <a:pt x="6337" y="7003"/>
                </a:lnTo>
                <a:cubicBezTo>
                  <a:pt x="6343" y="6997"/>
                  <a:pt x="6355" y="6991"/>
                  <a:pt x="6361" y="6985"/>
                </a:cubicBezTo>
                <a:cubicBezTo>
                  <a:pt x="6537" y="6896"/>
                  <a:pt x="6707" y="6809"/>
                  <a:pt x="6882" y="6728"/>
                </a:cubicBezTo>
                <a:cubicBezTo>
                  <a:pt x="7070" y="6641"/>
                  <a:pt x="7264" y="6558"/>
                  <a:pt x="7459" y="6477"/>
                </a:cubicBezTo>
                <a:cubicBezTo>
                  <a:pt x="7853" y="6320"/>
                  <a:pt x="8249" y="6176"/>
                  <a:pt x="8643" y="6026"/>
                </a:cubicBezTo>
                <a:cubicBezTo>
                  <a:pt x="9019" y="5881"/>
                  <a:pt x="9395" y="5731"/>
                  <a:pt x="9759" y="5562"/>
                </a:cubicBezTo>
                <a:cubicBezTo>
                  <a:pt x="10104" y="5406"/>
                  <a:pt x="10448" y="5224"/>
                  <a:pt x="10769" y="5016"/>
                </a:cubicBezTo>
                <a:cubicBezTo>
                  <a:pt x="10881" y="4941"/>
                  <a:pt x="10994" y="4866"/>
                  <a:pt x="11099" y="4785"/>
                </a:cubicBezTo>
                <a:close/>
                <a:moveTo>
                  <a:pt x="6775" y="1401"/>
                </a:moveTo>
                <a:cubicBezTo>
                  <a:pt x="6775" y="1403"/>
                  <a:pt x="6775" y="1405"/>
                  <a:pt x="6775" y="1406"/>
                </a:cubicBezTo>
                <a:cubicBezTo>
                  <a:pt x="6769" y="1432"/>
                  <a:pt x="6763" y="1451"/>
                  <a:pt x="6757" y="1470"/>
                </a:cubicBezTo>
                <a:cubicBezTo>
                  <a:pt x="6719" y="1576"/>
                  <a:pt x="6682" y="1677"/>
                  <a:pt x="6638" y="1776"/>
                </a:cubicBezTo>
                <a:cubicBezTo>
                  <a:pt x="6557" y="1978"/>
                  <a:pt x="6462" y="2178"/>
                  <a:pt x="6361" y="2372"/>
                </a:cubicBezTo>
                <a:cubicBezTo>
                  <a:pt x="6161" y="2768"/>
                  <a:pt x="5948" y="3156"/>
                  <a:pt x="5791" y="3563"/>
                </a:cubicBezTo>
                <a:cubicBezTo>
                  <a:pt x="5710" y="3769"/>
                  <a:pt x="5641" y="3983"/>
                  <a:pt x="5597" y="4197"/>
                </a:cubicBezTo>
                <a:cubicBezTo>
                  <a:pt x="5554" y="4440"/>
                  <a:pt x="5528" y="4691"/>
                  <a:pt x="5516" y="4941"/>
                </a:cubicBezTo>
                <a:cubicBezTo>
                  <a:pt x="5490" y="5443"/>
                  <a:pt x="5504" y="5944"/>
                  <a:pt x="5435" y="6445"/>
                </a:cubicBezTo>
                <a:cubicBezTo>
                  <a:pt x="5403" y="6690"/>
                  <a:pt x="5354" y="6928"/>
                  <a:pt x="5290" y="7167"/>
                </a:cubicBezTo>
                <a:cubicBezTo>
                  <a:pt x="5233" y="7373"/>
                  <a:pt x="5166" y="7581"/>
                  <a:pt x="5083" y="7775"/>
                </a:cubicBezTo>
                <a:cubicBezTo>
                  <a:pt x="5102" y="7686"/>
                  <a:pt x="5120" y="7593"/>
                  <a:pt x="5134" y="7506"/>
                </a:cubicBezTo>
                <a:cubicBezTo>
                  <a:pt x="5215" y="6966"/>
                  <a:pt x="5215" y="6427"/>
                  <a:pt x="5227" y="5889"/>
                </a:cubicBezTo>
                <a:cubicBezTo>
                  <a:pt x="5233" y="5325"/>
                  <a:pt x="5247" y="4761"/>
                  <a:pt x="5366" y="4209"/>
                </a:cubicBezTo>
                <a:cubicBezTo>
                  <a:pt x="5429" y="3933"/>
                  <a:pt x="5516" y="3663"/>
                  <a:pt x="5641" y="3413"/>
                </a:cubicBezTo>
                <a:cubicBezTo>
                  <a:pt x="5767" y="3150"/>
                  <a:pt x="5924" y="2910"/>
                  <a:pt x="6086" y="2673"/>
                </a:cubicBezTo>
                <a:cubicBezTo>
                  <a:pt x="6351" y="2272"/>
                  <a:pt x="6634" y="1866"/>
                  <a:pt x="6775" y="1401"/>
                </a:cubicBezTo>
                <a:close/>
                <a:moveTo>
                  <a:pt x="6707" y="1406"/>
                </a:moveTo>
                <a:cubicBezTo>
                  <a:pt x="6581" y="1796"/>
                  <a:pt x="6361" y="2152"/>
                  <a:pt x="6130" y="2497"/>
                </a:cubicBezTo>
                <a:cubicBezTo>
                  <a:pt x="5973" y="2730"/>
                  <a:pt x="5817" y="2962"/>
                  <a:pt x="5678" y="3211"/>
                </a:cubicBezTo>
                <a:cubicBezTo>
                  <a:pt x="5542" y="3456"/>
                  <a:pt x="5435" y="3714"/>
                  <a:pt x="5366" y="3983"/>
                </a:cubicBezTo>
                <a:cubicBezTo>
                  <a:pt x="5215" y="4521"/>
                  <a:pt x="5184" y="5085"/>
                  <a:pt x="5172" y="5638"/>
                </a:cubicBezTo>
                <a:cubicBezTo>
                  <a:pt x="5166" y="6182"/>
                  <a:pt x="5178" y="6722"/>
                  <a:pt x="5120" y="7260"/>
                </a:cubicBezTo>
                <a:cubicBezTo>
                  <a:pt x="5096" y="7455"/>
                  <a:pt x="5071" y="7649"/>
                  <a:pt x="5027" y="7837"/>
                </a:cubicBezTo>
                <a:cubicBezTo>
                  <a:pt x="5083" y="7430"/>
                  <a:pt x="5077" y="7017"/>
                  <a:pt x="5045" y="6609"/>
                </a:cubicBezTo>
                <a:cubicBezTo>
                  <a:pt x="5008" y="6101"/>
                  <a:pt x="4940" y="5600"/>
                  <a:pt x="4926" y="5091"/>
                </a:cubicBezTo>
                <a:cubicBezTo>
                  <a:pt x="4920" y="4616"/>
                  <a:pt x="4958" y="4127"/>
                  <a:pt x="5114" y="3670"/>
                </a:cubicBezTo>
                <a:cubicBezTo>
                  <a:pt x="5190" y="3456"/>
                  <a:pt x="5290" y="3256"/>
                  <a:pt x="5421" y="3061"/>
                </a:cubicBezTo>
                <a:cubicBezTo>
                  <a:pt x="5548" y="2886"/>
                  <a:pt x="5684" y="2722"/>
                  <a:pt x="5829" y="2560"/>
                </a:cubicBezTo>
                <a:cubicBezTo>
                  <a:pt x="6092" y="2259"/>
                  <a:pt x="6381" y="1958"/>
                  <a:pt x="6575" y="1602"/>
                </a:cubicBezTo>
                <a:cubicBezTo>
                  <a:pt x="6625" y="1539"/>
                  <a:pt x="6670" y="1476"/>
                  <a:pt x="6707" y="1406"/>
                </a:cubicBezTo>
                <a:close/>
                <a:moveTo>
                  <a:pt x="3003" y="5073"/>
                </a:moveTo>
                <a:cubicBezTo>
                  <a:pt x="3009" y="5149"/>
                  <a:pt x="3015" y="5224"/>
                  <a:pt x="3028" y="5299"/>
                </a:cubicBezTo>
                <a:cubicBezTo>
                  <a:pt x="3078" y="5600"/>
                  <a:pt x="3191" y="5881"/>
                  <a:pt x="3329" y="6158"/>
                </a:cubicBezTo>
                <a:cubicBezTo>
                  <a:pt x="3466" y="6427"/>
                  <a:pt x="3636" y="6690"/>
                  <a:pt x="3804" y="6948"/>
                </a:cubicBezTo>
                <a:cubicBezTo>
                  <a:pt x="3968" y="7205"/>
                  <a:pt x="4137" y="7461"/>
                  <a:pt x="4281" y="7737"/>
                </a:cubicBezTo>
                <a:lnTo>
                  <a:pt x="4338" y="7850"/>
                </a:lnTo>
                <a:cubicBezTo>
                  <a:pt x="4180" y="7587"/>
                  <a:pt x="3980" y="7348"/>
                  <a:pt x="3780" y="7116"/>
                </a:cubicBezTo>
                <a:cubicBezTo>
                  <a:pt x="3541" y="6853"/>
                  <a:pt x="3297" y="6590"/>
                  <a:pt x="3153" y="6257"/>
                </a:cubicBezTo>
                <a:cubicBezTo>
                  <a:pt x="3009" y="5926"/>
                  <a:pt x="2971" y="5556"/>
                  <a:pt x="2997" y="5198"/>
                </a:cubicBezTo>
                <a:cubicBezTo>
                  <a:pt x="2997" y="5155"/>
                  <a:pt x="3003" y="5117"/>
                  <a:pt x="3003" y="5073"/>
                </a:cubicBezTo>
                <a:close/>
                <a:moveTo>
                  <a:pt x="6700" y="1739"/>
                </a:moveTo>
                <a:lnTo>
                  <a:pt x="6700" y="1739"/>
                </a:lnTo>
                <a:cubicBezTo>
                  <a:pt x="6656" y="1909"/>
                  <a:pt x="6607" y="2077"/>
                  <a:pt x="6549" y="2241"/>
                </a:cubicBezTo>
                <a:cubicBezTo>
                  <a:pt x="6393" y="2698"/>
                  <a:pt x="6205" y="3136"/>
                  <a:pt x="6080" y="3601"/>
                </a:cubicBezTo>
                <a:cubicBezTo>
                  <a:pt x="6011" y="3839"/>
                  <a:pt x="5967" y="4076"/>
                  <a:pt x="5942" y="4321"/>
                </a:cubicBezTo>
                <a:cubicBezTo>
                  <a:pt x="5918" y="4591"/>
                  <a:pt x="5918" y="4866"/>
                  <a:pt x="5910" y="5137"/>
                </a:cubicBezTo>
                <a:cubicBezTo>
                  <a:pt x="5898" y="5406"/>
                  <a:pt x="5886" y="5675"/>
                  <a:pt x="5835" y="5938"/>
                </a:cubicBezTo>
                <a:cubicBezTo>
                  <a:pt x="5791" y="6182"/>
                  <a:pt x="5722" y="6427"/>
                  <a:pt x="5641" y="6665"/>
                </a:cubicBezTo>
                <a:cubicBezTo>
                  <a:pt x="5478" y="7104"/>
                  <a:pt x="5265" y="7518"/>
                  <a:pt x="5045" y="7931"/>
                </a:cubicBezTo>
                <a:cubicBezTo>
                  <a:pt x="5053" y="7906"/>
                  <a:pt x="5059" y="7888"/>
                  <a:pt x="5065" y="7862"/>
                </a:cubicBezTo>
                <a:cubicBezTo>
                  <a:pt x="5233" y="7474"/>
                  <a:pt x="5360" y="7066"/>
                  <a:pt x="5435" y="6647"/>
                </a:cubicBezTo>
                <a:cubicBezTo>
                  <a:pt x="5522" y="6152"/>
                  <a:pt x="5522" y="5656"/>
                  <a:pt x="5534" y="5155"/>
                </a:cubicBezTo>
                <a:cubicBezTo>
                  <a:pt x="5542" y="4903"/>
                  <a:pt x="5560" y="4654"/>
                  <a:pt x="5597" y="4403"/>
                </a:cubicBezTo>
                <a:cubicBezTo>
                  <a:pt x="5629" y="4171"/>
                  <a:pt x="5684" y="3939"/>
                  <a:pt x="5767" y="3720"/>
                </a:cubicBezTo>
                <a:cubicBezTo>
                  <a:pt x="5918" y="3306"/>
                  <a:pt x="6124" y="2918"/>
                  <a:pt x="6331" y="2528"/>
                </a:cubicBezTo>
                <a:cubicBezTo>
                  <a:pt x="6462" y="2271"/>
                  <a:pt x="6594" y="2008"/>
                  <a:pt x="6700" y="1739"/>
                </a:cubicBezTo>
                <a:close/>
                <a:moveTo>
                  <a:pt x="6437" y="1782"/>
                </a:moveTo>
                <a:lnTo>
                  <a:pt x="6437" y="1782"/>
                </a:lnTo>
                <a:cubicBezTo>
                  <a:pt x="6399" y="1840"/>
                  <a:pt x="6361" y="1895"/>
                  <a:pt x="6318" y="1952"/>
                </a:cubicBezTo>
                <a:cubicBezTo>
                  <a:pt x="6187" y="2121"/>
                  <a:pt x="6042" y="2285"/>
                  <a:pt x="5898" y="2441"/>
                </a:cubicBezTo>
                <a:cubicBezTo>
                  <a:pt x="5603" y="2768"/>
                  <a:pt x="5316" y="3098"/>
                  <a:pt x="5146" y="3512"/>
                </a:cubicBezTo>
                <a:cubicBezTo>
                  <a:pt x="4964" y="3945"/>
                  <a:pt x="4902" y="4422"/>
                  <a:pt x="4902" y="4891"/>
                </a:cubicBezTo>
                <a:cubicBezTo>
                  <a:pt x="4895" y="5392"/>
                  <a:pt x="4958" y="5889"/>
                  <a:pt x="4996" y="6390"/>
                </a:cubicBezTo>
                <a:cubicBezTo>
                  <a:pt x="5039" y="6916"/>
                  <a:pt x="5065" y="7455"/>
                  <a:pt x="4964" y="7981"/>
                </a:cubicBezTo>
                <a:cubicBezTo>
                  <a:pt x="4958" y="7995"/>
                  <a:pt x="4958" y="8007"/>
                  <a:pt x="4952" y="8013"/>
                </a:cubicBezTo>
                <a:cubicBezTo>
                  <a:pt x="4952" y="7949"/>
                  <a:pt x="4952" y="7882"/>
                  <a:pt x="4946" y="7819"/>
                </a:cubicBezTo>
                <a:cubicBezTo>
                  <a:pt x="4932" y="7656"/>
                  <a:pt x="4920" y="7492"/>
                  <a:pt x="4902" y="7330"/>
                </a:cubicBezTo>
                <a:cubicBezTo>
                  <a:pt x="4827" y="6696"/>
                  <a:pt x="4714" y="6057"/>
                  <a:pt x="4683" y="5418"/>
                </a:cubicBezTo>
                <a:cubicBezTo>
                  <a:pt x="4657" y="4854"/>
                  <a:pt x="4701" y="4278"/>
                  <a:pt x="4895" y="3745"/>
                </a:cubicBezTo>
                <a:cubicBezTo>
                  <a:pt x="4990" y="3475"/>
                  <a:pt x="5128" y="3225"/>
                  <a:pt x="5296" y="2999"/>
                </a:cubicBezTo>
                <a:cubicBezTo>
                  <a:pt x="5472" y="2768"/>
                  <a:pt x="5684" y="2560"/>
                  <a:pt x="5892" y="2360"/>
                </a:cubicBezTo>
                <a:cubicBezTo>
                  <a:pt x="6080" y="2172"/>
                  <a:pt x="6268" y="1990"/>
                  <a:pt x="6437" y="1782"/>
                </a:cubicBezTo>
                <a:close/>
                <a:moveTo>
                  <a:pt x="3147" y="4339"/>
                </a:moveTo>
                <a:cubicBezTo>
                  <a:pt x="3142" y="4569"/>
                  <a:pt x="3185" y="4806"/>
                  <a:pt x="3248" y="5036"/>
                </a:cubicBezTo>
                <a:cubicBezTo>
                  <a:pt x="3353" y="5412"/>
                  <a:pt x="3523" y="5768"/>
                  <a:pt x="3717" y="6107"/>
                </a:cubicBezTo>
                <a:cubicBezTo>
                  <a:pt x="3905" y="6453"/>
                  <a:pt x="4113" y="6791"/>
                  <a:pt x="4281" y="7148"/>
                </a:cubicBezTo>
                <a:cubicBezTo>
                  <a:pt x="4438" y="7474"/>
                  <a:pt x="4556" y="7813"/>
                  <a:pt x="4594" y="8169"/>
                </a:cubicBezTo>
                <a:cubicBezTo>
                  <a:pt x="4564" y="8056"/>
                  <a:pt x="4526" y="7943"/>
                  <a:pt x="4481" y="7837"/>
                </a:cubicBezTo>
                <a:cubicBezTo>
                  <a:pt x="4362" y="7549"/>
                  <a:pt x="4206" y="7273"/>
                  <a:pt x="4043" y="7003"/>
                </a:cubicBezTo>
                <a:cubicBezTo>
                  <a:pt x="3873" y="6722"/>
                  <a:pt x="3691" y="6453"/>
                  <a:pt x="3535" y="6170"/>
                </a:cubicBezTo>
                <a:cubicBezTo>
                  <a:pt x="3379" y="5889"/>
                  <a:pt x="3248" y="5594"/>
                  <a:pt x="3173" y="5287"/>
                </a:cubicBezTo>
                <a:cubicBezTo>
                  <a:pt x="3097" y="4979"/>
                  <a:pt x="3078" y="4660"/>
                  <a:pt x="3141" y="4353"/>
                </a:cubicBezTo>
                <a:cubicBezTo>
                  <a:pt x="3145" y="4349"/>
                  <a:pt x="3146" y="4343"/>
                  <a:pt x="3147" y="4339"/>
                </a:cubicBezTo>
                <a:close/>
                <a:moveTo>
                  <a:pt x="3210" y="4521"/>
                </a:moveTo>
                <a:cubicBezTo>
                  <a:pt x="3248" y="4654"/>
                  <a:pt x="3297" y="4779"/>
                  <a:pt x="3353" y="4891"/>
                </a:cubicBezTo>
                <a:cubicBezTo>
                  <a:pt x="3428" y="5042"/>
                  <a:pt x="3511" y="5180"/>
                  <a:pt x="3598" y="5317"/>
                </a:cubicBezTo>
                <a:cubicBezTo>
                  <a:pt x="3685" y="5475"/>
                  <a:pt x="3774" y="5625"/>
                  <a:pt x="3861" y="5776"/>
                </a:cubicBezTo>
                <a:cubicBezTo>
                  <a:pt x="4024" y="6077"/>
                  <a:pt x="4188" y="6384"/>
                  <a:pt x="4331" y="6690"/>
                </a:cubicBezTo>
                <a:cubicBezTo>
                  <a:pt x="4469" y="6997"/>
                  <a:pt x="4588" y="7310"/>
                  <a:pt x="4651" y="7643"/>
                </a:cubicBezTo>
                <a:cubicBezTo>
                  <a:pt x="4701" y="7912"/>
                  <a:pt x="4720" y="8195"/>
                  <a:pt x="4677" y="8464"/>
                </a:cubicBezTo>
                <a:lnTo>
                  <a:pt x="4677" y="8377"/>
                </a:lnTo>
                <a:cubicBezTo>
                  <a:pt x="4663" y="8013"/>
                  <a:pt x="4570" y="7656"/>
                  <a:pt x="4425" y="7318"/>
                </a:cubicBezTo>
                <a:cubicBezTo>
                  <a:pt x="4275" y="6954"/>
                  <a:pt x="4075" y="6609"/>
                  <a:pt x="3873" y="6265"/>
                </a:cubicBezTo>
                <a:cubicBezTo>
                  <a:pt x="3679" y="5919"/>
                  <a:pt x="3491" y="5568"/>
                  <a:pt x="3361" y="5192"/>
                </a:cubicBezTo>
                <a:cubicBezTo>
                  <a:pt x="3297" y="5010"/>
                  <a:pt x="3248" y="4816"/>
                  <a:pt x="3222" y="4622"/>
                </a:cubicBezTo>
                <a:cubicBezTo>
                  <a:pt x="3216" y="4591"/>
                  <a:pt x="3216" y="4559"/>
                  <a:pt x="3210" y="4521"/>
                </a:cubicBezTo>
                <a:close/>
                <a:moveTo>
                  <a:pt x="3090" y="4559"/>
                </a:moveTo>
                <a:cubicBezTo>
                  <a:pt x="3084" y="4603"/>
                  <a:pt x="3084" y="4648"/>
                  <a:pt x="3084" y="4691"/>
                </a:cubicBezTo>
                <a:cubicBezTo>
                  <a:pt x="3078" y="4848"/>
                  <a:pt x="3090" y="5004"/>
                  <a:pt x="3121" y="5155"/>
                </a:cubicBezTo>
                <a:cubicBezTo>
                  <a:pt x="3179" y="5468"/>
                  <a:pt x="3291" y="5762"/>
                  <a:pt x="3436" y="6045"/>
                </a:cubicBezTo>
                <a:cubicBezTo>
                  <a:pt x="3579" y="6332"/>
                  <a:pt x="3749" y="6609"/>
                  <a:pt x="3917" y="6884"/>
                </a:cubicBezTo>
                <a:cubicBezTo>
                  <a:pt x="4087" y="7154"/>
                  <a:pt x="4256" y="7430"/>
                  <a:pt x="4388" y="7724"/>
                </a:cubicBezTo>
                <a:cubicBezTo>
                  <a:pt x="4495" y="7963"/>
                  <a:pt x="4570" y="8207"/>
                  <a:pt x="4614" y="8464"/>
                </a:cubicBezTo>
                <a:lnTo>
                  <a:pt x="4614" y="8483"/>
                </a:lnTo>
                <a:cubicBezTo>
                  <a:pt x="4564" y="8258"/>
                  <a:pt x="4481" y="8038"/>
                  <a:pt x="4382" y="7831"/>
                </a:cubicBezTo>
                <a:cubicBezTo>
                  <a:pt x="4250" y="7561"/>
                  <a:pt x="4087" y="7304"/>
                  <a:pt x="3917" y="7047"/>
                </a:cubicBezTo>
                <a:cubicBezTo>
                  <a:pt x="3749" y="6797"/>
                  <a:pt x="3579" y="6540"/>
                  <a:pt x="3428" y="6271"/>
                </a:cubicBezTo>
                <a:cubicBezTo>
                  <a:pt x="3278" y="6008"/>
                  <a:pt x="3153" y="5725"/>
                  <a:pt x="3084" y="5424"/>
                </a:cubicBezTo>
                <a:cubicBezTo>
                  <a:pt x="3040" y="5242"/>
                  <a:pt x="3022" y="5061"/>
                  <a:pt x="3034" y="4873"/>
                </a:cubicBezTo>
                <a:cubicBezTo>
                  <a:pt x="3046" y="4767"/>
                  <a:pt x="3066" y="4666"/>
                  <a:pt x="3090" y="4559"/>
                </a:cubicBezTo>
                <a:close/>
                <a:moveTo>
                  <a:pt x="113" y="5161"/>
                </a:moveTo>
                <a:lnTo>
                  <a:pt x="113" y="5161"/>
                </a:lnTo>
                <a:cubicBezTo>
                  <a:pt x="151" y="5368"/>
                  <a:pt x="208" y="5568"/>
                  <a:pt x="269" y="5762"/>
                </a:cubicBezTo>
                <a:cubicBezTo>
                  <a:pt x="402" y="6164"/>
                  <a:pt x="570" y="6552"/>
                  <a:pt x="766" y="6928"/>
                </a:cubicBezTo>
                <a:cubicBezTo>
                  <a:pt x="954" y="7298"/>
                  <a:pt x="1160" y="7662"/>
                  <a:pt x="1380" y="8013"/>
                </a:cubicBezTo>
                <a:cubicBezTo>
                  <a:pt x="1536" y="8270"/>
                  <a:pt x="1698" y="8521"/>
                  <a:pt x="1862" y="8765"/>
                </a:cubicBezTo>
                <a:cubicBezTo>
                  <a:pt x="1756" y="8634"/>
                  <a:pt x="1649" y="8495"/>
                  <a:pt x="1542" y="8363"/>
                </a:cubicBezTo>
                <a:cubicBezTo>
                  <a:pt x="1229" y="7969"/>
                  <a:pt x="928" y="7567"/>
                  <a:pt x="697" y="7116"/>
                </a:cubicBezTo>
                <a:cubicBezTo>
                  <a:pt x="471" y="6690"/>
                  <a:pt x="307" y="6227"/>
                  <a:pt x="202" y="5750"/>
                </a:cubicBezTo>
                <a:cubicBezTo>
                  <a:pt x="164" y="5556"/>
                  <a:pt x="133" y="5362"/>
                  <a:pt x="113" y="5161"/>
                </a:cubicBezTo>
                <a:close/>
                <a:moveTo>
                  <a:pt x="95" y="4446"/>
                </a:moveTo>
                <a:cubicBezTo>
                  <a:pt x="151" y="4747"/>
                  <a:pt x="269" y="5036"/>
                  <a:pt x="402" y="5305"/>
                </a:cubicBezTo>
                <a:cubicBezTo>
                  <a:pt x="602" y="5707"/>
                  <a:pt x="853" y="6083"/>
                  <a:pt x="1085" y="6465"/>
                </a:cubicBezTo>
                <a:cubicBezTo>
                  <a:pt x="1316" y="6847"/>
                  <a:pt x="1530" y="7235"/>
                  <a:pt x="1724" y="7643"/>
                </a:cubicBezTo>
                <a:cubicBezTo>
                  <a:pt x="1912" y="8038"/>
                  <a:pt x="2088" y="8446"/>
                  <a:pt x="2256" y="8859"/>
                </a:cubicBezTo>
                <a:cubicBezTo>
                  <a:pt x="2288" y="8927"/>
                  <a:pt x="2314" y="8996"/>
                  <a:pt x="2345" y="9071"/>
                </a:cubicBezTo>
                <a:cubicBezTo>
                  <a:pt x="2338" y="9059"/>
                  <a:pt x="2332" y="9047"/>
                  <a:pt x="2326" y="9034"/>
                </a:cubicBezTo>
                <a:cubicBezTo>
                  <a:pt x="2037" y="8507"/>
                  <a:pt x="1718" y="8001"/>
                  <a:pt x="1411" y="7492"/>
                </a:cubicBezTo>
                <a:cubicBezTo>
                  <a:pt x="1110" y="6985"/>
                  <a:pt x="816" y="6471"/>
                  <a:pt x="570" y="5938"/>
                </a:cubicBezTo>
                <a:cubicBezTo>
                  <a:pt x="358" y="5462"/>
                  <a:pt x="188" y="4961"/>
                  <a:pt x="95" y="4446"/>
                </a:cubicBezTo>
                <a:close/>
                <a:moveTo>
                  <a:pt x="8886" y="6774"/>
                </a:moveTo>
                <a:cubicBezTo>
                  <a:pt x="8945" y="6774"/>
                  <a:pt x="9004" y="6775"/>
                  <a:pt x="9063" y="6778"/>
                </a:cubicBezTo>
                <a:cubicBezTo>
                  <a:pt x="9370" y="6797"/>
                  <a:pt x="9684" y="6835"/>
                  <a:pt x="9991" y="6866"/>
                </a:cubicBezTo>
                <a:cubicBezTo>
                  <a:pt x="10266" y="6896"/>
                  <a:pt x="10543" y="6928"/>
                  <a:pt x="10812" y="6960"/>
                </a:cubicBezTo>
                <a:cubicBezTo>
                  <a:pt x="10812" y="6960"/>
                  <a:pt x="10806" y="6966"/>
                  <a:pt x="10806" y="6979"/>
                </a:cubicBezTo>
                <a:cubicBezTo>
                  <a:pt x="10775" y="6972"/>
                  <a:pt x="10743" y="6966"/>
                  <a:pt x="10711" y="6966"/>
                </a:cubicBezTo>
                <a:cubicBezTo>
                  <a:pt x="10567" y="6948"/>
                  <a:pt x="10417" y="6934"/>
                  <a:pt x="10272" y="6922"/>
                </a:cubicBezTo>
                <a:cubicBezTo>
                  <a:pt x="10039" y="6901"/>
                  <a:pt x="9804" y="6889"/>
                  <a:pt x="9567" y="6889"/>
                </a:cubicBezTo>
                <a:cubicBezTo>
                  <a:pt x="9519" y="6889"/>
                  <a:pt x="9470" y="6889"/>
                  <a:pt x="9421" y="6890"/>
                </a:cubicBezTo>
                <a:cubicBezTo>
                  <a:pt x="8906" y="6904"/>
                  <a:pt x="8392" y="6985"/>
                  <a:pt x="7917" y="7179"/>
                </a:cubicBezTo>
                <a:cubicBezTo>
                  <a:pt x="7677" y="7280"/>
                  <a:pt x="7459" y="7411"/>
                  <a:pt x="7252" y="7567"/>
                </a:cubicBezTo>
                <a:cubicBezTo>
                  <a:pt x="7038" y="7724"/>
                  <a:pt x="6844" y="7906"/>
                  <a:pt x="6632" y="8062"/>
                </a:cubicBezTo>
                <a:cubicBezTo>
                  <a:pt x="6205" y="8389"/>
                  <a:pt x="5716" y="8608"/>
                  <a:pt x="5253" y="8877"/>
                </a:cubicBezTo>
                <a:cubicBezTo>
                  <a:pt x="4932" y="9065"/>
                  <a:pt x="4620" y="9291"/>
                  <a:pt x="4382" y="9574"/>
                </a:cubicBezTo>
                <a:cubicBezTo>
                  <a:pt x="4388" y="9560"/>
                  <a:pt x="4394" y="9548"/>
                  <a:pt x="4400" y="9536"/>
                </a:cubicBezTo>
                <a:cubicBezTo>
                  <a:pt x="4432" y="9461"/>
                  <a:pt x="4463" y="9386"/>
                  <a:pt x="4495" y="9311"/>
                </a:cubicBezTo>
                <a:cubicBezTo>
                  <a:pt x="4607" y="9147"/>
                  <a:pt x="4744" y="9002"/>
                  <a:pt x="4902" y="8871"/>
                </a:cubicBezTo>
                <a:cubicBezTo>
                  <a:pt x="5090" y="8715"/>
                  <a:pt x="5302" y="8589"/>
                  <a:pt x="5528" y="8495"/>
                </a:cubicBezTo>
                <a:cubicBezTo>
                  <a:pt x="5779" y="8389"/>
                  <a:pt x="6042" y="8313"/>
                  <a:pt x="6286" y="8207"/>
                </a:cubicBezTo>
                <a:cubicBezTo>
                  <a:pt x="6406" y="8151"/>
                  <a:pt x="6525" y="8088"/>
                  <a:pt x="6632" y="8013"/>
                </a:cubicBezTo>
                <a:cubicBezTo>
                  <a:pt x="6737" y="7937"/>
                  <a:pt x="6832" y="7856"/>
                  <a:pt x="6919" y="7761"/>
                </a:cubicBezTo>
                <a:cubicBezTo>
                  <a:pt x="7101" y="7581"/>
                  <a:pt x="7271" y="7385"/>
                  <a:pt x="7465" y="7217"/>
                </a:cubicBezTo>
                <a:cubicBezTo>
                  <a:pt x="7864" y="6875"/>
                  <a:pt x="8378" y="6774"/>
                  <a:pt x="8886" y="6774"/>
                </a:cubicBezTo>
                <a:close/>
                <a:moveTo>
                  <a:pt x="9601" y="6921"/>
                </a:moveTo>
                <a:cubicBezTo>
                  <a:pt x="10011" y="6921"/>
                  <a:pt x="10418" y="6962"/>
                  <a:pt x="10824" y="7009"/>
                </a:cubicBezTo>
                <a:cubicBezTo>
                  <a:pt x="10686" y="7035"/>
                  <a:pt x="10549" y="7047"/>
                  <a:pt x="10411" y="7060"/>
                </a:cubicBezTo>
                <a:cubicBezTo>
                  <a:pt x="10147" y="7078"/>
                  <a:pt x="9878" y="7078"/>
                  <a:pt x="9609" y="7085"/>
                </a:cubicBezTo>
                <a:cubicBezTo>
                  <a:pt x="9088" y="7092"/>
                  <a:pt x="8550" y="7116"/>
                  <a:pt x="8054" y="7310"/>
                </a:cubicBezTo>
                <a:cubicBezTo>
                  <a:pt x="7572" y="7498"/>
                  <a:pt x="7177" y="7850"/>
                  <a:pt x="6763" y="8151"/>
                </a:cubicBezTo>
                <a:cubicBezTo>
                  <a:pt x="6537" y="8313"/>
                  <a:pt x="6300" y="8452"/>
                  <a:pt x="6054" y="8583"/>
                </a:cubicBezTo>
                <a:cubicBezTo>
                  <a:pt x="5811" y="8715"/>
                  <a:pt x="5554" y="8834"/>
                  <a:pt x="5308" y="8972"/>
                </a:cubicBezTo>
                <a:cubicBezTo>
                  <a:pt x="4946" y="9172"/>
                  <a:pt x="4576" y="9410"/>
                  <a:pt x="4307" y="9742"/>
                </a:cubicBezTo>
                <a:cubicBezTo>
                  <a:pt x="4526" y="9435"/>
                  <a:pt x="4827" y="9190"/>
                  <a:pt x="5146" y="8990"/>
                </a:cubicBezTo>
                <a:cubicBezTo>
                  <a:pt x="5585" y="8709"/>
                  <a:pt x="6061" y="8495"/>
                  <a:pt x="6494" y="8201"/>
                </a:cubicBezTo>
                <a:cubicBezTo>
                  <a:pt x="6713" y="8056"/>
                  <a:pt x="6907" y="7882"/>
                  <a:pt x="7113" y="7718"/>
                </a:cubicBezTo>
                <a:cubicBezTo>
                  <a:pt x="7315" y="7555"/>
                  <a:pt x="7521" y="7405"/>
                  <a:pt x="7760" y="7292"/>
                </a:cubicBezTo>
                <a:cubicBezTo>
                  <a:pt x="8211" y="7066"/>
                  <a:pt x="8718" y="6960"/>
                  <a:pt x="9219" y="6934"/>
                </a:cubicBezTo>
                <a:cubicBezTo>
                  <a:pt x="9347" y="6925"/>
                  <a:pt x="9474" y="6921"/>
                  <a:pt x="9601" y="6921"/>
                </a:cubicBezTo>
                <a:close/>
                <a:moveTo>
                  <a:pt x="81" y="4597"/>
                </a:moveTo>
                <a:cubicBezTo>
                  <a:pt x="107" y="4703"/>
                  <a:pt x="133" y="4810"/>
                  <a:pt x="157" y="4911"/>
                </a:cubicBezTo>
                <a:cubicBezTo>
                  <a:pt x="226" y="5186"/>
                  <a:pt x="321" y="5456"/>
                  <a:pt x="427" y="5719"/>
                </a:cubicBezTo>
                <a:cubicBezTo>
                  <a:pt x="646" y="6265"/>
                  <a:pt x="922" y="6778"/>
                  <a:pt x="1217" y="7280"/>
                </a:cubicBezTo>
                <a:cubicBezTo>
                  <a:pt x="1518" y="7793"/>
                  <a:pt x="1837" y="8301"/>
                  <a:pt x="2132" y="8822"/>
                </a:cubicBezTo>
                <a:cubicBezTo>
                  <a:pt x="2308" y="9141"/>
                  <a:pt x="2476" y="9461"/>
                  <a:pt x="2620" y="9786"/>
                </a:cubicBezTo>
                <a:cubicBezTo>
                  <a:pt x="2620" y="9795"/>
                  <a:pt x="2623" y="9804"/>
                  <a:pt x="2627" y="9810"/>
                </a:cubicBezTo>
                <a:lnTo>
                  <a:pt x="2627" y="9810"/>
                </a:lnTo>
                <a:cubicBezTo>
                  <a:pt x="2605" y="9781"/>
                  <a:pt x="2587" y="9752"/>
                  <a:pt x="2563" y="9724"/>
                </a:cubicBezTo>
                <a:cubicBezTo>
                  <a:pt x="2445" y="9542"/>
                  <a:pt x="2320" y="9360"/>
                  <a:pt x="2195" y="9178"/>
                </a:cubicBezTo>
                <a:cubicBezTo>
                  <a:pt x="1956" y="8834"/>
                  <a:pt x="1724" y="8489"/>
                  <a:pt x="1504" y="8137"/>
                </a:cubicBezTo>
                <a:cubicBezTo>
                  <a:pt x="1279" y="7787"/>
                  <a:pt x="1059" y="7430"/>
                  <a:pt x="865" y="7060"/>
                </a:cubicBezTo>
                <a:cubicBezTo>
                  <a:pt x="671" y="6690"/>
                  <a:pt x="495" y="6308"/>
                  <a:pt x="352" y="5919"/>
                </a:cubicBezTo>
                <a:cubicBezTo>
                  <a:pt x="226" y="5588"/>
                  <a:pt x="139" y="5249"/>
                  <a:pt x="89" y="4897"/>
                </a:cubicBezTo>
                <a:cubicBezTo>
                  <a:pt x="89" y="4798"/>
                  <a:pt x="81" y="4697"/>
                  <a:pt x="81" y="4597"/>
                </a:cubicBezTo>
                <a:close/>
                <a:moveTo>
                  <a:pt x="2745" y="6302"/>
                </a:moveTo>
                <a:cubicBezTo>
                  <a:pt x="2751" y="6364"/>
                  <a:pt x="2765" y="6433"/>
                  <a:pt x="2771" y="6502"/>
                </a:cubicBezTo>
                <a:cubicBezTo>
                  <a:pt x="2802" y="6665"/>
                  <a:pt x="2840" y="6821"/>
                  <a:pt x="2884" y="6979"/>
                </a:cubicBezTo>
                <a:cubicBezTo>
                  <a:pt x="2971" y="7298"/>
                  <a:pt x="3090" y="7611"/>
                  <a:pt x="3185" y="7931"/>
                </a:cubicBezTo>
                <a:cubicBezTo>
                  <a:pt x="3285" y="8250"/>
                  <a:pt x="3353" y="8583"/>
                  <a:pt x="3361" y="8915"/>
                </a:cubicBezTo>
                <a:cubicBezTo>
                  <a:pt x="3373" y="9253"/>
                  <a:pt x="3323" y="9592"/>
                  <a:pt x="3266" y="9924"/>
                </a:cubicBezTo>
                <a:lnTo>
                  <a:pt x="3266" y="9905"/>
                </a:lnTo>
                <a:cubicBezTo>
                  <a:pt x="3278" y="9768"/>
                  <a:pt x="3291" y="9630"/>
                  <a:pt x="3291" y="9499"/>
                </a:cubicBezTo>
                <a:cubicBezTo>
                  <a:pt x="3291" y="9222"/>
                  <a:pt x="3266" y="8953"/>
                  <a:pt x="3222" y="8683"/>
                </a:cubicBezTo>
                <a:cubicBezTo>
                  <a:pt x="3179" y="8414"/>
                  <a:pt x="3109" y="8145"/>
                  <a:pt x="3034" y="7888"/>
                </a:cubicBezTo>
                <a:cubicBezTo>
                  <a:pt x="2959" y="7618"/>
                  <a:pt x="2858" y="7348"/>
                  <a:pt x="2789" y="7078"/>
                </a:cubicBezTo>
                <a:cubicBezTo>
                  <a:pt x="2751" y="6928"/>
                  <a:pt x="2727" y="6772"/>
                  <a:pt x="2721" y="6615"/>
                </a:cubicBezTo>
                <a:cubicBezTo>
                  <a:pt x="2721" y="6508"/>
                  <a:pt x="2727" y="6402"/>
                  <a:pt x="2745" y="6302"/>
                </a:cubicBezTo>
                <a:close/>
                <a:moveTo>
                  <a:pt x="11032" y="7029"/>
                </a:moveTo>
                <a:cubicBezTo>
                  <a:pt x="11050" y="7029"/>
                  <a:pt x="11075" y="7035"/>
                  <a:pt x="11093" y="7035"/>
                </a:cubicBezTo>
                <a:cubicBezTo>
                  <a:pt x="10717" y="7286"/>
                  <a:pt x="10235" y="7298"/>
                  <a:pt x="9797" y="7336"/>
                </a:cubicBezTo>
                <a:cubicBezTo>
                  <a:pt x="9282" y="7379"/>
                  <a:pt x="8762" y="7436"/>
                  <a:pt x="8255" y="7561"/>
                </a:cubicBezTo>
                <a:cubicBezTo>
                  <a:pt x="8004" y="7618"/>
                  <a:pt x="7760" y="7700"/>
                  <a:pt x="7527" y="7806"/>
                </a:cubicBezTo>
                <a:cubicBezTo>
                  <a:pt x="7295" y="7906"/>
                  <a:pt x="7070" y="8038"/>
                  <a:pt x="6864" y="8183"/>
                </a:cubicBezTo>
                <a:cubicBezTo>
                  <a:pt x="6431" y="8483"/>
                  <a:pt x="6061" y="8852"/>
                  <a:pt x="5654" y="9178"/>
                </a:cubicBezTo>
                <a:cubicBezTo>
                  <a:pt x="5259" y="9499"/>
                  <a:pt x="4833" y="9786"/>
                  <a:pt x="4344" y="9924"/>
                </a:cubicBezTo>
                <a:cubicBezTo>
                  <a:pt x="4293" y="9942"/>
                  <a:pt x="4243" y="9956"/>
                  <a:pt x="4194" y="9968"/>
                </a:cubicBezTo>
                <a:lnTo>
                  <a:pt x="4200" y="9962"/>
                </a:lnTo>
                <a:cubicBezTo>
                  <a:pt x="4457" y="9592"/>
                  <a:pt x="4814" y="9317"/>
                  <a:pt x="5203" y="9097"/>
                </a:cubicBezTo>
                <a:cubicBezTo>
                  <a:pt x="5678" y="8822"/>
                  <a:pt x="6187" y="8608"/>
                  <a:pt x="6644" y="8301"/>
                </a:cubicBezTo>
                <a:cubicBezTo>
                  <a:pt x="7070" y="8013"/>
                  <a:pt x="7452" y="7656"/>
                  <a:pt x="7923" y="7430"/>
                </a:cubicBezTo>
                <a:cubicBezTo>
                  <a:pt x="8399" y="7205"/>
                  <a:pt x="8932" y="7160"/>
                  <a:pt x="9452" y="7148"/>
                </a:cubicBezTo>
                <a:cubicBezTo>
                  <a:pt x="9971" y="7136"/>
                  <a:pt x="10511" y="7160"/>
                  <a:pt x="11024" y="7029"/>
                </a:cubicBezTo>
                <a:close/>
                <a:moveTo>
                  <a:pt x="10781" y="7235"/>
                </a:moveTo>
                <a:lnTo>
                  <a:pt x="10781" y="7235"/>
                </a:lnTo>
                <a:cubicBezTo>
                  <a:pt x="10755" y="7248"/>
                  <a:pt x="10723" y="7260"/>
                  <a:pt x="10699" y="7273"/>
                </a:cubicBezTo>
                <a:cubicBezTo>
                  <a:pt x="10460" y="7379"/>
                  <a:pt x="10217" y="7449"/>
                  <a:pt x="9959" y="7498"/>
                </a:cubicBezTo>
                <a:cubicBezTo>
                  <a:pt x="9433" y="7599"/>
                  <a:pt x="8894" y="7618"/>
                  <a:pt x="8374" y="7718"/>
                </a:cubicBezTo>
                <a:cubicBezTo>
                  <a:pt x="8111" y="7769"/>
                  <a:pt x="7847" y="7844"/>
                  <a:pt x="7602" y="7957"/>
                </a:cubicBezTo>
                <a:cubicBezTo>
                  <a:pt x="7365" y="8076"/>
                  <a:pt x="7151" y="8232"/>
                  <a:pt x="6963" y="8420"/>
                </a:cubicBezTo>
                <a:cubicBezTo>
                  <a:pt x="6594" y="8790"/>
                  <a:pt x="6312" y="9260"/>
                  <a:pt x="5866" y="9548"/>
                </a:cubicBezTo>
                <a:cubicBezTo>
                  <a:pt x="5403" y="9855"/>
                  <a:pt x="4833" y="9942"/>
                  <a:pt x="4293" y="10006"/>
                </a:cubicBezTo>
                <a:cubicBezTo>
                  <a:pt x="4246" y="10006"/>
                  <a:pt x="4204" y="10011"/>
                  <a:pt x="4162" y="10017"/>
                </a:cubicBezTo>
                <a:lnTo>
                  <a:pt x="4162" y="10017"/>
                </a:lnTo>
                <a:cubicBezTo>
                  <a:pt x="4164" y="10016"/>
                  <a:pt x="4165" y="10014"/>
                  <a:pt x="4168" y="10012"/>
                </a:cubicBezTo>
                <a:cubicBezTo>
                  <a:pt x="4174" y="10006"/>
                  <a:pt x="4180" y="9994"/>
                  <a:pt x="4188" y="9988"/>
                </a:cubicBezTo>
                <a:cubicBezTo>
                  <a:pt x="4669" y="9893"/>
                  <a:pt x="5102" y="9624"/>
                  <a:pt x="5490" y="9335"/>
                </a:cubicBezTo>
                <a:cubicBezTo>
                  <a:pt x="5904" y="9016"/>
                  <a:pt x="6280" y="8652"/>
                  <a:pt x="6700" y="8339"/>
                </a:cubicBezTo>
                <a:cubicBezTo>
                  <a:pt x="6907" y="8183"/>
                  <a:pt x="7127" y="8032"/>
                  <a:pt x="7365" y="7912"/>
                </a:cubicBezTo>
                <a:cubicBezTo>
                  <a:pt x="7596" y="7799"/>
                  <a:pt x="7841" y="7706"/>
                  <a:pt x="8091" y="7637"/>
                </a:cubicBezTo>
                <a:cubicBezTo>
                  <a:pt x="8600" y="7492"/>
                  <a:pt x="9126" y="7423"/>
                  <a:pt x="9646" y="7379"/>
                </a:cubicBezTo>
                <a:cubicBezTo>
                  <a:pt x="9896" y="7355"/>
                  <a:pt x="10153" y="7342"/>
                  <a:pt x="10399" y="7310"/>
                </a:cubicBezTo>
                <a:cubicBezTo>
                  <a:pt x="10529" y="7298"/>
                  <a:pt x="10656" y="7273"/>
                  <a:pt x="10781" y="7235"/>
                </a:cubicBezTo>
                <a:close/>
                <a:moveTo>
                  <a:pt x="101" y="4347"/>
                </a:moveTo>
                <a:lnTo>
                  <a:pt x="101" y="4347"/>
                </a:lnTo>
                <a:cubicBezTo>
                  <a:pt x="107" y="4359"/>
                  <a:pt x="113" y="4371"/>
                  <a:pt x="113" y="4377"/>
                </a:cubicBezTo>
                <a:cubicBezTo>
                  <a:pt x="127" y="4409"/>
                  <a:pt x="139" y="4440"/>
                  <a:pt x="151" y="4466"/>
                </a:cubicBezTo>
                <a:cubicBezTo>
                  <a:pt x="157" y="4472"/>
                  <a:pt x="157" y="4478"/>
                  <a:pt x="157" y="4478"/>
                </a:cubicBezTo>
                <a:cubicBezTo>
                  <a:pt x="277" y="4741"/>
                  <a:pt x="414" y="4986"/>
                  <a:pt x="564" y="5224"/>
                </a:cubicBezTo>
                <a:cubicBezTo>
                  <a:pt x="796" y="5594"/>
                  <a:pt x="1053" y="5938"/>
                  <a:pt x="1304" y="6295"/>
                </a:cubicBezTo>
                <a:cubicBezTo>
                  <a:pt x="1562" y="6653"/>
                  <a:pt x="1799" y="7023"/>
                  <a:pt x="2007" y="7417"/>
                </a:cubicBezTo>
                <a:cubicBezTo>
                  <a:pt x="2213" y="7825"/>
                  <a:pt x="2383" y="8244"/>
                  <a:pt x="2514" y="8677"/>
                </a:cubicBezTo>
                <a:cubicBezTo>
                  <a:pt x="2652" y="9115"/>
                  <a:pt x="2745" y="9560"/>
                  <a:pt x="2796" y="10012"/>
                </a:cubicBezTo>
                <a:cubicBezTo>
                  <a:pt x="2796" y="10025"/>
                  <a:pt x="2802" y="10037"/>
                  <a:pt x="2802" y="10049"/>
                </a:cubicBezTo>
                <a:cubicBezTo>
                  <a:pt x="2714" y="9830"/>
                  <a:pt x="2620" y="9624"/>
                  <a:pt x="2520" y="9416"/>
                </a:cubicBezTo>
                <a:cubicBezTo>
                  <a:pt x="2464" y="9279"/>
                  <a:pt x="2413" y="9141"/>
                  <a:pt x="2357" y="9002"/>
                </a:cubicBezTo>
                <a:cubicBezTo>
                  <a:pt x="2195" y="8589"/>
                  <a:pt x="2025" y="8183"/>
                  <a:pt x="1831" y="7781"/>
                </a:cubicBezTo>
                <a:cubicBezTo>
                  <a:pt x="1649" y="7385"/>
                  <a:pt x="1443" y="6991"/>
                  <a:pt x="1217" y="6615"/>
                </a:cubicBezTo>
                <a:cubicBezTo>
                  <a:pt x="984" y="6227"/>
                  <a:pt x="728" y="5857"/>
                  <a:pt x="509" y="5456"/>
                </a:cubicBezTo>
                <a:cubicBezTo>
                  <a:pt x="321" y="5111"/>
                  <a:pt x="170" y="4741"/>
                  <a:pt x="101" y="4347"/>
                </a:cubicBezTo>
                <a:close/>
                <a:moveTo>
                  <a:pt x="2739" y="6182"/>
                </a:moveTo>
                <a:lnTo>
                  <a:pt x="2739" y="6220"/>
                </a:lnTo>
                <a:cubicBezTo>
                  <a:pt x="2708" y="6326"/>
                  <a:pt x="2702" y="6439"/>
                  <a:pt x="2702" y="6552"/>
                </a:cubicBezTo>
                <a:cubicBezTo>
                  <a:pt x="2696" y="6690"/>
                  <a:pt x="2714" y="6821"/>
                  <a:pt x="2739" y="6960"/>
                </a:cubicBezTo>
                <a:cubicBezTo>
                  <a:pt x="2789" y="7229"/>
                  <a:pt x="2884" y="7492"/>
                  <a:pt x="2965" y="7761"/>
                </a:cubicBezTo>
                <a:cubicBezTo>
                  <a:pt x="3046" y="8025"/>
                  <a:pt x="3115" y="8295"/>
                  <a:pt x="3165" y="8565"/>
                </a:cubicBezTo>
                <a:cubicBezTo>
                  <a:pt x="3216" y="8834"/>
                  <a:pt x="3248" y="9109"/>
                  <a:pt x="3254" y="9378"/>
                </a:cubicBezTo>
                <a:cubicBezTo>
                  <a:pt x="3254" y="9536"/>
                  <a:pt x="3248" y="9693"/>
                  <a:pt x="3234" y="9843"/>
                </a:cubicBezTo>
                <a:cubicBezTo>
                  <a:pt x="3228" y="9924"/>
                  <a:pt x="3222" y="10000"/>
                  <a:pt x="3210" y="10075"/>
                </a:cubicBezTo>
                <a:cubicBezTo>
                  <a:pt x="3216" y="9754"/>
                  <a:pt x="3191" y="9423"/>
                  <a:pt x="3135" y="9103"/>
                </a:cubicBezTo>
                <a:cubicBezTo>
                  <a:pt x="3072" y="8759"/>
                  <a:pt x="2971" y="8426"/>
                  <a:pt x="2864" y="8094"/>
                </a:cubicBezTo>
                <a:cubicBezTo>
                  <a:pt x="2759" y="7761"/>
                  <a:pt x="2652" y="7436"/>
                  <a:pt x="2620" y="7092"/>
                </a:cubicBezTo>
                <a:cubicBezTo>
                  <a:pt x="2589" y="6821"/>
                  <a:pt x="2608" y="6546"/>
                  <a:pt x="2696" y="6289"/>
                </a:cubicBezTo>
                <a:cubicBezTo>
                  <a:pt x="2702" y="6277"/>
                  <a:pt x="2708" y="6265"/>
                  <a:pt x="2714" y="6251"/>
                </a:cubicBezTo>
                <a:cubicBezTo>
                  <a:pt x="2721" y="6227"/>
                  <a:pt x="2733" y="6202"/>
                  <a:pt x="2739" y="6182"/>
                </a:cubicBezTo>
                <a:close/>
                <a:moveTo>
                  <a:pt x="2821" y="6465"/>
                </a:moveTo>
                <a:lnTo>
                  <a:pt x="2821" y="6465"/>
                </a:lnTo>
                <a:cubicBezTo>
                  <a:pt x="2878" y="6615"/>
                  <a:pt x="2953" y="6766"/>
                  <a:pt x="3022" y="6910"/>
                </a:cubicBezTo>
                <a:cubicBezTo>
                  <a:pt x="3103" y="7066"/>
                  <a:pt x="3185" y="7223"/>
                  <a:pt x="3254" y="7385"/>
                </a:cubicBezTo>
                <a:cubicBezTo>
                  <a:pt x="3323" y="7549"/>
                  <a:pt x="3379" y="7718"/>
                  <a:pt x="3422" y="7894"/>
                </a:cubicBezTo>
                <a:cubicBezTo>
                  <a:pt x="3511" y="8238"/>
                  <a:pt x="3549" y="8596"/>
                  <a:pt x="3541" y="8953"/>
                </a:cubicBezTo>
                <a:cubicBezTo>
                  <a:pt x="3529" y="9303"/>
                  <a:pt x="3466" y="9661"/>
                  <a:pt x="3353" y="10000"/>
                </a:cubicBezTo>
                <a:cubicBezTo>
                  <a:pt x="3329" y="10081"/>
                  <a:pt x="3303" y="10156"/>
                  <a:pt x="3272" y="10231"/>
                </a:cubicBezTo>
                <a:cubicBezTo>
                  <a:pt x="3260" y="10251"/>
                  <a:pt x="3254" y="10269"/>
                  <a:pt x="3248" y="10294"/>
                </a:cubicBezTo>
                <a:cubicBezTo>
                  <a:pt x="3245" y="10296"/>
                  <a:pt x="3243" y="10299"/>
                  <a:pt x="3242" y="10301"/>
                </a:cubicBezTo>
                <a:lnTo>
                  <a:pt x="3242" y="10301"/>
                </a:lnTo>
                <a:cubicBezTo>
                  <a:pt x="3250" y="10240"/>
                  <a:pt x="3261" y="10182"/>
                  <a:pt x="3272" y="10124"/>
                </a:cubicBezTo>
                <a:cubicBezTo>
                  <a:pt x="3335" y="9768"/>
                  <a:pt x="3398" y="9416"/>
                  <a:pt x="3410" y="9053"/>
                </a:cubicBezTo>
                <a:cubicBezTo>
                  <a:pt x="3410" y="8883"/>
                  <a:pt x="3404" y="8709"/>
                  <a:pt x="3379" y="8539"/>
                </a:cubicBezTo>
                <a:cubicBezTo>
                  <a:pt x="3353" y="8377"/>
                  <a:pt x="3315" y="8213"/>
                  <a:pt x="3272" y="8050"/>
                </a:cubicBezTo>
                <a:cubicBezTo>
                  <a:pt x="3191" y="7731"/>
                  <a:pt x="3072" y="7423"/>
                  <a:pt x="2977" y="7104"/>
                </a:cubicBezTo>
                <a:cubicBezTo>
                  <a:pt x="2915" y="6890"/>
                  <a:pt x="2858" y="6678"/>
                  <a:pt x="2821" y="6465"/>
                </a:cubicBezTo>
                <a:close/>
                <a:moveTo>
                  <a:pt x="2986" y="10566"/>
                </a:moveTo>
                <a:cubicBezTo>
                  <a:pt x="2987" y="10569"/>
                  <a:pt x="2989" y="10573"/>
                  <a:pt x="2991" y="10576"/>
                </a:cubicBezTo>
                <a:cubicBezTo>
                  <a:pt x="2992" y="10583"/>
                  <a:pt x="2993" y="10590"/>
                  <a:pt x="2995" y="10596"/>
                </a:cubicBezTo>
                <a:lnTo>
                  <a:pt x="2995" y="10596"/>
                </a:lnTo>
                <a:cubicBezTo>
                  <a:pt x="2992" y="10586"/>
                  <a:pt x="2989" y="10577"/>
                  <a:pt x="2986" y="10566"/>
                </a:cubicBezTo>
                <a:close/>
                <a:moveTo>
                  <a:pt x="7414" y="9198"/>
                </a:moveTo>
                <a:lnTo>
                  <a:pt x="7414" y="9198"/>
                </a:lnTo>
                <a:cubicBezTo>
                  <a:pt x="7327" y="9253"/>
                  <a:pt x="7240" y="9311"/>
                  <a:pt x="7159" y="9378"/>
                </a:cubicBezTo>
                <a:cubicBezTo>
                  <a:pt x="6838" y="9630"/>
                  <a:pt x="6563" y="9936"/>
                  <a:pt x="6262" y="10206"/>
                </a:cubicBezTo>
                <a:cubicBezTo>
                  <a:pt x="6106" y="10350"/>
                  <a:pt x="5948" y="10482"/>
                  <a:pt x="5773" y="10589"/>
                </a:cubicBezTo>
                <a:cubicBezTo>
                  <a:pt x="5597" y="10702"/>
                  <a:pt x="5409" y="10795"/>
                  <a:pt x="5221" y="10876"/>
                </a:cubicBezTo>
                <a:cubicBezTo>
                  <a:pt x="4851" y="11046"/>
                  <a:pt x="4469" y="11183"/>
                  <a:pt x="4113" y="11379"/>
                </a:cubicBezTo>
                <a:cubicBezTo>
                  <a:pt x="3986" y="11447"/>
                  <a:pt x="3867" y="11522"/>
                  <a:pt x="3755" y="11604"/>
                </a:cubicBezTo>
                <a:cubicBezTo>
                  <a:pt x="3992" y="11397"/>
                  <a:pt x="4263" y="11234"/>
                  <a:pt x="4544" y="11084"/>
                </a:cubicBezTo>
                <a:cubicBezTo>
                  <a:pt x="4851" y="10920"/>
                  <a:pt x="5158" y="10770"/>
                  <a:pt x="5447" y="10576"/>
                </a:cubicBezTo>
                <a:cubicBezTo>
                  <a:pt x="5754" y="10370"/>
                  <a:pt x="6036" y="10130"/>
                  <a:pt x="6324" y="9899"/>
                </a:cubicBezTo>
                <a:cubicBezTo>
                  <a:pt x="6607" y="9673"/>
                  <a:pt x="6895" y="9461"/>
                  <a:pt x="7214" y="9291"/>
                </a:cubicBezTo>
                <a:cubicBezTo>
                  <a:pt x="7277" y="9253"/>
                  <a:pt x="7347" y="9222"/>
                  <a:pt x="7414" y="9198"/>
                </a:cubicBezTo>
                <a:close/>
                <a:moveTo>
                  <a:pt x="7578" y="9047"/>
                </a:moveTo>
                <a:cubicBezTo>
                  <a:pt x="7584" y="9047"/>
                  <a:pt x="7584" y="9053"/>
                  <a:pt x="7590" y="9053"/>
                </a:cubicBezTo>
                <a:lnTo>
                  <a:pt x="7616" y="9053"/>
                </a:lnTo>
                <a:cubicBezTo>
                  <a:pt x="7515" y="9091"/>
                  <a:pt x="7422" y="9129"/>
                  <a:pt x="7333" y="9172"/>
                </a:cubicBezTo>
                <a:cubicBezTo>
                  <a:pt x="7001" y="9329"/>
                  <a:pt x="6707" y="9536"/>
                  <a:pt x="6425" y="9762"/>
                </a:cubicBezTo>
                <a:cubicBezTo>
                  <a:pt x="6130" y="9994"/>
                  <a:pt x="5854" y="10237"/>
                  <a:pt x="5554" y="10457"/>
                </a:cubicBezTo>
                <a:cubicBezTo>
                  <a:pt x="5403" y="10564"/>
                  <a:pt x="5253" y="10664"/>
                  <a:pt x="5096" y="10752"/>
                </a:cubicBezTo>
                <a:cubicBezTo>
                  <a:pt x="4946" y="10839"/>
                  <a:pt x="4796" y="10920"/>
                  <a:pt x="4639" y="11003"/>
                </a:cubicBezTo>
                <a:cubicBezTo>
                  <a:pt x="4338" y="11159"/>
                  <a:pt x="4037" y="11322"/>
                  <a:pt x="3780" y="11547"/>
                </a:cubicBezTo>
                <a:cubicBezTo>
                  <a:pt x="3750" y="11577"/>
                  <a:pt x="3720" y="11602"/>
                  <a:pt x="3690" y="11630"/>
                </a:cubicBezTo>
                <a:lnTo>
                  <a:pt x="3690" y="11630"/>
                </a:lnTo>
                <a:cubicBezTo>
                  <a:pt x="3802" y="11513"/>
                  <a:pt x="3924" y="11404"/>
                  <a:pt x="4049" y="11304"/>
                </a:cubicBezTo>
                <a:cubicBezTo>
                  <a:pt x="4356" y="11058"/>
                  <a:pt x="4689" y="10858"/>
                  <a:pt x="5021" y="10645"/>
                </a:cubicBezTo>
                <a:cubicBezTo>
                  <a:pt x="5184" y="10532"/>
                  <a:pt x="5346" y="10425"/>
                  <a:pt x="5510" y="10306"/>
                </a:cubicBezTo>
                <a:cubicBezTo>
                  <a:pt x="5666" y="10188"/>
                  <a:pt x="5817" y="10069"/>
                  <a:pt x="5973" y="9950"/>
                </a:cubicBezTo>
                <a:cubicBezTo>
                  <a:pt x="6274" y="9711"/>
                  <a:pt x="6587" y="9479"/>
                  <a:pt x="6925" y="9297"/>
                </a:cubicBezTo>
                <a:cubicBezTo>
                  <a:pt x="7139" y="9190"/>
                  <a:pt x="7353" y="9103"/>
                  <a:pt x="7578" y="9047"/>
                </a:cubicBezTo>
                <a:close/>
                <a:moveTo>
                  <a:pt x="7422" y="9285"/>
                </a:moveTo>
                <a:lnTo>
                  <a:pt x="7422" y="9285"/>
                </a:lnTo>
                <a:cubicBezTo>
                  <a:pt x="7377" y="9329"/>
                  <a:pt x="7333" y="9372"/>
                  <a:pt x="7289" y="9416"/>
                </a:cubicBezTo>
                <a:cubicBezTo>
                  <a:pt x="7014" y="9699"/>
                  <a:pt x="6757" y="10006"/>
                  <a:pt x="6488" y="10294"/>
                </a:cubicBezTo>
                <a:cubicBezTo>
                  <a:pt x="6224" y="10582"/>
                  <a:pt x="5930" y="10852"/>
                  <a:pt x="5591" y="11052"/>
                </a:cubicBezTo>
                <a:cubicBezTo>
                  <a:pt x="5247" y="11259"/>
                  <a:pt x="4865" y="11391"/>
                  <a:pt x="4489" y="11535"/>
                </a:cubicBezTo>
                <a:cubicBezTo>
                  <a:pt x="4400" y="11567"/>
                  <a:pt x="4313" y="11597"/>
                  <a:pt x="4225" y="11635"/>
                </a:cubicBezTo>
                <a:cubicBezTo>
                  <a:pt x="4243" y="11623"/>
                  <a:pt x="4263" y="11617"/>
                  <a:pt x="4275" y="11610"/>
                </a:cubicBezTo>
                <a:cubicBezTo>
                  <a:pt x="4588" y="11466"/>
                  <a:pt x="4908" y="11322"/>
                  <a:pt x="5215" y="11165"/>
                </a:cubicBezTo>
                <a:cubicBezTo>
                  <a:pt x="5516" y="11009"/>
                  <a:pt x="5811" y="10833"/>
                  <a:pt x="6074" y="10613"/>
                </a:cubicBezTo>
                <a:cubicBezTo>
                  <a:pt x="6375" y="10370"/>
                  <a:pt x="6619" y="10075"/>
                  <a:pt x="6876" y="9799"/>
                </a:cubicBezTo>
                <a:cubicBezTo>
                  <a:pt x="7046" y="9611"/>
                  <a:pt x="7220" y="9435"/>
                  <a:pt x="7422" y="9285"/>
                </a:cubicBezTo>
                <a:close/>
                <a:moveTo>
                  <a:pt x="3684" y="11637"/>
                </a:moveTo>
                <a:lnTo>
                  <a:pt x="3684" y="11637"/>
                </a:lnTo>
                <a:cubicBezTo>
                  <a:pt x="3679" y="11643"/>
                  <a:pt x="3680" y="11649"/>
                  <a:pt x="3685" y="11654"/>
                </a:cubicBezTo>
                <a:cubicBezTo>
                  <a:pt x="3661" y="11672"/>
                  <a:pt x="3636" y="11692"/>
                  <a:pt x="3610" y="11717"/>
                </a:cubicBezTo>
                <a:cubicBezTo>
                  <a:pt x="3634" y="11690"/>
                  <a:pt x="3659" y="11663"/>
                  <a:pt x="3684" y="11637"/>
                </a:cubicBezTo>
                <a:close/>
                <a:moveTo>
                  <a:pt x="7121" y="9491"/>
                </a:moveTo>
                <a:lnTo>
                  <a:pt x="7121" y="9491"/>
                </a:lnTo>
                <a:cubicBezTo>
                  <a:pt x="7064" y="9542"/>
                  <a:pt x="7008" y="9592"/>
                  <a:pt x="6957" y="9649"/>
                </a:cubicBezTo>
                <a:cubicBezTo>
                  <a:pt x="6694" y="9930"/>
                  <a:pt x="6450" y="10237"/>
                  <a:pt x="6161" y="10494"/>
                </a:cubicBezTo>
                <a:cubicBezTo>
                  <a:pt x="5904" y="10726"/>
                  <a:pt x="5609" y="10914"/>
                  <a:pt x="5308" y="11084"/>
                </a:cubicBezTo>
                <a:cubicBezTo>
                  <a:pt x="5002" y="11246"/>
                  <a:pt x="4689" y="11391"/>
                  <a:pt x="4368" y="11535"/>
                </a:cubicBezTo>
                <a:cubicBezTo>
                  <a:pt x="4168" y="11629"/>
                  <a:pt x="3974" y="11723"/>
                  <a:pt x="3774" y="11823"/>
                </a:cubicBezTo>
                <a:cubicBezTo>
                  <a:pt x="3648" y="11886"/>
                  <a:pt x="3529" y="11955"/>
                  <a:pt x="3410" y="12030"/>
                </a:cubicBezTo>
                <a:cubicBezTo>
                  <a:pt x="3404" y="12036"/>
                  <a:pt x="3404" y="12036"/>
                  <a:pt x="3398" y="12036"/>
                </a:cubicBezTo>
                <a:cubicBezTo>
                  <a:pt x="3379" y="12048"/>
                  <a:pt x="3361" y="12062"/>
                  <a:pt x="3341" y="12074"/>
                </a:cubicBezTo>
                <a:cubicBezTo>
                  <a:pt x="3347" y="12062"/>
                  <a:pt x="3361" y="12048"/>
                  <a:pt x="3367" y="12036"/>
                </a:cubicBezTo>
                <a:cubicBezTo>
                  <a:pt x="3549" y="11811"/>
                  <a:pt x="3780" y="11629"/>
                  <a:pt x="4037" y="11478"/>
                </a:cubicBezTo>
                <a:cubicBezTo>
                  <a:pt x="4382" y="11278"/>
                  <a:pt x="4752" y="11140"/>
                  <a:pt x="5120" y="10983"/>
                </a:cubicBezTo>
                <a:cubicBezTo>
                  <a:pt x="5308" y="10902"/>
                  <a:pt x="5496" y="10815"/>
                  <a:pt x="5672" y="10714"/>
                </a:cubicBezTo>
                <a:cubicBezTo>
                  <a:pt x="5848" y="10613"/>
                  <a:pt x="6017" y="10494"/>
                  <a:pt x="6173" y="10364"/>
                </a:cubicBezTo>
                <a:cubicBezTo>
                  <a:pt x="6488" y="10100"/>
                  <a:pt x="6763" y="9792"/>
                  <a:pt x="7070" y="9529"/>
                </a:cubicBezTo>
                <a:cubicBezTo>
                  <a:pt x="7089" y="9517"/>
                  <a:pt x="7101" y="9505"/>
                  <a:pt x="7121" y="9491"/>
                </a:cubicBezTo>
                <a:close/>
                <a:moveTo>
                  <a:pt x="9877" y="0"/>
                </a:moveTo>
                <a:cubicBezTo>
                  <a:pt x="9870" y="0"/>
                  <a:pt x="9863" y="3"/>
                  <a:pt x="9859" y="9"/>
                </a:cubicBezTo>
                <a:cubicBezTo>
                  <a:pt x="9853" y="4"/>
                  <a:pt x="9845" y="1"/>
                  <a:pt x="9837" y="1"/>
                </a:cubicBezTo>
                <a:cubicBezTo>
                  <a:pt x="9826" y="1"/>
                  <a:pt x="9816" y="5"/>
                  <a:pt x="9809" y="15"/>
                </a:cubicBezTo>
                <a:cubicBezTo>
                  <a:pt x="9508" y="925"/>
                  <a:pt x="8918" y="1695"/>
                  <a:pt x="8330" y="2429"/>
                </a:cubicBezTo>
                <a:cubicBezTo>
                  <a:pt x="7735" y="3168"/>
                  <a:pt x="7121" y="3896"/>
                  <a:pt x="6713" y="4761"/>
                </a:cubicBezTo>
                <a:cubicBezTo>
                  <a:pt x="6494" y="5230"/>
                  <a:pt x="6343" y="5738"/>
                  <a:pt x="6318" y="6257"/>
                </a:cubicBezTo>
                <a:cubicBezTo>
                  <a:pt x="5999" y="6621"/>
                  <a:pt x="5698" y="6997"/>
                  <a:pt x="5435" y="7399"/>
                </a:cubicBezTo>
                <a:cubicBezTo>
                  <a:pt x="5278" y="7631"/>
                  <a:pt x="5134" y="7868"/>
                  <a:pt x="4996" y="8113"/>
                </a:cubicBezTo>
                <a:cubicBezTo>
                  <a:pt x="5002" y="8094"/>
                  <a:pt x="5008" y="8076"/>
                  <a:pt x="5015" y="8062"/>
                </a:cubicBezTo>
                <a:cubicBezTo>
                  <a:pt x="5233" y="7668"/>
                  <a:pt x="5447" y="7267"/>
                  <a:pt x="5617" y="6847"/>
                </a:cubicBezTo>
                <a:cubicBezTo>
                  <a:pt x="5710" y="6621"/>
                  <a:pt x="5791" y="6384"/>
                  <a:pt x="5848" y="6138"/>
                </a:cubicBezTo>
                <a:cubicBezTo>
                  <a:pt x="5910" y="5881"/>
                  <a:pt x="5942" y="5618"/>
                  <a:pt x="5955" y="5355"/>
                </a:cubicBezTo>
                <a:cubicBezTo>
                  <a:pt x="5967" y="5085"/>
                  <a:pt x="5967" y="4810"/>
                  <a:pt x="5985" y="4535"/>
                </a:cubicBezTo>
                <a:cubicBezTo>
                  <a:pt x="5999" y="4278"/>
                  <a:pt x="6030" y="4027"/>
                  <a:pt x="6092" y="3775"/>
                </a:cubicBezTo>
                <a:cubicBezTo>
                  <a:pt x="6205" y="3306"/>
                  <a:pt x="6387" y="2861"/>
                  <a:pt x="6557" y="2410"/>
                </a:cubicBezTo>
                <a:cubicBezTo>
                  <a:pt x="6682" y="2046"/>
                  <a:pt x="6801" y="1677"/>
                  <a:pt x="6850" y="1301"/>
                </a:cubicBezTo>
                <a:cubicBezTo>
                  <a:pt x="6858" y="1294"/>
                  <a:pt x="6858" y="1294"/>
                  <a:pt x="6858" y="1287"/>
                </a:cubicBezTo>
                <a:lnTo>
                  <a:pt x="6858" y="1281"/>
                </a:lnTo>
                <a:cubicBezTo>
                  <a:pt x="6901" y="1169"/>
                  <a:pt x="6919" y="1044"/>
                  <a:pt x="6913" y="917"/>
                </a:cubicBezTo>
                <a:cubicBezTo>
                  <a:pt x="6919" y="893"/>
                  <a:pt x="6925" y="874"/>
                  <a:pt x="6933" y="850"/>
                </a:cubicBezTo>
                <a:cubicBezTo>
                  <a:pt x="6933" y="840"/>
                  <a:pt x="6926" y="834"/>
                  <a:pt x="6917" y="834"/>
                </a:cubicBezTo>
                <a:cubicBezTo>
                  <a:pt x="6914" y="834"/>
                  <a:pt x="6911" y="835"/>
                  <a:pt x="6907" y="836"/>
                </a:cubicBezTo>
                <a:lnTo>
                  <a:pt x="6907" y="812"/>
                </a:lnTo>
                <a:cubicBezTo>
                  <a:pt x="6904" y="794"/>
                  <a:pt x="6893" y="786"/>
                  <a:pt x="6881" y="786"/>
                </a:cubicBezTo>
                <a:cubicBezTo>
                  <a:pt x="6868" y="786"/>
                  <a:pt x="6854" y="796"/>
                  <a:pt x="6850" y="812"/>
                </a:cubicBezTo>
                <a:cubicBezTo>
                  <a:pt x="6844" y="818"/>
                  <a:pt x="6844" y="830"/>
                  <a:pt x="6844" y="842"/>
                </a:cubicBezTo>
                <a:cubicBezTo>
                  <a:pt x="6832" y="842"/>
                  <a:pt x="6820" y="850"/>
                  <a:pt x="6820" y="862"/>
                </a:cubicBezTo>
                <a:lnTo>
                  <a:pt x="6820" y="911"/>
                </a:lnTo>
                <a:cubicBezTo>
                  <a:pt x="6795" y="1000"/>
                  <a:pt x="6763" y="1087"/>
                  <a:pt x="6731" y="1175"/>
                </a:cubicBezTo>
                <a:cubicBezTo>
                  <a:pt x="6713" y="1238"/>
                  <a:pt x="6688" y="1294"/>
                  <a:pt x="6656" y="1351"/>
                </a:cubicBezTo>
                <a:cubicBezTo>
                  <a:pt x="6632" y="1406"/>
                  <a:pt x="6594" y="1463"/>
                  <a:pt x="6563" y="1519"/>
                </a:cubicBezTo>
                <a:lnTo>
                  <a:pt x="6563" y="1539"/>
                </a:lnTo>
                <a:cubicBezTo>
                  <a:pt x="6557" y="1551"/>
                  <a:pt x="6543" y="1564"/>
                  <a:pt x="6537" y="1576"/>
                </a:cubicBezTo>
                <a:cubicBezTo>
                  <a:pt x="6369" y="1802"/>
                  <a:pt x="6173" y="2008"/>
                  <a:pt x="5979" y="2204"/>
                </a:cubicBezTo>
                <a:cubicBezTo>
                  <a:pt x="5773" y="2404"/>
                  <a:pt x="5566" y="2598"/>
                  <a:pt x="5384" y="2817"/>
                </a:cubicBezTo>
                <a:cubicBezTo>
                  <a:pt x="5203" y="3031"/>
                  <a:pt x="5045" y="3262"/>
                  <a:pt x="4932" y="3512"/>
                </a:cubicBezTo>
                <a:cubicBezTo>
                  <a:pt x="4707" y="4021"/>
                  <a:pt x="4626" y="4579"/>
                  <a:pt x="4626" y="5129"/>
                </a:cubicBezTo>
                <a:cubicBezTo>
                  <a:pt x="4626" y="5750"/>
                  <a:pt x="4726" y="6364"/>
                  <a:pt x="4808" y="6972"/>
                </a:cubicBezTo>
                <a:cubicBezTo>
                  <a:pt x="4851" y="7292"/>
                  <a:pt x="4889" y="7611"/>
                  <a:pt x="4902" y="7931"/>
                </a:cubicBezTo>
                <a:cubicBezTo>
                  <a:pt x="4908" y="8019"/>
                  <a:pt x="4908" y="8113"/>
                  <a:pt x="4895" y="8201"/>
                </a:cubicBezTo>
                <a:cubicBezTo>
                  <a:pt x="4839" y="8313"/>
                  <a:pt x="4776" y="8420"/>
                  <a:pt x="4726" y="8539"/>
                </a:cubicBezTo>
                <a:cubicBezTo>
                  <a:pt x="4770" y="8288"/>
                  <a:pt x="4776" y="8038"/>
                  <a:pt x="4738" y="7787"/>
                </a:cubicBezTo>
                <a:cubicBezTo>
                  <a:pt x="4695" y="7455"/>
                  <a:pt x="4588" y="7136"/>
                  <a:pt x="4457" y="6829"/>
                </a:cubicBezTo>
                <a:cubicBezTo>
                  <a:pt x="4319" y="6514"/>
                  <a:pt x="4156" y="6208"/>
                  <a:pt x="3992" y="5907"/>
                </a:cubicBezTo>
                <a:cubicBezTo>
                  <a:pt x="3911" y="5756"/>
                  <a:pt x="3824" y="5600"/>
                  <a:pt x="3737" y="5449"/>
                </a:cubicBezTo>
                <a:cubicBezTo>
                  <a:pt x="3648" y="5305"/>
                  <a:pt x="3561" y="5161"/>
                  <a:pt x="3473" y="5016"/>
                </a:cubicBezTo>
                <a:cubicBezTo>
                  <a:pt x="3398" y="4873"/>
                  <a:pt x="3323" y="4729"/>
                  <a:pt x="3272" y="4573"/>
                </a:cubicBezTo>
                <a:cubicBezTo>
                  <a:pt x="3234" y="4452"/>
                  <a:pt x="3216" y="4333"/>
                  <a:pt x="3210" y="4209"/>
                </a:cubicBezTo>
                <a:cubicBezTo>
                  <a:pt x="3210" y="4151"/>
                  <a:pt x="3216" y="4102"/>
                  <a:pt x="3222" y="4046"/>
                </a:cubicBezTo>
                <a:cubicBezTo>
                  <a:pt x="3222" y="4015"/>
                  <a:pt x="3228" y="3989"/>
                  <a:pt x="3234" y="3963"/>
                </a:cubicBezTo>
                <a:cubicBezTo>
                  <a:pt x="3234" y="3945"/>
                  <a:pt x="3240" y="3926"/>
                  <a:pt x="3248" y="3908"/>
                </a:cubicBezTo>
                <a:cubicBezTo>
                  <a:pt x="3248" y="3902"/>
                  <a:pt x="3248" y="3896"/>
                  <a:pt x="3240" y="3896"/>
                </a:cubicBezTo>
                <a:cubicBezTo>
                  <a:pt x="3240" y="3888"/>
                  <a:pt x="3233" y="3883"/>
                  <a:pt x="3226" y="3883"/>
                </a:cubicBezTo>
                <a:cubicBezTo>
                  <a:pt x="3219" y="3883"/>
                  <a:pt x="3213" y="3887"/>
                  <a:pt x="3210" y="3896"/>
                </a:cubicBezTo>
                <a:cubicBezTo>
                  <a:pt x="3210" y="3908"/>
                  <a:pt x="3203" y="3920"/>
                  <a:pt x="3203" y="3933"/>
                </a:cubicBezTo>
                <a:lnTo>
                  <a:pt x="3197" y="3933"/>
                </a:lnTo>
                <a:cubicBezTo>
                  <a:pt x="3191" y="3963"/>
                  <a:pt x="3185" y="3989"/>
                  <a:pt x="3179" y="4015"/>
                </a:cubicBezTo>
                <a:cubicBezTo>
                  <a:pt x="3135" y="4165"/>
                  <a:pt x="3097" y="4315"/>
                  <a:pt x="3060" y="4466"/>
                </a:cubicBezTo>
                <a:cubicBezTo>
                  <a:pt x="3015" y="4654"/>
                  <a:pt x="2977" y="4848"/>
                  <a:pt x="2959" y="5042"/>
                </a:cubicBezTo>
                <a:cubicBezTo>
                  <a:pt x="2921" y="5400"/>
                  <a:pt x="2933" y="5768"/>
                  <a:pt x="3046" y="6114"/>
                </a:cubicBezTo>
                <a:cubicBezTo>
                  <a:pt x="3153" y="6459"/>
                  <a:pt x="3373" y="6740"/>
                  <a:pt x="3604" y="7009"/>
                </a:cubicBezTo>
                <a:cubicBezTo>
                  <a:pt x="3842" y="7280"/>
                  <a:pt x="4087" y="7549"/>
                  <a:pt x="4269" y="7856"/>
                </a:cubicBezTo>
                <a:cubicBezTo>
                  <a:pt x="4457" y="8169"/>
                  <a:pt x="4582" y="8527"/>
                  <a:pt x="4556" y="8897"/>
                </a:cubicBezTo>
                <a:lnTo>
                  <a:pt x="4556" y="8935"/>
                </a:lnTo>
                <a:cubicBezTo>
                  <a:pt x="4544" y="8959"/>
                  <a:pt x="4538" y="8978"/>
                  <a:pt x="4532" y="8996"/>
                </a:cubicBezTo>
                <a:cubicBezTo>
                  <a:pt x="4526" y="9010"/>
                  <a:pt x="4519" y="9022"/>
                  <a:pt x="4519" y="9034"/>
                </a:cubicBezTo>
                <a:cubicBezTo>
                  <a:pt x="4507" y="9053"/>
                  <a:pt x="4495" y="9078"/>
                  <a:pt x="4481" y="9103"/>
                </a:cubicBezTo>
                <a:lnTo>
                  <a:pt x="4481" y="9109"/>
                </a:lnTo>
                <a:lnTo>
                  <a:pt x="4475" y="9115"/>
                </a:lnTo>
                <a:cubicBezTo>
                  <a:pt x="4419" y="9241"/>
                  <a:pt x="4356" y="9366"/>
                  <a:pt x="4301" y="9499"/>
                </a:cubicBezTo>
                <a:cubicBezTo>
                  <a:pt x="4231" y="9617"/>
                  <a:pt x="4168" y="9736"/>
                  <a:pt x="4125" y="9867"/>
                </a:cubicBezTo>
                <a:cubicBezTo>
                  <a:pt x="4113" y="9899"/>
                  <a:pt x="4099" y="9930"/>
                  <a:pt x="4093" y="9968"/>
                </a:cubicBezTo>
                <a:lnTo>
                  <a:pt x="4037" y="10081"/>
                </a:lnTo>
                <a:cubicBezTo>
                  <a:pt x="3743" y="10770"/>
                  <a:pt x="3466" y="11466"/>
                  <a:pt x="3222" y="12169"/>
                </a:cubicBezTo>
                <a:cubicBezTo>
                  <a:pt x="3217" y="12174"/>
                  <a:pt x="3216" y="12179"/>
                  <a:pt x="3216" y="12180"/>
                </a:cubicBezTo>
                <a:lnTo>
                  <a:pt x="3216" y="12180"/>
                </a:lnTo>
                <a:cubicBezTo>
                  <a:pt x="3228" y="11836"/>
                  <a:pt x="3197" y="11492"/>
                  <a:pt x="3127" y="11146"/>
                </a:cubicBezTo>
                <a:cubicBezTo>
                  <a:pt x="3135" y="11071"/>
                  <a:pt x="3141" y="10995"/>
                  <a:pt x="3153" y="10920"/>
                </a:cubicBezTo>
                <a:cubicBezTo>
                  <a:pt x="3159" y="10833"/>
                  <a:pt x="3173" y="10746"/>
                  <a:pt x="3185" y="10657"/>
                </a:cubicBezTo>
                <a:cubicBezTo>
                  <a:pt x="3191" y="10627"/>
                  <a:pt x="3191" y="10595"/>
                  <a:pt x="3197" y="10570"/>
                </a:cubicBezTo>
                <a:cubicBezTo>
                  <a:pt x="3203" y="10552"/>
                  <a:pt x="3210" y="10526"/>
                  <a:pt x="3216" y="10506"/>
                </a:cubicBezTo>
                <a:cubicBezTo>
                  <a:pt x="3222" y="10500"/>
                  <a:pt x="3222" y="10500"/>
                  <a:pt x="3222" y="10494"/>
                </a:cubicBezTo>
                <a:cubicBezTo>
                  <a:pt x="3240" y="10457"/>
                  <a:pt x="3260" y="10413"/>
                  <a:pt x="3272" y="10376"/>
                </a:cubicBezTo>
                <a:cubicBezTo>
                  <a:pt x="3278" y="10350"/>
                  <a:pt x="3291" y="10332"/>
                  <a:pt x="3297" y="10306"/>
                </a:cubicBezTo>
                <a:cubicBezTo>
                  <a:pt x="3303" y="10294"/>
                  <a:pt x="3309" y="10275"/>
                  <a:pt x="3309" y="10257"/>
                </a:cubicBezTo>
                <a:cubicBezTo>
                  <a:pt x="3329" y="10213"/>
                  <a:pt x="3347" y="10162"/>
                  <a:pt x="3367" y="10112"/>
                </a:cubicBezTo>
                <a:cubicBezTo>
                  <a:pt x="3485" y="9780"/>
                  <a:pt x="3561" y="9429"/>
                  <a:pt x="3579" y="9071"/>
                </a:cubicBezTo>
                <a:cubicBezTo>
                  <a:pt x="3604" y="8721"/>
                  <a:pt x="3579" y="8363"/>
                  <a:pt x="3511" y="8019"/>
                </a:cubicBezTo>
                <a:cubicBezTo>
                  <a:pt x="3473" y="7844"/>
                  <a:pt x="3422" y="7674"/>
                  <a:pt x="3361" y="7506"/>
                </a:cubicBezTo>
                <a:cubicBezTo>
                  <a:pt x="3303" y="7342"/>
                  <a:pt x="3228" y="7179"/>
                  <a:pt x="3147" y="7023"/>
                </a:cubicBezTo>
                <a:cubicBezTo>
                  <a:pt x="3028" y="6791"/>
                  <a:pt x="2902" y="6558"/>
                  <a:pt x="2834" y="6302"/>
                </a:cubicBezTo>
                <a:cubicBezTo>
                  <a:pt x="2827" y="6257"/>
                  <a:pt x="2827" y="6214"/>
                  <a:pt x="2821" y="6170"/>
                </a:cubicBezTo>
                <a:cubicBezTo>
                  <a:pt x="2815" y="6083"/>
                  <a:pt x="2809" y="6002"/>
                  <a:pt x="2802" y="5913"/>
                </a:cubicBezTo>
                <a:cubicBezTo>
                  <a:pt x="2799" y="5901"/>
                  <a:pt x="2789" y="5894"/>
                  <a:pt x="2780" y="5894"/>
                </a:cubicBezTo>
                <a:cubicBezTo>
                  <a:pt x="2774" y="5894"/>
                  <a:pt x="2769" y="5896"/>
                  <a:pt x="2765" y="5901"/>
                </a:cubicBezTo>
                <a:lnTo>
                  <a:pt x="2759" y="5901"/>
                </a:lnTo>
                <a:cubicBezTo>
                  <a:pt x="2755" y="5899"/>
                  <a:pt x="2752" y="5898"/>
                  <a:pt x="2749" y="5898"/>
                </a:cubicBezTo>
                <a:cubicBezTo>
                  <a:pt x="2740" y="5898"/>
                  <a:pt x="2732" y="5905"/>
                  <a:pt x="2727" y="5919"/>
                </a:cubicBezTo>
                <a:lnTo>
                  <a:pt x="2727" y="5938"/>
                </a:lnTo>
                <a:cubicBezTo>
                  <a:pt x="2721" y="5956"/>
                  <a:pt x="2721" y="5976"/>
                  <a:pt x="2714" y="5988"/>
                </a:cubicBezTo>
                <a:cubicBezTo>
                  <a:pt x="2708" y="6020"/>
                  <a:pt x="2702" y="6051"/>
                  <a:pt x="2696" y="6083"/>
                </a:cubicBezTo>
                <a:cubicBezTo>
                  <a:pt x="2684" y="6114"/>
                  <a:pt x="2676" y="6144"/>
                  <a:pt x="2670" y="6176"/>
                </a:cubicBezTo>
                <a:cubicBezTo>
                  <a:pt x="2664" y="6214"/>
                  <a:pt x="2658" y="6245"/>
                  <a:pt x="2652" y="6277"/>
                </a:cubicBezTo>
                <a:lnTo>
                  <a:pt x="2652" y="6283"/>
                </a:lnTo>
                <a:cubicBezTo>
                  <a:pt x="2646" y="6295"/>
                  <a:pt x="2646" y="6308"/>
                  <a:pt x="2639" y="6326"/>
                </a:cubicBezTo>
                <a:cubicBezTo>
                  <a:pt x="2633" y="6326"/>
                  <a:pt x="2627" y="6332"/>
                  <a:pt x="2633" y="6340"/>
                </a:cubicBezTo>
                <a:cubicBezTo>
                  <a:pt x="2577" y="6534"/>
                  <a:pt x="2557" y="6740"/>
                  <a:pt x="2563" y="6942"/>
                </a:cubicBezTo>
                <a:cubicBezTo>
                  <a:pt x="2571" y="7280"/>
                  <a:pt x="2658" y="7605"/>
                  <a:pt x="2759" y="7925"/>
                </a:cubicBezTo>
                <a:cubicBezTo>
                  <a:pt x="2864" y="8264"/>
                  <a:pt x="2985" y="8602"/>
                  <a:pt x="3052" y="8953"/>
                </a:cubicBezTo>
                <a:cubicBezTo>
                  <a:pt x="3127" y="9297"/>
                  <a:pt x="3159" y="9649"/>
                  <a:pt x="3159" y="10000"/>
                </a:cubicBezTo>
                <a:cubicBezTo>
                  <a:pt x="3159" y="10194"/>
                  <a:pt x="3147" y="10388"/>
                  <a:pt x="3127" y="10582"/>
                </a:cubicBezTo>
                <a:cubicBezTo>
                  <a:pt x="3121" y="10595"/>
                  <a:pt x="3115" y="10607"/>
                  <a:pt x="3109" y="10619"/>
                </a:cubicBezTo>
                <a:cubicBezTo>
                  <a:pt x="3103" y="10582"/>
                  <a:pt x="3097" y="10544"/>
                  <a:pt x="3078" y="10514"/>
                </a:cubicBezTo>
                <a:cubicBezTo>
                  <a:pt x="3052" y="10445"/>
                  <a:pt x="3015" y="10382"/>
                  <a:pt x="2977" y="10326"/>
                </a:cubicBezTo>
                <a:cubicBezTo>
                  <a:pt x="2965" y="10306"/>
                  <a:pt x="2959" y="10288"/>
                  <a:pt x="2947" y="10275"/>
                </a:cubicBezTo>
                <a:cubicBezTo>
                  <a:pt x="2939" y="10263"/>
                  <a:pt x="2933" y="10243"/>
                  <a:pt x="2927" y="10231"/>
                </a:cubicBezTo>
                <a:cubicBezTo>
                  <a:pt x="2927" y="10225"/>
                  <a:pt x="2921" y="10225"/>
                  <a:pt x="2915" y="10225"/>
                </a:cubicBezTo>
                <a:cubicBezTo>
                  <a:pt x="2896" y="10200"/>
                  <a:pt x="2878" y="10168"/>
                  <a:pt x="2864" y="10138"/>
                </a:cubicBezTo>
                <a:cubicBezTo>
                  <a:pt x="2821" y="9693"/>
                  <a:pt x="2739" y="9253"/>
                  <a:pt x="2620" y="8828"/>
                </a:cubicBezTo>
                <a:cubicBezTo>
                  <a:pt x="2496" y="8389"/>
                  <a:pt x="2332" y="7963"/>
                  <a:pt x="2138" y="7555"/>
                </a:cubicBezTo>
                <a:cubicBezTo>
                  <a:pt x="1938" y="7154"/>
                  <a:pt x="1706" y="6778"/>
                  <a:pt x="1455" y="6415"/>
                </a:cubicBezTo>
                <a:cubicBezTo>
                  <a:pt x="1204" y="6057"/>
                  <a:pt x="940" y="5713"/>
                  <a:pt x="703" y="5349"/>
                </a:cubicBezTo>
                <a:cubicBezTo>
                  <a:pt x="540" y="5105"/>
                  <a:pt x="382" y="4848"/>
                  <a:pt x="251" y="4579"/>
                </a:cubicBezTo>
                <a:lnTo>
                  <a:pt x="251" y="4565"/>
                </a:lnTo>
                <a:cubicBezTo>
                  <a:pt x="251" y="4541"/>
                  <a:pt x="239" y="4527"/>
                  <a:pt x="226" y="4509"/>
                </a:cubicBezTo>
                <a:cubicBezTo>
                  <a:pt x="220" y="4490"/>
                  <a:pt x="208" y="4466"/>
                  <a:pt x="202" y="4446"/>
                </a:cubicBezTo>
                <a:cubicBezTo>
                  <a:pt x="176" y="4409"/>
                  <a:pt x="164" y="4365"/>
                  <a:pt x="145" y="4321"/>
                </a:cubicBezTo>
                <a:cubicBezTo>
                  <a:pt x="127" y="4264"/>
                  <a:pt x="113" y="4209"/>
                  <a:pt x="101" y="4145"/>
                </a:cubicBezTo>
                <a:lnTo>
                  <a:pt x="101" y="4133"/>
                </a:lnTo>
                <a:cubicBezTo>
                  <a:pt x="101" y="4121"/>
                  <a:pt x="101" y="4121"/>
                  <a:pt x="95" y="4114"/>
                </a:cubicBezTo>
                <a:cubicBezTo>
                  <a:pt x="89" y="4096"/>
                  <a:pt x="89" y="4076"/>
                  <a:pt x="81" y="4058"/>
                </a:cubicBezTo>
                <a:cubicBezTo>
                  <a:pt x="81" y="4046"/>
                  <a:pt x="72" y="4041"/>
                  <a:pt x="62" y="4041"/>
                </a:cubicBezTo>
                <a:cubicBezTo>
                  <a:pt x="56" y="4041"/>
                  <a:pt x="49" y="4043"/>
                  <a:pt x="44" y="4046"/>
                </a:cubicBezTo>
                <a:lnTo>
                  <a:pt x="38" y="4046"/>
                </a:lnTo>
                <a:cubicBezTo>
                  <a:pt x="36" y="4044"/>
                  <a:pt x="34" y="4043"/>
                  <a:pt x="32" y="4043"/>
                </a:cubicBezTo>
                <a:cubicBezTo>
                  <a:pt x="28" y="4043"/>
                  <a:pt x="24" y="4048"/>
                  <a:pt x="20" y="4052"/>
                </a:cubicBezTo>
                <a:lnTo>
                  <a:pt x="20" y="4058"/>
                </a:lnTo>
                <a:cubicBezTo>
                  <a:pt x="6" y="4058"/>
                  <a:pt x="0" y="4070"/>
                  <a:pt x="6" y="4076"/>
                </a:cubicBezTo>
                <a:cubicBezTo>
                  <a:pt x="6" y="4096"/>
                  <a:pt x="14" y="4108"/>
                  <a:pt x="20" y="4121"/>
                </a:cubicBezTo>
                <a:cubicBezTo>
                  <a:pt x="26" y="4209"/>
                  <a:pt x="32" y="4296"/>
                  <a:pt x="44" y="4377"/>
                </a:cubicBezTo>
                <a:cubicBezTo>
                  <a:pt x="20" y="4779"/>
                  <a:pt x="51" y="5180"/>
                  <a:pt x="119" y="5568"/>
                </a:cubicBezTo>
                <a:cubicBezTo>
                  <a:pt x="202" y="6045"/>
                  <a:pt x="345" y="6508"/>
                  <a:pt x="546" y="6948"/>
                </a:cubicBezTo>
                <a:cubicBezTo>
                  <a:pt x="758" y="7399"/>
                  <a:pt x="1041" y="7806"/>
                  <a:pt x="1342" y="8201"/>
                </a:cubicBezTo>
                <a:cubicBezTo>
                  <a:pt x="1649" y="8602"/>
                  <a:pt x="1975" y="8984"/>
                  <a:pt x="2263" y="9398"/>
                </a:cubicBezTo>
                <a:cubicBezTo>
                  <a:pt x="2539" y="9799"/>
                  <a:pt x="2783" y="10225"/>
                  <a:pt x="2915" y="10694"/>
                </a:cubicBezTo>
                <a:cubicBezTo>
                  <a:pt x="2927" y="10740"/>
                  <a:pt x="2939" y="10789"/>
                  <a:pt x="2953" y="10839"/>
                </a:cubicBezTo>
                <a:cubicBezTo>
                  <a:pt x="2947" y="10839"/>
                  <a:pt x="2933" y="10845"/>
                  <a:pt x="2939" y="10852"/>
                </a:cubicBezTo>
                <a:cubicBezTo>
                  <a:pt x="2953" y="10902"/>
                  <a:pt x="2959" y="10958"/>
                  <a:pt x="2971" y="11009"/>
                </a:cubicBezTo>
                <a:cubicBezTo>
                  <a:pt x="2985" y="11052"/>
                  <a:pt x="2997" y="11102"/>
                  <a:pt x="3009" y="11153"/>
                </a:cubicBezTo>
                <a:cubicBezTo>
                  <a:pt x="3028" y="11253"/>
                  <a:pt x="3052" y="11353"/>
                  <a:pt x="3066" y="11454"/>
                </a:cubicBezTo>
                <a:cubicBezTo>
                  <a:pt x="3103" y="11660"/>
                  <a:pt x="3121" y="11860"/>
                  <a:pt x="3127" y="12068"/>
                </a:cubicBezTo>
                <a:cubicBezTo>
                  <a:pt x="3135" y="12181"/>
                  <a:pt x="3127" y="12299"/>
                  <a:pt x="3127" y="12412"/>
                </a:cubicBezTo>
                <a:cubicBezTo>
                  <a:pt x="3127" y="12418"/>
                  <a:pt x="3135" y="12418"/>
                  <a:pt x="3135" y="12418"/>
                </a:cubicBezTo>
                <a:cubicBezTo>
                  <a:pt x="3060" y="12632"/>
                  <a:pt x="2991" y="12845"/>
                  <a:pt x="2921" y="13051"/>
                </a:cubicBezTo>
                <a:cubicBezTo>
                  <a:pt x="2884" y="13184"/>
                  <a:pt x="2846" y="13309"/>
                  <a:pt x="2809" y="13434"/>
                </a:cubicBezTo>
                <a:cubicBezTo>
                  <a:pt x="2805" y="13446"/>
                  <a:pt x="2814" y="13456"/>
                  <a:pt x="2822" y="13456"/>
                </a:cubicBezTo>
                <a:cubicBezTo>
                  <a:pt x="2827" y="13456"/>
                  <a:pt x="2831" y="13453"/>
                  <a:pt x="2834" y="13447"/>
                </a:cubicBezTo>
                <a:cubicBezTo>
                  <a:pt x="2947" y="13101"/>
                  <a:pt x="3066" y="12757"/>
                  <a:pt x="3185" y="12418"/>
                </a:cubicBezTo>
                <a:cubicBezTo>
                  <a:pt x="3191" y="12412"/>
                  <a:pt x="3197" y="12406"/>
                  <a:pt x="3197" y="12400"/>
                </a:cubicBezTo>
                <a:cubicBezTo>
                  <a:pt x="3203" y="12387"/>
                  <a:pt x="3203" y="12381"/>
                  <a:pt x="3203" y="12375"/>
                </a:cubicBezTo>
                <a:cubicBezTo>
                  <a:pt x="3228" y="12299"/>
                  <a:pt x="3254" y="12218"/>
                  <a:pt x="3285" y="12143"/>
                </a:cubicBezTo>
                <a:lnTo>
                  <a:pt x="3291" y="12137"/>
                </a:lnTo>
                <a:cubicBezTo>
                  <a:pt x="3291" y="12137"/>
                  <a:pt x="3294" y="12140"/>
                  <a:pt x="3298" y="12140"/>
                </a:cubicBezTo>
                <a:cubicBezTo>
                  <a:pt x="3299" y="12140"/>
                  <a:pt x="3301" y="12139"/>
                  <a:pt x="3303" y="12137"/>
                </a:cubicBezTo>
                <a:cubicBezTo>
                  <a:pt x="3636" y="11917"/>
                  <a:pt x="4006" y="11767"/>
                  <a:pt x="4382" y="11629"/>
                </a:cubicBezTo>
                <a:cubicBezTo>
                  <a:pt x="4752" y="11492"/>
                  <a:pt x="5128" y="11359"/>
                  <a:pt x="5478" y="11177"/>
                </a:cubicBezTo>
                <a:cubicBezTo>
                  <a:pt x="5654" y="11084"/>
                  <a:pt x="5817" y="10983"/>
                  <a:pt x="5967" y="10858"/>
                </a:cubicBezTo>
                <a:cubicBezTo>
                  <a:pt x="6124" y="10740"/>
                  <a:pt x="6268" y="10607"/>
                  <a:pt x="6399" y="10469"/>
                </a:cubicBezTo>
                <a:cubicBezTo>
                  <a:pt x="6676" y="10188"/>
                  <a:pt x="6919" y="9881"/>
                  <a:pt x="7189" y="9598"/>
                </a:cubicBezTo>
                <a:cubicBezTo>
                  <a:pt x="7295" y="9485"/>
                  <a:pt x="7408" y="9378"/>
                  <a:pt x="7527" y="9273"/>
                </a:cubicBezTo>
                <a:cubicBezTo>
                  <a:pt x="7527" y="9276"/>
                  <a:pt x="7529" y="9278"/>
                  <a:pt x="7532" y="9278"/>
                </a:cubicBezTo>
                <a:cubicBezTo>
                  <a:pt x="7534" y="9278"/>
                  <a:pt x="7538" y="9276"/>
                  <a:pt x="7541" y="9273"/>
                </a:cubicBezTo>
                <a:cubicBezTo>
                  <a:pt x="7590" y="9222"/>
                  <a:pt x="7640" y="9178"/>
                  <a:pt x="7697" y="9141"/>
                </a:cubicBezTo>
                <a:cubicBezTo>
                  <a:pt x="7701" y="9141"/>
                  <a:pt x="7705" y="9143"/>
                  <a:pt x="7709" y="9143"/>
                </a:cubicBezTo>
                <a:cubicBezTo>
                  <a:pt x="7711" y="9143"/>
                  <a:pt x="7713" y="9143"/>
                  <a:pt x="7715" y="9141"/>
                </a:cubicBezTo>
                <a:cubicBezTo>
                  <a:pt x="7772" y="9097"/>
                  <a:pt x="7835" y="9065"/>
                  <a:pt x="7897" y="9034"/>
                </a:cubicBezTo>
                <a:cubicBezTo>
                  <a:pt x="7911" y="9034"/>
                  <a:pt x="7923" y="9028"/>
                  <a:pt x="7935" y="9028"/>
                </a:cubicBezTo>
                <a:lnTo>
                  <a:pt x="7935" y="9022"/>
                </a:lnTo>
                <a:cubicBezTo>
                  <a:pt x="7941" y="9016"/>
                  <a:pt x="7941" y="9016"/>
                  <a:pt x="7948" y="9016"/>
                </a:cubicBezTo>
                <a:cubicBezTo>
                  <a:pt x="7954" y="9016"/>
                  <a:pt x="7954" y="9016"/>
                  <a:pt x="7960" y="9010"/>
                </a:cubicBezTo>
                <a:cubicBezTo>
                  <a:pt x="7972" y="9010"/>
                  <a:pt x="7986" y="9002"/>
                  <a:pt x="7998" y="9002"/>
                </a:cubicBezTo>
                <a:cubicBezTo>
                  <a:pt x="8004" y="9002"/>
                  <a:pt x="8010" y="8996"/>
                  <a:pt x="8016" y="8990"/>
                </a:cubicBezTo>
                <a:cubicBezTo>
                  <a:pt x="8023" y="8990"/>
                  <a:pt x="8023" y="8984"/>
                  <a:pt x="8029" y="8984"/>
                </a:cubicBezTo>
                <a:cubicBezTo>
                  <a:pt x="8048" y="8978"/>
                  <a:pt x="8067" y="8972"/>
                  <a:pt x="8091" y="8972"/>
                </a:cubicBezTo>
                <a:cubicBezTo>
                  <a:pt x="8105" y="8965"/>
                  <a:pt x="8129" y="8965"/>
                  <a:pt x="8142" y="8947"/>
                </a:cubicBezTo>
                <a:lnTo>
                  <a:pt x="8142" y="8941"/>
                </a:lnTo>
                <a:cubicBezTo>
                  <a:pt x="8165" y="8922"/>
                  <a:pt x="8156" y="8889"/>
                  <a:pt x="8129" y="8889"/>
                </a:cubicBezTo>
                <a:cubicBezTo>
                  <a:pt x="8127" y="8889"/>
                  <a:pt x="8125" y="8889"/>
                  <a:pt x="8123" y="8889"/>
                </a:cubicBezTo>
                <a:cubicBezTo>
                  <a:pt x="8048" y="8897"/>
                  <a:pt x="7966" y="8909"/>
                  <a:pt x="7891" y="8927"/>
                </a:cubicBezTo>
                <a:lnTo>
                  <a:pt x="7873" y="8927"/>
                </a:lnTo>
                <a:cubicBezTo>
                  <a:pt x="7873" y="8927"/>
                  <a:pt x="7866" y="8927"/>
                  <a:pt x="7866" y="8935"/>
                </a:cubicBezTo>
                <a:cubicBezTo>
                  <a:pt x="7859" y="8935"/>
                  <a:pt x="7847" y="8935"/>
                  <a:pt x="7841" y="8941"/>
                </a:cubicBezTo>
                <a:cubicBezTo>
                  <a:pt x="7816" y="8941"/>
                  <a:pt x="7790" y="8953"/>
                  <a:pt x="7766" y="8959"/>
                </a:cubicBezTo>
                <a:cubicBezTo>
                  <a:pt x="7515" y="8996"/>
                  <a:pt x="7277" y="9078"/>
                  <a:pt x="7052" y="9184"/>
                </a:cubicBezTo>
                <a:cubicBezTo>
                  <a:pt x="6700" y="9348"/>
                  <a:pt x="6381" y="9566"/>
                  <a:pt x="6074" y="9806"/>
                </a:cubicBezTo>
                <a:cubicBezTo>
                  <a:pt x="5760" y="10043"/>
                  <a:pt x="5447" y="10288"/>
                  <a:pt x="5114" y="10514"/>
                </a:cubicBezTo>
                <a:cubicBezTo>
                  <a:pt x="4782" y="10732"/>
                  <a:pt x="4438" y="10940"/>
                  <a:pt x="4113" y="11177"/>
                </a:cubicBezTo>
                <a:cubicBezTo>
                  <a:pt x="3830" y="11391"/>
                  <a:pt x="3561" y="11642"/>
                  <a:pt x="3361" y="11935"/>
                </a:cubicBezTo>
                <a:cubicBezTo>
                  <a:pt x="3541" y="11435"/>
                  <a:pt x="3737" y="10940"/>
                  <a:pt x="3949" y="10445"/>
                </a:cubicBezTo>
                <a:cubicBezTo>
                  <a:pt x="4000" y="10326"/>
                  <a:pt x="4049" y="10206"/>
                  <a:pt x="4099" y="10087"/>
                </a:cubicBezTo>
                <a:cubicBezTo>
                  <a:pt x="4105" y="10087"/>
                  <a:pt x="4113" y="10087"/>
                  <a:pt x="4119" y="10081"/>
                </a:cubicBezTo>
                <a:cubicBezTo>
                  <a:pt x="4125" y="10075"/>
                  <a:pt x="4125" y="10069"/>
                  <a:pt x="4131" y="10063"/>
                </a:cubicBezTo>
                <a:cubicBezTo>
                  <a:pt x="4394" y="10049"/>
                  <a:pt x="4663" y="10012"/>
                  <a:pt x="4926" y="9962"/>
                </a:cubicBezTo>
                <a:cubicBezTo>
                  <a:pt x="5196" y="9912"/>
                  <a:pt x="5459" y="9837"/>
                  <a:pt x="5710" y="9711"/>
                </a:cubicBezTo>
                <a:cubicBezTo>
                  <a:pt x="5942" y="9592"/>
                  <a:pt x="6149" y="9423"/>
                  <a:pt x="6331" y="9228"/>
                </a:cubicBezTo>
                <a:cubicBezTo>
                  <a:pt x="6512" y="9040"/>
                  <a:pt x="6676" y="8828"/>
                  <a:pt x="6850" y="8634"/>
                </a:cubicBezTo>
                <a:cubicBezTo>
                  <a:pt x="7026" y="8426"/>
                  <a:pt x="7226" y="8244"/>
                  <a:pt x="7459" y="8107"/>
                </a:cubicBezTo>
                <a:cubicBezTo>
                  <a:pt x="7697" y="7969"/>
                  <a:pt x="7954" y="7874"/>
                  <a:pt x="8223" y="7819"/>
                </a:cubicBezTo>
                <a:cubicBezTo>
                  <a:pt x="8750" y="7694"/>
                  <a:pt x="9294" y="7680"/>
                  <a:pt x="9834" y="7587"/>
                </a:cubicBezTo>
                <a:cubicBezTo>
                  <a:pt x="10329" y="7506"/>
                  <a:pt x="10836" y="7355"/>
                  <a:pt x="11226" y="7023"/>
                </a:cubicBezTo>
                <a:cubicBezTo>
                  <a:pt x="11275" y="6979"/>
                  <a:pt x="11313" y="6934"/>
                  <a:pt x="11357" y="6890"/>
                </a:cubicBezTo>
                <a:cubicBezTo>
                  <a:pt x="11367" y="6871"/>
                  <a:pt x="11354" y="6848"/>
                  <a:pt x="11335" y="6848"/>
                </a:cubicBezTo>
                <a:cubicBezTo>
                  <a:pt x="11330" y="6848"/>
                  <a:pt x="11324" y="6849"/>
                  <a:pt x="11319" y="6853"/>
                </a:cubicBezTo>
                <a:cubicBezTo>
                  <a:pt x="11319" y="6847"/>
                  <a:pt x="11313" y="6847"/>
                  <a:pt x="11307" y="6847"/>
                </a:cubicBezTo>
                <a:cubicBezTo>
                  <a:pt x="11281" y="6847"/>
                  <a:pt x="11269" y="6866"/>
                  <a:pt x="11250" y="6878"/>
                </a:cubicBezTo>
                <a:cubicBezTo>
                  <a:pt x="11238" y="6890"/>
                  <a:pt x="11220" y="6896"/>
                  <a:pt x="11200" y="6910"/>
                </a:cubicBezTo>
                <a:cubicBezTo>
                  <a:pt x="11169" y="6922"/>
                  <a:pt x="11137" y="6934"/>
                  <a:pt x="11107" y="6948"/>
                </a:cubicBezTo>
                <a:cubicBezTo>
                  <a:pt x="10812" y="6910"/>
                  <a:pt x="10511" y="6878"/>
                  <a:pt x="10217" y="6841"/>
                </a:cubicBezTo>
                <a:cubicBezTo>
                  <a:pt x="9896" y="6809"/>
                  <a:pt x="9583" y="6766"/>
                  <a:pt x="9264" y="6740"/>
                </a:cubicBezTo>
                <a:cubicBezTo>
                  <a:pt x="9136" y="6730"/>
                  <a:pt x="9004" y="6724"/>
                  <a:pt x="8873" y="6724"/>
                </a:cubicBezTo>
                <a:cubicBezTo>
                  <a:pt x="8428" y="6724"/>
                  <a:pt x="7979" y="6796"/>
                  <a:pt x="7602" y="7047"/>
                </a:cubicBezTo>
                <a:cubicBezTo>
                  <a:pt x="7384" y="7185"/>
                  <a:pt x="7208" y="7379"/>
                  <a:pt x="7032" y="7567"/>
                </a:cubicBezTo>
                <a:cubicBezTo>
                  <a:pt x="6850" y="7761"/>
                  <a:pt x="6656" y="7943"/>
                  <a:pt x="6419" y="8076"/>
                </a:cubicBezTo>
                <a:cubicBezTo>
                  <a:pt x="6181" y="8207"/>
                  <a:pt x="5910" y="8282"/>
                  <a:pt x="5660" y="8383"/>
                </a:cubicBezTo>
                <a:cubicBezTo>
                  <a:pt x="5421" y="8470"/>
                  <a:pt x="5190" y="8583"/>
                  <a:pt x="4990" y="8733"/>
                </a:cubicBezTo>
                <a:cubicBezTo>
                  <a:pt x="4833" y="8846"/>
                  <a:pt x="4689" y="8978"/>
                  <a:pt x="4564" y="9129"/>
                </a:cubicBezTo>
                <a:cubicBezTo>
                  <a:pt x="4570" y="9103"/>
                  <a:pt x="4576" y="9078"/>
                  <a:pt x="4588" y="9053"/>
                </a:cubicBezTo>
                <a:cubicBezTo>
                  <a:pt x="4588" y="9053"/>
                  <a:pt x="4594" y="9053"/>
                  <a:pt x="4594" y="9047"/>
                </a:cubicBezTo>
                <a:cubicBezTo>
                  <a:pt x="4601" y="9028"/>
                  <a:pt x="4601" y="9016"/>
                  <a:pt x="4607" y="8996"/>
                </a:cubicBezTo>
                <a:cubicBezTo>
                  <a:pt x="4607" y="8990"/>
                  <a:pt x="4607" y="8984"/>
                  <a:pt x="4614" y="8978"/>
                </a:cubicBezTo>
                <a:cubicBezTo>
                  <a:pt x="4914" y="8583"/>
                  <a:pt x="5221" y="8183"/>
                  <a:pt x="5548" y="7806"/>
                </a:cubicBezTo>
                <a:cubicBezTo>
                  <a:pt x="5767" y="7555"/>
                  <a:pt x="5999" y="7310"/>
                  <a:pt x="6243" y="7085"/>
                </a:cubicBezTo>
                <a:cubicBezTo>
                  <a:pt x="6425" y="7009"/>
                  <a:pt x="6607" y="6928"/>
                  <a:pt x="6789" y="6859"/>
                </a:cubicBezTo>
                <a:cubicBezTo>
                  <a:pt x="6983" y="6784"/>
                  <a:pt x="7183" y="6716"/>
                  <a:pt x="7377" y="6647"/>
                </a:cubicBezTo>
                <a:cubicBezTo>
                  <a:pt x="7778" y="6514"/>
                  <a:pt x="8180" y="6396"/>
                  <a:pt x="8574" y="6265"/>
                </a:cubicBezTo>
                <a:cubicBezTo>
                  <a:pt x="8970" y="6132"/>
                  <a:pt x="9358" y="5988"/>
                  <a:pt x="9734" y="5800"/>
                </a:cubicBezTo>
                <a:cubicBezTo>
                  <a:pt x="10092" y="5625"/>
                  <a:pt x="10436" y="5412"/>
                  <a:pt x="10749" y="5161"/>
                </a:cubicBezTo>
                <a:cubicBezTo>
                  <a:pt x="11006" y="4967"/>
                  <a:pt x="11244" y="4741"/>
                  <a:pt x="11463" y="4503"/>
                </a:cubicBezTo>
                <a:cubicBezTo>
                  <a:pt x="11475" y="4490"/>
                  <a:pt x="11489" y="4478"/>
                  <a:pt x="11507" y="4466"/>
                </a:cubicBezTo>
                <a:cubicBezTo>
                  <a:pt x="11545" y="4428"/>
                  <a:pt x="11582" y="4385"/>
                  <a:pt x="11620" y="4339"/>
                </a:cubicBezTo>
                <a:cubicBezTo>
                  <a:pt x="11626" y="4339"/>
                  <a:pt x="11633" y="4333"/>
                  <a:pt x="11639" y="4327"/>
                </a:cubicBezTo>
                <a:lnTo>
                  <a:pt x="11645" y="4327"/>
                </a:lnTo>
                <a:cubicBezTo>
                  <a:pt x="11651" y="4321"/>
                  <a:pt x="11657" y="4315"/>
                  <a:pt x="11651" y="4309"/>
                </a:cubicBezTo>
                <a:lnTo>
                  <a:pt x="11657" y="4302"/>
                </a:lnTo>
                <a:cubicBezTo>
                  <a:pt x="11695" y="4272"/>
                  <a:pt x="11727" y="4234"/>
                  <a:pt x="11758" y="4203"/>
                </a:cubicBezTo>
                <a:cubicBezTo>
                  <a:pt x="11777" y="4179"/>
                  <a:pt x="11757" y="4156"/>
                  <a:pt x="11733" y="4156"/>
                </a:cubicBezTo>
                <a:cubicBezTo>
                  <a:pt x="11725" y="4156"/>
                  <a:pt x="11716" y="4158"/>
                  <a:pt x="11709" y="4165"/>
                </a:cubicBezTo>
                <a:cubicBezTo>
                  <a:pt x="11701" y="4171"/>
                  <a:pt x="11695" y="4177"/>
                  <a:pt x="11689" y="4189"/>
                </a:cubicBezTo>
                <a:cubicBezTo>
                  <a:pt x="11684" y="4184"/>
                  <a:pt x="11678" y="4181"/>
                  <a:pt x="11673" y="4181"/>
                </a:cubicBezTo>
                <a:cubicBezTo>
                  <a:pt x="11665" y="4181"/>
                  <a:pt x="11658" y="4186"/>
                  <a:pt x="11651" y="4197"/>
                </a:cubicBezTo>
                <a:cubicBezTo>
                  <a:pt x="11614" y="4240"/>
                  <a:pt x="11576" y="4284"/>
                  <a:pt x="11533" y="4333"/>
                </a:cubicBezTo>
                <a:cubicBezTo>
                  <a:pt x="11521" y="4339"/>
                  <a:pt x="11507" y="4347"/>
                  <a:pt x="11495" y="4359"/>
                </a:cubicBezTo>
                <a:cubicBezTo>
                  <a:pt x="11339" y="4415"/>
                  <a:pt x="11188" y="4472"/>
                  <a:pt x="11032" y="4515"/>
                </a:cubicBezTo>
                <a:cubicBezTo>
                  <a:pt x="10824" y="4579"/>
                  <a:pt x="10611" y="4628"/>
                  <a:pt x="10399" y="4672"/>
                </a:cubicBezTo>
                <a:cubicBezTo>
                  <a:pt x="9979" y="4767"/>
                  <a:pt x="9552" y="4842"/>
                  <a:pt x="9132" y="4955"/>
                </a:cubicBezTo>
                <a:cubicBezTo>
                  <a:pt x="8750" y="5054"/>
                  <a:pt x="8374" y="5192"/>
                  <a:pt x="8016" y="5380"/>
                </a:cubicBezTo>
                <a:cubicBezTo>
                  <a:pt x="7685" y="5562"/>
                  <a:pt x="7371" y="5782"/>
                  <a:pt x="7083" y="6032"/>
                </a:cubicBezTo>
                <a:cubicBezTo>
                  <a:pt x="6795" y="6289"/>
                  <a:pt x="6537" y="6572"/>
                  <a:pt x="6318" y="6884"/>
                </a:cubicBezTo>
                <a:cubicBezTo>
                  <a:pt x="6294" y="6922"/>
                  <a:pt x="6268" y="6966"/>
                  <a:pt x="6236" y="7003"/>
                </a:cubicBezTo>
                <a:lnTo>
                  <a:pt x="6236" y="7023"/>
                </a:lnTo>
                <a:cubicBezTo>
                  <a:pt x="6030" y="7211"/>
                  <a:pt x="5835" y="7411"/>
                  <a:pt x="5647" y="7624"/>
                </a:cubicBezTo>
                <a:cubicBezTo>
                  <a:pt x="5316" y="7995"/>
                  <a:pt x="5008" y="8389"/>
                  <a:pt x="4714" y="8790"/>
                </a:cubicBezTo>
                <a:lnTo>
                  <a:pt x="4827" y="8565"/>
                </a:lnTo>
                <a:cubicBezTo>
                  <a:pt x="4857" y="8521"/>
                  <a:pt x="4883" y="8470"/>
                  <a:pt x="4902" y="8414"/>
                </a:cubicBezTo>
                <a:cubicBezTo>
                  <a:pt x="5033" y="8163"/>
                  <a:pt x="5178" y="7919"/>
                  <a:pt x="5322" y="7680"/>
                </a:cubicBezTo>
                <a:cubicBezTo>
                  <a:pt x="5591" y="7260"/>
                  <a:pt x="5886" y="6853"/>
                  <a:pt x="6205" y="6477"/>
                </a:cubicBezTo>
                <a:cubicBezTo>
                  <a:pt x="6531" y="6101"/>
                  <a:pt x="6876" y="5744"/>
                  <a:pt x="7214" y="5386"/>
                </a:cubicBezTo>
                <a:cubicBezTo>
                  <a:pt x="7553" y="5030"/>
                  <a:pt x="7891" y="4672"/>
                  <a:pt x="8198" y="4284"/>
                </a:cubicBezTo>
                <a:cubicBezTo>
                  <a:pt x="8493" y="3914"/>
                  <a:pt x="8756" y="3512"/>
                  <a:pt x="8976" y="3098"/>
                </a:cubicBezTo>
                <a:cubicBezTo>
                  <a:pt x="9415" y="2265"/>
                  <a:pt x="9708" y="1357"/>
                  <a:pt x="9828" y="429"/>
                </a:cubicBezTo>
                <a:cubicBezTo>
                  <a:pt x="9834" y="429"/>
                  <a:pt x="9840" y="423"/>
                  <a:pt x="9846" y="411"/>
                </a:cubicBezTo>
                <a:cubicBezTo>
                  <a:pt x="9872" y="286"/>
                  <a:pt x="9884" y="153"/>
                  <a:pt x="9904" y="29"/>
                </a:cubicBezTo>
                <a:cubicBezTo>
                  <a:pt x="9908" y="11"/>
                  <a:pt x="9892" y="0"/>
                  <a:pt x="98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Tx/>
              <a:buNone/>
              <a:tabLst/>
              <a:defRPr/>
            </a:pPr>
            <a:endParaRPr kumimoji="0" sz="1800" b="0" i="0" u="none" strike="noStrike" kern="0" cap="none" spc="0" normalizeH="0" baseline="0" noProof="0">
              <a:ln>
                <a:noFill/>
              </a:ln>
              <a:solidFill>
                <a:srgbClr val="FFFFFF"/>
              </a:solidFill>
              <a:effectLst/>
              <a:uLnTx/>
              <a:uFillTx/>
            </a:endParaRPr>
          </a:p>
        </p:txBody>
      </p:sp>
      <p:sp>
        <p:nvSpPr>
          <p:cNvPr id="6" name="Google Shape;670;p25"/>
          <p:cNvSpPr/>
          <p:nvPr/>
        </p:nvSpPr>
        <p:spPr>
          <a:xfrm rot="20547366" flipH="1">
            <a:off x="8892644" y="3492413"/>
            <a:ext cx="3653696" cy="3668826"/>
          </a:xfrm>
          <a:custGeom>
            <a:avLst/>
            <a:gdLst/>
            <a:ahLst/>
            <a:cxnLst/>
            <a:rect l="l" t="t" r="r" b="b"/>
            <a:pathLst>
              <a:path w="11778" h="13456" extrusionOk="0">
                <a:moveTo>
                  <a:pt x="9508" y="850"/>
                </a:moveTo>
                <a:lnTo>
                  <a:pt x="9508" y="862"/>
                </a:lnTo>
                <a:cubicBezTo>
                  <a:pt x="9502" y="874"/>
                  <a:pt x="9490" y="893"/>
                  <a:pt x="9476" y="911"/>
                </a:cubicBezTo>
                <a:cubicBezTo>
                  <a:pt x="9490" y="893"/>
                  <a:pt x="9496" y="868"/>
                  <a:pt x="9508" y="850"/>
                </a:cubicBezTo>
                <a:close/>
                <a:moveTo>
                  <a:pt x="9696" y="874"/>
                </a:moveTo>
                <a:lnTo>
                  <a:pt x="9696" y="874"/>
                </a:lnTo>
                <a:cubicBezTo>
                  <a:pt x="9571" y="1533"/>
                  <a:pt x="9358" y="2178"/>
                  <a:pt x="9063" y="2786"/>
                </a:cubicBezTo>
                <a:cubicBezTo>
                  <a:pt x="8857" y="3219"/>
                  <a:pt x="8606" y="3632"/>
                  <a:pt x="8324" y="4021"/>
                </a:cubicBezTo>
                <a:cubicBezTo>
                  <a:pt x="8029" y="4415"/>
                  <a:pt x="7697" y="4785"/>
                  <a:pt x="7365" y="5143"/>
                </a:cubicBezTo>
                <a:cubicBezTo>
                  <a:pt x="7189" y="5325"/>
                  <a:pt x="7020" y="5505"/>
                  <a:pt x="6850" y="5681"/>
                </a:cubicBezTo>
                <a:cubicBezTo>
                  <a:pt x="7001" y="5487"/>
                  <a:pt x="7145" y="5293"/>
                  <a:pt x="7295" y="5091"/>
                </a:cubicBezTo>
                <a:cubicBezTo>
                  <a:pt x="7559" y="4723"/>
                  <a:pt x="7822" y="4353"/>
                  <a:pt x="8073" y="3971"/>
                </a:cubicBezTo>
                <a:cubicBezTo>
                  <a:pt x="8311" y="3613"/>
                  <a:pt x="8542" y="3243"/>
                  <a:pt x="8762" y="2873"/>
                </a:cubicBezTo>
                <a:cubicBezTo>
                  <a:pt x="8976" y="2504"/>
                  <a:pt x="9182" y="2128"/>
                  <a:pt x="9358" y="1739"/>
                </a:cubicBezTo>
                <a:cubicBezTo>
                  <a:pt x="9482" y="1457"/>
                  <a:pt x="9603" y="1169"/>
                  <a:pt x="9696" y="874"/>
                </a:cubicBezTo>
                <a:close/>
                <a:moveTo>
                  <a:pt x="9534" y="874"/>
                </a:moveTo>
                <a:lnTo>
                  <a:pt x="9534" y="874"/>
                </a:lnTo>
                <a:cubicBezTo>
                  <a:pt x="9464" y="1030"/>
                  <a:pt x="9383" y="1194"/>
                  <a:pt x="9308" y="1351"/>
                </a:cubicBezTo>
                <a:cubicBezTo>
                  <a:pt x="9106" y="1745"/>
                  <a:pt x="8894" y="2121"/>
                  <a:pt x="8669" y="2497"/>
                </a:cubicBezTo>
                <a:cubicBezTo>
                  <a:pt x="8443" y="2873"/>
                  <a:pt x="8211" y="3243"/>
                  <a:pt x="7978" y="3613"/>
                </a:cubicBezTo>
                <a:cubicBezTo>
                  <a:pt x="7729" y="4015"/>
                  <a:pt x="7483" y="4415"/>
                  <a:pt x="7234" y="4810"/>
                </a:cubicBezTo>
                <a:cubicBezTo>
                  <a:pt x="6995" y="5198"/>
                  <a:pt x="6757" y="5580"/>
                  <a:pt x="6519" y="5964"/>
                </a:cubicBezTo>
                <a:cubicBezTo>
                  <a:pt x="6638" y="5650"/>
                  <a:pt x="6775" y="5343"/>
                  <a:pt x="6925" y="5036"/>
                </a:cubicBezTo>
                <a:cubicBezTo>
                  <a:pt x="7107" y="4660"/>
                  <a:pt x="7315" y="4296"/>
                  <a:pt x="7527" y="3933"/>
                </a:cubicBezTo>
                <a:cubicBezTo>
                  <a:pt x="7741" y="3575"/>
                  <a:pt x="7960" y="3219"/>
                  <a:pt x="8192" y="2867"/>
                </a:cubicBezTo>
                <a:cubicBezTo>
                  <a:pt x="8418" y="2516"/>
                  <a:pt x="8649" y="2172"/>
                  <a:pt x="8888" y="1827"/>
                </a:cubicBezTo>
                <a:cubicBezTo>
                  <a:pt x="9100" y="1507"/>
                  <a:pt x="9320" y="1188"/>
                  <a:pt x="9534" y="874"/>
                </a:cubicBezTo>
                <a:close/>
                <a:moveTo>
                  <a:pt x="9716" y="605"/>
                </a:moveTo>
                <a:lnTo>
                  <a:pt x="9716" y="605"/>
                </a:lnTo>
                <a:cubicBezTo>
                  <a:pt x="9708" y="624"/>
                  <a:pt x="9708" y="642"/>
                  <a:pt x="9702" y="662"/>
                </a:cubicBezTo>
                <a:cubicBezTo>
                  <a:pt x="9615" y="981"/>
                  <a:pt x="9502" y="1287"/>
                  <a:pt x="9370" y="1588"/>
                </a:cubicBezTo>
                <a:cubicBezTo>
                  <a:pt x="9201" y="1978"/>
                  <a:pt x="9013" y="2360"/>
                  <a:pt x="8800" y="2722"/>
                </a:cubicBezTo>
                <a:cubicBezTo>
                  <a:pt x="8588" y="3098"/>
                  <a:pt x="8354" y="3469"/>
                  <a:pt x="8117" y="3827"/>
                </a:cubicBezTo>
                <a:cubicBezTo>
                  <a:pt x="7873" y="4203"/>
                  <a:pt x="7622" y="4573"/>
                  <a:pt x="7359" y="4941"/>
                </a:cubicBezTo>
                <a:cubicBezTo>
                  <a:pt x="7139" y="5249"/>
                  <a:pt x="6913" y="5556"/>
                  <a:pt x="6682" y="5863"/>
                </a:cubicBezTo>
                <a:cubicBezTo>
                  <a:pt x="6613" y="5938"/>
                  <a:pt x="6537" y="6014"/>
                  <a:pt x="6468" y="6095"/>
                </a:cubicBezTo>
                <a:cubicBezTo>
                  <a:pt x="6468" y="6083"/>
                  <a:pt x="6474" y="6069"/>
                  <a:pt x="6482" y="6057"/>
                </a:cubicBezTo>
                <a:cubicBezTo>
                  <a:pt x="6707" y="5701"/>
                  <a:pt x="6939" y="5337"/>
                  <a:pt x="7171" y="4973"/>
                </a:cubicBezTo>
                <a:cubicBezTo>
                  <a:pt x="7422" y="4573"/>
                  <a:pt x="7671" y="4177"/>
                  <a:pt x="7923" y="3783"/>
                </a:cubicBezTo>
                <a:cubicBezTo>
                  <a:pt x="8154" y="3407"/>
                  <a:pt x="8392" y="3031"/>
                  <a:pt x="8625" y="2647"/>
                </a:cubicBezTo>
                <a:cubicBezTo>
                  <a:pt x="8851" y="2279"/>
                  <a:pt x="9069" y="1903"/>
                  <a:pt x="9270" y="1513"/>
                </a:cubicBezTo>
                <a:cubicBezTo>
                  <a:pt x="9415" y="1232"/>
                  <a:pt x="9558" y="943"/>
                  <a:pt x="9684" y="648"/>
                </a:cubicBezTo>
                <a:cubicBezTo>
                  <a:pt x="9690" y="636"/>
                  <a:pt x="9702" y="617"/>
                  <a:pt x="9716" y="605"/>
                </a:cubicBezTo>
                <a:close/>
                <a:moveTo>
                  <a:pt x="8700" y="2053"/>
                </a:moveTo>
                <a:lnTo>
                  <a:pt x="8700" y="2053"/>
                </a:lnTo>
                <a:cubicBezTo>
                  <a:pt x="8550" y="2279"/>
                  <a:pt x="8392" y="2504"/>
                  <a:pt x="8242" y="2730"/>
                </a:cubicBezTo>
                <a:cubicBezTo>
                  <a:pt x="8016" y="3080"/>
                  <a:pt x="7784" y="3431"/>
                  <a:pt x="7572" y="3789"/>
                </a:cubicBezTo>
                <a:cubicBezTo>
                  <a:pt x="7359" y="4145"/>
                  <a:pt x="7151" y="4509"/>
                  <a:pt x="6963" y="4879"/>
                </a:cubicBezTo>
                <a:cubicBezTo>
                  <a:pt x="6769" y="5249"/>
                  <a:pt x="6594" y="5631"/>
                  <a:pt x="6444" y="6020"/>
                </a:cubicBezTo>
                <a:cubicBezTo>
                  <a:pt x="6425" y="6069"/>
                  <a:pt x="6412" y="6120"/>
                  <a:pt x="6393" y="6164"/>
                </a:cubicBezTo>
                <a:cubicBezTo>
                  <a:pt x="6387" y="6170"/>
                  <a:pt x="6387" y="6176"/>
                  <a:pt x="6393" y="6176"/>
                </a:cubicBezTo>
                <a:cubicBezTo>
                  <a:pt x="6387" y="6181"/>
                  <a:pt x="6382" y="6182"/>
                  <a:pt x="6381" y="6188"/>
                </a:cubicBezTo>
                <a:lnTo>
                  <a:pt x="6381" y="6188"/>
                </a:lnTo>
                <a:cubicBezTo>
                  <a:pt x="6451" y="5260"/>
                  <a:pt x="6902" y="4414"/>
                  <a:pt x="7434" y="3670"/>
                </a:cubicBezTo>
                <a:cubicBezTo>
                  <a:pt x="7835" y="3112"/>
                  <a:pt x="8279" y="2592"/>
                  <a:pt x="8700" y="2053"/>
                </a:cubicBezTo>
                <a:close/>
                <a:moveTo>
                  <a:pt x="11307" y="4472"/>
                </a:moveTo>
                <a:cubicBezTo>
                  <a:pt x="11232" y="4509"/>
                  <a:pt x="11157" y="4553"/>
                  <a:pt x="11081" y="4591"/>
                </a:cubicBezTo>
                <a:cubicBezTo>
                  <a:pt x="10899" y="4685"/>
                  <a:pt x="10711" y="4767"/>
                  <a:pt x="10523" y="4842"/>
                </a:cubicBezTo>
                <a:cubicBezTo>
                  <a:pt x="10147" y="4992"/>
                  <a:pt x="9759" y="5123"/>
                  <a:pt x="9370" y="5249"/>
                </a:cubicBezTo>
                <a:cubicBezTo>
                  <a:pt x="9001" y="5374"/>
                  <a:pt x="8631" y="5493"/>
                  <a:pt x="8267" y="5644"/>
                </a:cubicBezTo>
                <a:cubicBezTo>
                  <a:pt x="7917" y="5782"/>
                  <a:pt x="7578" y="5944"/>
                  <a:pt x="7258" y="6138"/>
                </a:cubicBezTo>
                <a:cubicBezTo>
                  <a:pt x="6971" y="6320"/>
                  <a:pt x="6700" y="6528"/>
                  <a:pt x="6468" y="6772"/>
                </a:cubicBezTo>
                <a:cubicBezTo>
                  <a:pt x="6632" y="6552"/>
                  <a:pt x="6813" y="6352"/>
                  <a:pt x="7014" y="6164"/>
                </a:cubicBezTo>
                <a:cubicBezTo>
                  <a:pt x="7295" y="5901"/>
                  <a:pt x="7602" y="5675"/>
                  <a:pt x="7935" y="5487"/>
                </a:cubicBezTo>
                <a:cubicBezTo>
                  <a:pt x="8273" y="5293"/>
                  <a:pt x="8643" y="5143"/>
                  <a:pt x="9019" y="5036"/>
                </a:cubicBezTo>
                <a:cubicBezTo>
                  <a:pt x="9433" y="4917"/>
                  <a:pt x="9859" y="4836"/>
                  <a:pt x="10280" y="4747"/>
                </a:cubicBezTo>
                <a:cubicBezTo>
                  <a:pt x="10624" y="4672"/>
                  <a:pt x="10975" y="4591"/>
                  <a:pt x="11307" y="4472"/>
                </a:cubicBezTo>
                <a:close/>
                <a:moveTo>
                  <a:pt x="11388" y="4484"/>
                </a:moveTo>
                <a:lnTo>
                  <a:pt x="11388" y="4484"/>
                </a:lnTo>
                <a:cubicBezTo>
                  <a:pt x="11357" y="4509"/>
                  <a:pt x="11325" y="4535"/>
                  <a:pt x="11301" y="4559"/>
                </a:cubicBezTo>
                <a:cubicBezTo>
                  <a:pt x="11275" y="4579"/>
                  <a:pt x="11257" y="4597"/>
                  <a:pt x="11238" y="4610"/>
                </a:cubicBezTo>
                <a:cubicBezTo>
                  <a:pt x="10919" y="4848"/>
                  <a:pt x="10555" y="5036"/>
                  <a:pt x="10185" y="5186"/>
                </a:cubicBezTo>
                <a:cubicBezTo>
                  <a:pt x="9627" y="5412"/>
                  <a:pt x="9039" y="5562"/>
                  <a:pt x="8467" y="5750"/>
                </a:cubicBezTo>
                <a:cubicBezTo>
                  <a:pt x="8174" y="5844"/>
                  <a:pt x="7885" y="5950"/>
                  <a:pt x="7602" y="6083"/>
                </a:cubicBezTo>
                <a:cubicBezTo>
                  <a:pt x="7347" y="6208"/>
                  <a:pt x="7101" y="6346"/>
                  <a:pt x="6870" y="6508"/>
                </a:cubicBezTo>
                <a:cubicBezTo>
                  <a:pt x="6707" y="6621"/>
                  <a:pt x="6549" y="6746"/>
                  <a:pt x="6399" y="6878"/>
                </a:cubicBezTo>
                <a:cubicBezTo>
                  <a:pt x="6506" y="6766"/>
                  <a:pt x="6613" y="6659"/>
                  <a:pt x="6725" y="6558"/>
                </a:cubicBezTo>
                <a:cubicBezTo>
                  <a:pt x="6870" y="6439"/>
                  <a:pt x="7020" y="6326"/>
                  <a:pt x="7171" y="6227"/>
                </a:cubicBezTo>
                <a:cubicBezTo>
                  <a:pt x="7489" y="6026"/>
                  <a:pt x="7828" y="5863"/>
                  <a:pt x="8174" y="5719"/>
                </a:cubicBezTo>
                <a:cubicBezTo>
                  <a:pt x="8530" y="5568"/>
                  <a:pt x="8900" y="5443"/>
                  <a:pt x="9270" y="5325"/>
                </a:cubicBezTo>
                <a:cubicBezTo>
                  <a:pt x="9652" y="5198"/>
                  <a:pt x="10041" y="5079"/>
                  <a:pt x="10423" y="4929"/>
                </a:cubicBezTo>
                <a:cubicBezTo>
                  <a:pt x="10755" y="4804"/>
                  <a:pt x="11075" y="4654"/>
                  <a:pt x="11388" y="4484"/>
                </a:cubicBezTo>
                <a:close/>
                <a:moveTo>
                  <a:pt x="10555" y="5091"/>
                </a:moveTo>
                <a:cubicBezTo>
                  <a:pt x="10329" y="5230"/>
                  <a:pt x="10084" y="5355"/>
                  <a:pt x="9846" y="5475"/>
                </a:cubicBezTo>
                <a:cubicBezTo>
                  <a:pt x="9490" y="5644"/>
                  <a:pt x="9120" y="5794"/>
                  <a:pt x="8750" y="5938"/>
                </a:cubicBezTo>
                <a:cubicBezTo>
                  <a:pt x="8362" y="6095"/>
                  <a:pt x="7966" y="6239"/>
                  <a:pt x="7578" y="6396"/>
                </a:cubicBezTo>
                <a:cubicBezTo>
                  <a:pt x="7202" y="6546"/>
                  <a:pt x="6826" y="6708"/>
                  <a:pt x="6462" y="6896"/>
                </a:cubicBezTo>
                <a:lnTo>
                  <a:pt x="6462" y="6896"/>
                </a:lnTo>
                <a:cubicBezTo>
                  <a:pt x="6557" y="6815"/>
                  <a:pt x="6656" y="6734"/>
                  <a:pt x="6757" y="6665"/>
                </a:cubicBezTo>
                <a:cubicBezTo>
                  <a:pt x="6977" y="6496"/>
                  <a:pt x="7214" y="6346"/>
                  <a:pt x="7459" y="6220"/>
                </a:cubicBezTo>
                <a:cubicBezTo>
                  <a:pt x="7741" y="6077"/>
                  <a:pt x="8029" y="5964"/>
                  <a:pt x="8324" y="5857"/>
                </a:cubicBezTo>
                <a:cubicBezTo>
                  <a:pt x="8894" y="5663"/>
                  <a:pt x="9490" y="5513"/>
                  <a:pt x="10054" y="5299"/>
                </a:cubicBezTo>
                <a:cubicBezTo>
                  <a:pt x="10223" y="5236"/>
                  <a:pt x="10392" y="5167"/>
                  <a:pt x="10555" y="5091"/>
                </a:cubicBezTo>
                <a:close/>
                <a:moveTo>
                  <a:pt x="11151" y="6991"/>
                </a:moveTo>
                <a:cubicBezTo>
                  <a:pt x="11151" y="6997"/>
                  <a:pt x="11151" y="6997"/>
                  <a:pt x="11145" y="6997"/>
                </a:cubicBezTo>
                <a:cubicBezTo>
                  <a:pt x="11145" y="6997"/>
                  <a:pt x="11151" y="6997"/>
                  <a:pt x="11151" y="6991"/>
                </a:cubicBezTo>
                <a:close/>
                <a:moveTo>
                  <a:pt x="11099" y="4785"/>
                </a:moveTo>
                <a:lnTo>
                  <a:pt x="11099" y="4785"/>
                </a:lnTo>
                <a:cubicBezTo>
                  <a:pt x="11006" y="4873"/>
                  <a:pt x="10911" y="4955"/>
                  <a:pt x="10818" y="5036"/>
                </a:cubicBezTo>
                <a:cubicBezTo>
                  <a:pt x="10511" y="5287"/>
                  <a:pt x="10179" y="5505"/>
                  <a:pt x="9828" y="5693"/>
                </a:cubicBezTo>
                <a:cubicBezTo>
                  <a:pt x="9464" y="5881"/>
                  <a:pt x="9076" y="6039"/>
                  <a:pt x="8687" y="6170"/>
                </a:cubicBezTo>
                <a:cubicBezTo>
                  <a:pt x="8293" y="6308"/>
                  <a:pt x="7891" y="6427"/>
                  <a:pt x="7497" y="6558"/>
                </a:cubicBezTo>
                <a:cubicBezTo>
                  <a:pt x="7107" y="6690"/>
                  <a:pt x="6713" y="6821"/>
                  <a:pt x="6337" y="7003"/>
                </a:cubicBezTo>
                <a:lnTo>
                  <a:pt x="6337" y="7003"/>
                </a:lnTo>
                <a:cubicBezTo>
                  <a:pt x="6343" y="6997"/>
                  <a:pt x="6355" y="6991"/>
                  <a:pt x="6361" y="6985"/>
                </a:cubicBezTo>
                <a:cubicBezTo>
                  <a:pt x="6537" y="6896"/>
                  <a:pt x="6707" y="6809"/>
                  <a:pt x="6882" y="6728"/>
                </a:cubicBezTo>
                <a:cubicBezTo>
                  <a:pt x="7070" y="6641"/>
                  <a:pt x="7264" y="6558"/>
                  <a:pt x="7459" y="6477"/>
                </a:cubicBezTo>
                <a:cubicBezTo>
                  <a:pt x="7853" y="6320"/>
                  <a:pt x="8249" y="6176"/>
                  <a:pt x="8643" y="6026"/>
                </a:cubicBezTo>
                <a:cubicBezTo>
                  <a:pt x="9019" y="5881"/>
                  <a:pt x="9395" y="5731"/>
                  <a:pt x="9759" y="5562"/>
                </a:cubicBezTo>
                <a:cubicBezTo>
                  <a:pt x="10104" y="5406"/>
                  <a:pt x="10448" y="5224"/>
                  <a:pt x="10769" y="5016"/>
                </a:cubicBezTo>
                <a:cubicBezTo>
                  <a:pt x="10881" y="4941"/>
                  <a:pt x="10994" y="4866"/>
                  <a:pt x="11099" y="4785"/>
                </a:cubicBezTo>
                <a:close/>
                <a:moveTo>
                  <a:pt x="6775" y="1401"/>
                </a:moveTo>
                <a:cubicBezTo>
                  <a:pt x="6775" y="1403"/>
                  <a:pt x="6775" y="1405"/>
                  <a:pt x="6775" y="1406"/>
                </a:cubicBezTo>
                <a:cubicBezTo>
                  <a:pt x="6769" y="1432"/>
                  <a:pt x="6763" y="1451"/>
                  <a:pt x="6757" y="1470"/>
                </a:cubicBezTo>
                <a:cubicBezTo>
                  <a:pt x="6719" y="1576"/>
                  <a:pt x="6682" y="1677"/>
                  <a:pt x="6638" y="1776"/>
                </a:cubicBezTo>
                <a:cubicBezTo>
                  <a:pt x="6557" y="1978"/>
                  <a:pt x="6462" y="2178"/>
                  <a:pt x="6361" y="2372"/>
                </a:cubicBezTo>
                <a:cubicBezTo>
                  <a:pt x="6161" y="2768"/>
                  <a:pt x="5948" y="3156"/>
                  <a:pt x="5791" y="3563"/>
                </a:cubicBezTo>
                <a:cubicBezTo>
                  <a:pt x="5710" y="3769"/>
                  <a:pt x="5641" y="3983"/>
                  <a:pt x="5597" y="4197"/>
                </a:cubicBezTo>
                <a:cubicBezTo>
                  <a:pt x="5554" y="4440"/>
                  <a:pt x="5528" y="4691"/>
                  <a:pt x="5516" y="4941"/>
                </a:cubicBezTo>
                <a:cubicBezTo>
                  <a:pt x="5490" y="5443"/>
                  <a:pt x="5504" y="5944"/>
                  <a:pt x="5435" y="6445"/>
                </a:cubicBezTo>
                <a:cubicBezTo>
                  <a:pt x="5403" y="6690"/>
                  <a:pt x="5354" y="6928"/>
                  <a:pt x="5290" y="7167"/>
                </a:cubicBezTo>
                <a:cubicBezTo>
                  <a:pt x="5233" y="7373"/>
                  <a:pt x="5166" y="7581"/>
                  <a:pt x="5083" y="7775"/>
                </a:cubicBezTo>
                <a:cubicBezTo>
                  <a:pt x="5102" y="7686"/>
                  <a:pt x="5120" y="7593"/>
                  <a:pt x="5134" y="7506"/>
                </a:cubicBezTo>
                <a:cubicBezTo>
                  <a:pt x="5215" y="6966"/>
                  <a:pt x="5215" y="6427"/>
                  <a:pt x="5227" y="5889"/>
                </a:cubicBezTo>
                <a:cubicBezTo>
                  <a:pt x="5233" y="5325"/>
                  <a:pt x="5247" y="4761"/>
                  <a:pt x="5366" y="4209"/>
                </a:cubicBezTo>
                <a:cubicBezTo>
                  <a:pt x="5429" y="3933"/>
                  <a:pt x="5516" y="3663"/>
                  <a:pt x="5641" y="3413"/>
                </a:cubicBezTo>
                <a:cubicBezTo>
                  <a:pt x="5767" y="3150"/>
                  <a:pt x="5924" y="2910"/>
                  <a:pt x="6086" y="2673"/>
                </a:cubicBezTo>
                <a:cubicBezTo>
                  <a:pt x="6351" y="2272"/>
                  <a:pt x="6634" y="1866"/>
                  <a:pt x="6775" y="1401"/>
                </a:cubicBezTo>
                <a:close/>
                <a:moveTo>
                  <a:pt x="6707" y="1406"/>
                </a:moveTo>
                <a:cubicBezTo>
                  <a:pt x="6581" y="1796"/>
                  <a:pt x="6361" y="2152"/>
                  <a:pt x="6130" y="2497"/>
                </a:cubicBezTo>
                <a:cubicBezTo>
                  <a:pt x="5973" y="2730"/>
                  <a:pt x="5817" y="2962"/>
                  <a:pt x="5678" y="3211"/>
                </a:cubicBezTo>
                <a:cubicBezTo>
                  <a:pt x="5542" y="3456"/>
                  <a:pt x="5435" y="3714"/>
                  <a:pt x="5366" y="3983"/>
                </a:cubicBezTo>
                <a:cubicBezTo>
                  <a:pt x="5215" y="4521"/>
                  <a:pt x="5184" y="5085"/>
                  <a:pt x="5172" y="5638"/>
                </a:cubicBezTo>
                <a:cubicBezTo>
                  <a:pt x="5166" y="6182"/>
                  <a:pt x="5178" y="6722"/>
                  <a:pt x="5120" y="7260"/>
                </a:cubicBezTo>
                <a:cubicBezTo>
                  <a:pt x="5096" y="7455"/>
                  <a:pt x="5071" y="7649"/>
                  <a:pt x="5027" y="7837"/>
                </a:cubicBezTo>
                <a:cubicBezTo>
                  <a:pt x="5083" y="7430"/>
                  <a:pt x="5077" y="7017"/>
                  <a:pt x="5045" y="6609"/>
                </a:cubicBezTo>
                <a:cubicBezTo>
                  <a:pt x="5008" y="6101"/>
                  <a:pt x="4940" y="5600"/>
                  <a:pt x="4926" y="5091"/>
                </a:cubicBezTo>
                <a:cubicBezTo>
                  <a:pt x="4920" y="4616"/>
                  <a:pt x="4958" y="4127"/>
                  <a:pt x="5114" y="3670"/>
                </a:cubicBezTo>
                <a:cubicBezTo>
                  <a:pt x="5190" y="3456"/>
                  <a:pt x="5290" y="3256"/>
                  <a:pt x="5421" y="3061"/>
                </a:cubicBezTo>
                <a:cubicBezTo>
                  <a:pt x="5548" y="2886"/>
                  <a:pt x="5684" y="2722"/>
                  <a:pt x="5829" y="2560"/>
                </a:cubicBezTo>
                <a:cubicBezTo>
                  <a:pt x="6092" y="2259"/>
                  <a:pt x="6381" y="1958"/>
                  <a:pt x="6575" y="1602"/>
                </a:cubicBezTo>
                <a:cubicBezTo>
                  <a:pt x="6625" y="1539"/>
                  <a:pt x="6670" y="1476"/>
                  <a:pt x="6707" y="1406"/>
                </a:cubicBezTo>
                <a:close/>
                <a:moveTo>
                  <a:pt x="3003" y="5073"/>
                </a:moveTo>
                <a:cubicBezTo>
                  <a:pt x="3009" y="5149"/>
                  <a:pt x="3015" y="5224"/>
                  <a:pt x="3028" y="5299"/>
                </a:cubicBezTo>
                <a:cubicBezTo>
                  <a:pt x="3078" y="5600"/>
                  <a:pt x="3191" y="5881"/>
                  <a:pt x="3329" y="6158"/>
                </a:cubicBezTo>
                <a:cubicBezTo>
                  <a:pt x="3466" y="6427"/>
                  <a:pt x="3636" y="6690"/>
                  <a:pt x="3804" y="6948"/>
                </a:cubicBezTo>
                <a:cubicBezTo>
                  <a:pt x="3968" y="7205"/>
                  <a:pt x="4137" y="7461"/>
                  <a:pt x="4281" y="7737"/>
                </a:cubicBezTo>
                <a:lnTo>
                  <a:pt x="4338" y="7850"/>
                </a:lnTo>
                <a:cubicBezTo>
                  <a:pt x="4180" y="7587"/>
                  <a:pt x="3980" y="7348"/>
                  <a:pt x="3780" y="7116"/>
                </a:cubicBezTo>
                <a:cubicBezTo>
                  <a:pt x="3541" y="6853"/>
                  <a:pt x="3297" y="6590"/>
                  <a:pt x="3153" y="6257"/>
                </a:cubicBezTo>
                <a:cubicBezTo>
                  <a:pt x="3009" y="5926"/>
                  <a:pt x="2971" y="5556"/>
                  <a:pt x="2997" y="5198"/>
                </a:cubicBezTo>
                <a:cubicBezTo>
                  <a:pt x="2997" y="5155"/>
                  <a:pt x="3003" y="5117"/>
                  <a:pt x="3003" y="5073"/>
                </a:cubicBezTo>
                <a:close/>
                <a:moveTo>
                  <a:pt x="6700" y="1739"/>
                </a:moveTo>
                <a:lnTo>
                  <a:pt x="6700" y="1739"/>
                </a:lnTo>
                <a:cubicBezTo>
                  <a:pt x="6656" y="1909"/>
                  <a:pt x="6607" y="2077"/>
                  <a:pt x="6549" y="2241"/>
                </a:cubicBezTo>
                <a:cubicBezTo>
                  <a:pt x="6393" y="2698"/>
                  <a:pt x="6205" y="3136"/>
                  <a:pt x="6080" y="3601"/>
                </a:cubicBezTo>
                <a:cubicBezTo>
                  <a:pt x="6011" y="3839"/>
                  <a:pt x="5967" y="4076"/>
                  <a:pt x="5942" y="4321"/>
                </a:cubicBezTo>
                <a:cubicBezTo>
                  <a:pt x="5918" y="4591"/>
                  <a:pt x="5918" y="4866"/>
                  <a:pt x="5910" y="5137"/>
                </a:cubicBezTo>
                <a:cubicBezTo>
                  <a:pt x="5898" y="5406"/>
                  <a:pt x="5886" y="5675"/>
                  <a:pt x="5835" y="5938"/>
                </a:cubicBezTo>
                <a:cubicBezTo>
                  <a:pt x="5791" y="6182"/>
                  <a:pt x="5722" y="6427"/>
                  <a:pt x="5641" y="6665"/>
                </a:cubicBezTo>
                <a:cubicBezTo>
                  <a:pt x="5478" y="7104"/>
                  <a:pt x="5265" y="7518"/>
                  <a:pt x="5045" y="7931"/>
                </a:cubicBezTo>
                <a:cubicBezTo>
                  <a:pt x="5053" y="7906"/>
                  <a:pt x="5059" y="7888"/>
                  <a:pt x="5065" y="7862"/>
                </a:cubicBezTo>
                <a:cubicBezTo>
                  <a:pt x="5233" y="7474"/>
                  <a:pt x="5360" y="7066"/>
                  <a:pt x="5435" y="6647"/>
                </a:cubicBezTo>
                <a:cubicBezTo>
                  <a:pt x="5522" y="6152"/>
                  <a:pt x="5522" y="5656"/>
                  <a:pt x="5534" y="5155"/>
                </a:cubicBezTo>
                <a:cubicBezTo>
                  <a:pt x="5542" y="4903"/>
                  <a:pt x="5560" y="4654"/>
                  <a:pt x="5597" y="4403"/>
                </a:cubicBezTo>
                <a:cubicBezTo>
                  <a:pt x="5629" y="4171"/>
                  <a:pt x="5684" y="3939"/>
                  <a:pt x="5767" y="3720"/>
                </a:cubicBezTo>
                <a:cubicBezTo>
                  <a:pt x="5918" y="3306"/>
                  <a:pt x="6124" y="2918"/>
                  <a:pt x="6331" y="2528"/>
                </a:cubicBezTo>
                <a:cubicBezTo>
                  <a:pt x="6462" y="2271"/>
                  <a:pt x="6594" y="2008"/>
                  <a:pt x="6700" y="1739"/>
                </a:cubicBezTo>
                <a:close/>
                <a:moveTo>
                  <a:pt x="6437" y="1782"/>
                </a:moveTo>
                <a:lnTo>
                  <a:pt x="6437" y="1782"/>
                </a:lnTo>
                <a:cubicBezTo>
                  <a:pt x="6399" y="1840"/>
                  <a:pt x="6361" y="1895"/>
                  <a:pt x="6318" y="1952"/>
                </a:cubicBezTo>
                <a:cubicBezTo>
                  <a:pt x="6187" y="2121"/>
                  <a:pt x="6042" y="2285"/>
                  <a:pt x="5898" y="2441"/>
                </a:cubicBezTo>
                <a:cubicBezTo>
                  <a:pt x="5603" y="2768"/>
                  <a:pt x="5316" y="3098"/>
                  <a:pt x="5146" y="3512"/>
                </a:cubicBezTo>
                <a:cubicBezTo>
                  <a:pt x="4964" y="3945"/>
                  <a:pt x="4902" y="4422"/>
                  <a:pt x="4902" y="4891"/>
                </a:cubicBezTo>
                <a:cubicBezTo>
                  <a:pt x="4895" y="5392"/>
                  <a:pt x="4958" y="5889"/>
                  <a:pt x="4996" y="6390"/>
                </a:cubicBezTo>
                <a:cubicBezTo>
                  <a:pt x="5039" y="6916"/>
                  <a:pt x="5065" y="7455"/>
                  <a:pt x="4964" y="7981"/>
                </a:cubicBezTo>
                <a:cubicBezTo>
                  <a:pt x="4958" y="7995"/>
                  <a:pt x="4958" y="8007"/>
                  <a:pt x="4952" y="8013"/>
                </a:cubicBezTo>
                <a:cubicBezTo>
                  <a:pt x="4952" y="7949"/>
                  <a:pt x="4952" y="7882"/>
                  <a:pt x="4946" y="7819"/>
                </a:cubicBezTo>
                <a:cubicBezTo>
                  <a:pt x="4932" y="7656"/>
                  <a:pt x="4920" y="7492"/>
                  <a:pt x="4902" y="7330"/>
                </a:cubicBezTo>
                <a:cubicBezTo>
                  <a:pt x="4827" y="6696"/>
                  <a:pt x="4714" y="6057"/>
                  <a:pt x="4683" y="5418"/>
                </a:cubicBezTo>
                <a:cubicBezTo>
                  <a:pt x="4657" y="4854"/>
                  <a:pt x="4701" y="4278"/>
                  <a:pt x="4895" y="3745"/>
                </a:cubicBezTo>
                <a:cubicBezTo>
                  <a:pt x="4990" y="3475"/>
                  <a:pt x="5128" y="3225"/>
                  <a:pt x="5296" y="2999"/>
                </a:cubicBezTo>
                <a:cubicBezTo>
                  <a:pt x="5472" y="2768"/>
                  <a:pt x="5684" y="2560"/>
                  <a:pt x="5892" y="2360"/>
                </a:cubicBezTo>
                <a:cubicBezTo>
                  <a:pt x="6080" y="2172"/>
                  <a:pt x="6268" y="1990"/>
                  <a:pt x="6437" y="1782"/>
                </a:cubicBezTo>
                <a:close/>
                <a:moveTo>
                  <a:pt x="3147" y="4339"/>
                </a:moveTo>
                <a:cubicBezTo>
                  <a:pt x="3142" y="4569"/>
                  <a:pt x="3185" y="4806"/>
                  <a:pt x="3248" y="5036"/>
                </a:cubicBezTo>
                <a:cubicBezTo>
                  <a:pt x="3353" y="5412"/>
                  <a:pt x="3523" y="5768"/>
                  <a:pt x="3717" y="6107"/>
                </a:cubicBezTo>
                <a:cubicBezTo>
                  <a:pt x="3905" y="6453"/>
                  <a:pt x="4113" y="6791"/>
                  <a:pt x="4281" y="7148"/>
                </a:cubicBezTo>
                <a:cubicBezTo>
                  <a:pt x="4438" y="7474"/>
                  <a:pt x="4556" y="7813"/>
                  <a:pt x="4594" y="8169"/>
                </a:cubicBezTo>
                <a:cubicBezTo>
                  <a:pt x="4564" y="8056"/>
                  <a:pt x="4526" y="7943"/>
                  <a:pt x="4481" y="7837"/>
                </a:cubicBezTo>
                <a:cubicBezTo>
                  <a:pt x="4362" y="7549"/>
                  <a:pt x="4206" y="7273"/>
                  <a:pt x="4043" y="7003"/>
                </a:cubicBezTo>
                <a:cubicBezTo>
                  <a:pt x="3873" y="6722"/>
                  <a:pt x="3691" y="6453"/>
                  <a:pt x="3535" y="6170"/>
                </a:cubicBezTo>
                <a:cubicBezTo>
                  <a:pt x="3379" y="5889"/>
                  <a:pt x="3248" y="5594"/>
                  <a:pt x="3173" y="5287"/>
                </a:cubicBezTo>
                <a:cubicBezTo>
                  <a:pt x="3097" y="4979"/>
                  <a:pt x="3078" y="4660"/>
                  <a:pt x="3141" y="4353"/>
                </a:cubicBezTo>
                <a:cubicBezTo>
                  <a:pt x="3145" y="4349"/>
                  <a:pt x="3146" y="4343"/>
                  <a:pt x="3147" y="4339"/>
                </a:cubicBezTo>
                <a:close/>
                <a:moveTo>
                  <a:pt x="3210" y="4521"/>
                </a:moveTo>
                <a:cubicBezTo>
                  <a:pt x="3248" y="4654"/>
                  <a:pt x="3297" y="4779"/>
                  <a:pt x="3353" y="4891"/>
                </a:cubicBezTo>
                <a:cubicBezTo>
                  <a:pt x="3428" y="5042"/>
                  <a:pt x="3511" y="5180"/>
                  <a:pt x="3598" y="5317"/>
                </a:cubicBezTo>
                <a:cubicBezTo>
                  <a:pt x="3685" y="5475"/>
                  <a:pt x="3774" y="5625"/>
                  <a:pt x="3861" y="5776"/>
                </a:cubicBezTo>
                <a:cubicBezTo>
                  <a:pt x="4024" y="6077"/>
                  <a:pt x="4188" y="6384"/>
                  <a:pt x="4331" y="6690"/>
                </a:cubicBezTo>
                <a:cubicBezTo>
                  <a:pt x="4469" y="6997"/>
                  <a:pt x="4588" y="7310"/>
                  <a:pt x="4651" y="7643"/>
                </a:cubicBezTo>
                <a:cubicBezTo>
                  <a:pt x="4701" y="7912"/>
                  <a:pt x="4720" y="8195"/>
                  <a:pt x="4677" y="8464"/>
                </a:cubicBezTo>
                <a:lnTo>
                  <a:pt x="4677" y="8377"/>
                </a:lnTo>
                <a:cubicBezTo>
                  <a:pt x="4663" y="8013"/>
                  <a:pt x="4570" y="7656"/>
                  <a:pt x="4425" y="7318"/>
                </a:cubicBezTo>
                <a:cubicBezTo>
                  <a:pt x="4275" y="6954"/>
                  <a:pt x="4075" y="6609"/>
                  <a:pt x="3873" y="6265"/>
                </a:cubicBezTo>
                <a:cubicBezTo>
                  <a:pt x="3679" y="5919"/>
                  <a:pt x="3491" y="5568"/>
                  <a:pt x="3361" y="5192"/>
                </a:cubicBezTo>
                <a:cubicBezTo>
                  <a:pt x="3297" y="5010"/>
                  <a:pt x="3248" y="4816"/>
                  <a:pt x="3222" y="4622"/>
                </a:cubicBezTo>
                <a:cubicBezTo>
                  <a:pt x="3216" y="4591"/>
                  <a:pt x="3216" y="4559"/>
                  <a:pt x="3210" y="4521"/>
                </a:cubicBezTo>
                <a:close/>
                <a:moveTo>
                  <a:pt x="3090" y="4559"/>
                </a:moveTo>
                <a:cubicBezTo>
                  <a:pt x="3084" y="4603"/>
                  <a:pt x="3084" y="4648"/>
                  <a:pt x="3084" y="4691"/>
                </a:cubicBezTo>
                <a:cubicBezTo>
                  <a:pt x="3078" y="4848"/>
                  <a:pt x="3090" y="5004"/>
                  <a:pt x="3121" y="5155"/>
                </a:cubicBezTo>
                <a:cubicBezTo>
                  <a:pt x="3179" y="5468"/>
                  <a:pt x="3291" y="5762"/>
                  <a:pt x="3436" y="6045"/>
                </a:cubicBezTo>
                <a:cubicBezTo>
                  <a:pt x="3579" y="6332"/>
                  <a:pt x="3749" y="6609"/>
                  <a:pt x="3917" y="6884"/>
                </a:cubicBezTo>
                <a:cubicBezTo>
                  <a:pt x="4087" y="7154"/>
                  <a:pt x="4256" y="7430"/>
                  <a:pt x="4388" y="7724"/>
                </a:cubicBezTo>
                <a:cubicBezTo>
                  <a:pt x="4495" y="7963"/>
                  <a:pt x="4570" y="8207"/>
                  <a:pt x="4614" y="8464"/>
                </a:cubicBezTo>
                <a:lnTo>
                  <a:pt x="4614" y="8483"/>
                </a:lnTo>
                <a:cubicBezTo>
                  <a:pt x="4564" y="8258"/>
                  <a:pt x="4481" y="8038"/>
                  <a:pt x="4382" y="7831"/>
                </a:cubicBezTo>
                <a:cubicBezTo>
                  <a:pt x="4250" y="7561"/>
                  <a:pt x="4087" y="7304"/>
                  <a:pt x="3917" y="7047"/>
                </a:cubicBezTo>
                <a:cubicBezTo>
                  <a:pt x="3749" y="6797"/>
                  <a:pt x="3579" y="6540"/>
                  <a:pt x="3428" y="6271"/>
                </a:cubicBezTo>
                <a:cubicBezTo>
                  <a:pt x="3278" y="6008"/>
                  <a:pt x="3153" y="5725"/>
                  <a:pt x="3084" y="5424"/>
                </a:cubicBezTo>
                <a:cubicBezTo>
                  <a:pt x="3040" y="5242"/>
                  <a:pt x="3022" y="5061"/>
                  <a:pt x="3034" y="4873"/>
                </a:cubicBezTo>
                <a:cubicBezTo>
                  <a:pt x="3046" y="4767"/>
                  <a:pt x="3066" y="4666"/>
                  <a:pt x="3090" y="4559"/>
                </a:cubicBezTo>
                <a:close/>
                <a:moveTo>
                  <a:pt x="113" y="5161"/>
                </a:moveTo>
                <a:lnTo>
                  <a:pt x="113" y="5161"/>
                </a:lnTo>
                <a:cubicBezTo>
                  <a:pt x="151" y="5368"/>
                  <a:pt x="208" y="5568"/>
                  <a:pt x="269" y="5762"/>
                </a:cubicBezTo>
                <a:cubicBezTo>
                  <a:pt x="402" y="6164"/>
                  <a:pt x="570" y="6552"/>
                  <a:pt x="766" y="6928"/>
                </a:cubicBezTo>
                <a:cubicBezTo>
                  <a:pt x="954" y="7298"/>
                  <a:pt x="1160" y="7662"/>
                  <a:pt x="1380" y="8013"/>
                </a:cubicBezTo>
                <a:cubicBezTo>
                  <a:pt x="1536" y="8270"/>
                  <a:pt x="1698" y="8521"/>
                  <a:pt x="1862" y="8765"/>
                </a:cubicBezTo>
                <a:cubicBezTo>
                  <a:pt x="1756" y="8634"/>
                  <a:pt x="1649" y="8495"/>
                  <a:pt x="1542" y="8363"/>
                </a:cubicBezTo>
                <a:cubicBezTo>
                  <a:pt x="1229" y="7969"/>
                  <a:pt x="928" y="7567"/>
                  <a:pt x="697" y="7116"/>
                </a:cubicBezTo>
                <a:cubicBezTo>
                  <a:pt x="471" y="6690"/>
                  <a:pt x="307" y="6227"/>
                  <a:pt x="202" y="5750"/>
                </a:cubicBezTo>
                <a:cubicBezTo>
                  <a:pt x="164" y="5556"/>
                  <a:pt x="133" y="5362"/>
                  <a:pt x="113" y="5161"/>
                </a:cubicBezTo>
                <a:close/>
                <a:moveTo>
                  <a:pt x="95" y="4446"/>
                </a:moveTo>
                <a:cubicBezTo>
                  <a:pt x="151" y="4747"/>
                  <a:pt x="269" y="5036"/>
                  <a:pt x="402" y="5305"/>
                </a:cubicBezTo>
                <a:cubicBezTo>
                  <a:pt x="602" y="5707"/>
                  <a:pt x="853" y="6083"/>
                  <a:pt x="1085" y="6465"/>
                </a:cubicBezTo>
                <a:cubicBezTo>
                  <a:pt x="1316" y="6847"/>
                  <a:pt x="1530" y="7235"/>
                  <a:pt x="1724" y="7643"/>
                </a:cubicBezTo>
                <a:cubicBezTo>
                  <a:pt x="1912" y="8038"/>
                  <a:pt x="2088" y="8446"/>
                  <a:pt x="2256" y="8859"/>
                </a:cubicBezTo>
                <a:cubicBezTo>
                  <a:pt x="2288" y="8927"/>
                  <a:pt x="2314" y="8996"/>
                  <a:pt x="2345" y="9071"/>
                </a:cubicBezTo>
                <a:cubicBezTo>
                  <a:pt x="2338" y="9059"/>
                  <a:pt x="2332" y="9047"/>
                  <a:pt x="2326" y="9034"/>
                </a:cubicBezTo>
                <a:cubicBezTo>
                  <a:pt x="2037" y="8507"/>
                  <a:pt x="1718" y="8001"/>
                  <a:pt x="1411" y="7492"/>
                </a:cubicBezTo>
                <a:cubicBezTo>
                  <a:pt x="1110" y="6985"/>
                  <a:pt x="816" y="6471"/>
                  <a:pt x="570" y="5938"/>
                </a:cubicBezTo>
                <a:cubicBezTo>
                  <a:pt x="358" y="5462"/>
                  <a:pt x="188" y="4961"/>
                  <a:pt x="95" y="4446"/>
                </a:cubicBezTo>
                <a:close/>
                <a:moveTo>
                  <a:pt x="8886" y="6774"/>
                </a:moveTo>
                <a:cubicBezTo>
                  <a:pt x="8945" y="6774"/>
                  <a:pt x="9004" y="6775"/>
                  <a:pt x="9063" y="6778"/>
                </a:cubicBezTo>
                <a:cubicBezTo>
                  <a:pt x="9370" y="6797"/>
                  <a:pt x="9684" y="6835"/>
                  <a:pt x="9991" y="6866"/>
                </a:cubicBezTo>
                <a:cubicBezTo>
                  <a:pt x="10266" y="6896"/>
                  <a:pt x="10543" y="6928"/>
                  <a:pt x="10812" y="6960"/>
                </a:cubicBezTo>
                <a:cubicBezTo>
                  <a:pt x="10812" y="6960"/>
                  <a:pt x="10806" y="6966"/>
                  <a:pt x="10806" y="6979"/>
                </a:cubicBezTo>
                <a:cubicBezTo>
                  <a:pt x="10775" y="6972"/>
                  <a:pt x="10743" y="6966"/>
                  <a:pt x="10711" y="6966"/>
                </a:cubicBezTo>
                <a:cubicBezTo>
                  <a:pt x="10567" y="6948"/>
                  <a:pt x="10417" y="6934"/>
                  <a:pt x="10272" y="6922"/>
                </a:cubicBezTo>
                <a:cubicBezTo>
                  <a:pt x="10039" y="6901"/>
                  <a:pt x="9804" y="6889"/>
                  <a:pt x="9567" y="6889"/>
                </a:cubicBezTo>
                <a:cubicBezTo>
                  <a:pt x="9519" y="6889"/>
                  <a:pt x="9470" y="6889"/>
                  <a:pt x="9421" y="6890"/>
                </a:cubicBezTo>
                <a:cubicBezTo>
                  <a:pt x="8906" y="6904"/>
                  <a:pt x="8392" y="6985"/>
                  <a:pt x="7917" y="7179"/>
                </a:cubicBezTo>
                <a:cubicBezTo>
                  <a:pt x="7677" y="7280"/>
                  <a:pt x="7459" y="7411"/>
                  <a:pt x="7252" y="7567"/>
                </a:cubicBezTo>
                <a:cubicBezTo>
                  <a:pt x="7038" y="7724"/>
                  <a:pt x="6844" y="7906"/>
                  <a:pt x="6632" y="8062"/>
                </a:cubicBezTo>
                <a:cubicBezTo>
                  <a:pt x="6205" y="8389"/>
                  <a:pt x="5716" y="8608"/>
                  <a:pt x="5253" y="8877"/>
                </a:cubicBezTo>
                <a:cubicBezTo>
                  <a:pt x="4932" y="9065"/>
                  <a:pt x="4620" y="9291"/>
                  <a:pt x="4382" y="9574"/>
                </a:cubicBezTo>
                <a:cubicBezTo>
                  <a:pt x="4388" y="9560"/>
                  <a:pt x="4394" y="9548"/>
                  <a:pt x="4400" y="9536"/>
                </a:cubicBezTo>
                <a:cubicBezTo>
                  <a:pt x="4432" y="9461"/>
                  <a:pt x="4463" y="9386"/>
                  <a:pt x="4495" y="9311"/>
                </a:cubicBezTo>
                <a:cubicBezTo>
                  <a:pt x="4607" y="9147"/>
                  <a:pt x="4744" y="9002"/>
                  <a:pt x="4902" y="8871"/>
                </a:cubicBezTo>
                <a:cubicBezTo>
                  <a:pt x="5090" y="8715"/>
                  <a:pt x="5302" y="8589"/>
                  <a:pt x="5528" y="8495"/>
                </a:cubicBezTo>
                <a:cubicBezTo>
                  <a:pt x="5779" y="8389"/>
                  <a:pt x="6042" y="8313"/>
                  <a:pt x="6286" y="8207"/>
                </a:cubicBezTo>
                <a:cubicBezTo>
                  <a:pt x="6406" y="8151"/>
                  <a:pt x="6525" y="8088"/>
                  <a:pt x="6632" y="8013"/>
                </a:cubicBezTo>
                <a:cubicBezTo>
                  <a:pt x="6737" y="7937"/>
                  <a:pt x="6832" y="7856"/>
                  <a:pt x="6919" y="7761"/>
                </a:cubicBezTo>
                <a:cubicBezTo>
                  <a:pt x="7101" y="7581"/>
                  <a:pt x="7271" y="7385"/>
                  <a:pt x="7465" y="7217"/>
                </a:cubicBezTo>
                <a:cubicBezTo>
                  <a:pt x="7864" y="6875"/>
                  <a:pt x="8378" y="6774"/>
                  <a:pt x="8886" y="6774"/>
                </a:cubicBezTo>
                <a:close/>
                <a:moveTo>
                  <a:pt x="9601" y="6921"/>
                </a:moveTo>
                <a:cubicBezTo>
                  <a:pt x="10011" y="6921"/>
                  <a:pt x="10418" y="6962"/>
                  <a:pt x="10824" y="7009"/>
                </a:cubicBezTo>
                <a:cubicBezTo>
                  <a:pt x="10686" y="7035"/>
                  <a:pt x="10549" y="7047"/>
                  <a:pt x="10411" y="7060"/>
                </a:cubicBezTo>
                <a:cubicBezTo>
                  <a:pt x="10147" y="7078"/>
                  <a:pt x="9878" y="7078"/>
                  <a:pt x="9609" y="7085"/>
                </a:cubicBezTo>
                <a:cubicBezTo>
                  <a:pt x="9088" y="7092"/>
                  <a:pt x="8550" y="7116"/>
                  <a:pt x="8054" y="7310"/>
                </a:cubicBezTo>
                <a:cubicBezTo>
                  <a:pt x="7572" y="7498"/>
                  <a:pt x="7177" y="7850"/>
                  <a:pt x="6763" y="8151"/>
                </a:cubicBezTo>
                <a:cubicBezTo>
                  <a:pt x="6537" y="8313"/>
                  <a:pt x="6300" y="8452"/>
                  <a:pt x="6054" y="8583"/>
                </a:cubicBezTo>
                <a:cubicBezTo>
                  <a:pt x="5811" y="8715"/>
                  <a:pt x="5554" y="8834"/>
                  <a:pt x="5308" y="8972"/>
                </a:cubicBezTo>
                <a:cubicBezTo>
                  <a:pt x="4946" y="9172"/>
                  <a:pt x="4576" y="9410"/>
                  <a:pt x="4307" y="9742"/>
                </a:cubicBezTo>
                <a:cubicBezTo>
                  <a:pt x="4526" y="9435"/>
                  <a:pt x="4827" y="9190"/>
                  <a:pt x="5146" y="8990"/>
                </a:cubicBezTo>
                <a:cubicBezTo>
                  <a:pt x="5585" y="8709"/>
                  <a:pt x="6061" y="8495"/>
                  <a:pt x="6494" y="8201"/>
                </a:cubicBezTo>
                <a:cubicBezTo>
                  <a:pt x="6713" y="8056"/>
                  <a:pt x="6907" y="7882"/>
                  <a:pt x="7113" y="7718"/>
                </a:cubicBezTo>
                <a:cubicBezTo>
                  <a:pt x="7315" y="7555"/>
                  <a:pt x="7521" y="7405"/>
                  <a:pt x="7760" y="7292"/>
                </a:cubicBezTo>
                <a:cubicBezTo>
                  <a:pt x="8211" y="7066"/>
                  <a:pt x="8718" y="6960"/>
                  <a:pt x="9219" y="6934"/>
                </a:cubicBezTo>
                <a:cubicBezTo>
                  <a:pt x="9347" y="6925"/>
                  <a:pt x="9474" y="6921"/>
                  <a:pt x="9601" y="6921"/>
                </a:cubicBezTo>
                <a:close/>
                <a:moveTo>
                  <a:pt x="81" y="4597"/>
                </a:moveTo>
                <a:cubicBezTo>
                  <a:pt x="107" y="4703"/>
                  <a:pt x="133" y="4810"/>
                  <a:pt x="157" y="4911"/>
                </a:cubicBezTo>
                <a:cubicBezTo>
                  <a:pt x="226" y="5186"/>
                  <a:pt x="321" y="5456"/>
                  <a:pt x="427" y="5719"/>
                </a:cubicBezTo>
                <a:cubicBezTo>
                  <a:pt x="646" y="6265"/>
                  <a:pt x="922" y="6778"/>
                  <a:pt x="1217" y="7280"/>
                </a:cubicBezTo>
                <a:cubicBezTo>
                  <a:pt x="1518" y="7793"/>
                  <a:pt x="1837" y="8301"/>
                  <a:pt x="2132" y="8822"/>
                </a:cubicBezTo>
                <a:cubicBezTo>
                  <a:pt x="2308" y="9141"/>
                  <a:pt x="2476" y="9461"/>
                  <a:pt x="2620" y="9786"/>
                </a:cubicBezTo>
                <a:cubicBezTo>
                  <a:pt x="2620" y="9795"/>
                  <a:pt x="2623" y="9804"/>
                  <a:pt x="2627" y="9810"/>
                </a:cubicBezTo>
                <a:lnTo>
                  <a:pt x="2627" y="9810"/>
                </a:lnTo>
                <a:cubicBezTo>
                  <a:pt x="2605" y="9781"/>
                  <a:pt x="2587" y="9752"/>
                  <a:pt x="2563" y="9724"/>
                </a:cubicBezTo>
                <a:cubicBezTo>
                  <a:pt x="2445" y="9542"/>
                  <a:pt x="2320" y="9360"/>
                  <a:pt x="2195" y="9178"/>
                </a:cubicBezTo>
                <a:cubicBezTo>
                  <a:pt x="1956" y="8834"/>
                  <a:pt x="1724" y="8489"/>
                  <a:pt x="1504" y="8137"/>
                </a:cubicBezTo>
                <a:cubicBezTo>
                  <a:pt x="1279" y="7787"/>
                  <a:pt x="1059" y="7430"/>
                  <a:pt x="865" y="7060"/>
                </a:cubicBezTo>
                <a:cubicBezTo>
                  <a:pt x="671" y="6690"/>
                  <a:pt x="495" y="6308"/>
                  <a:pt x="352" y="5919"/>
                </a:cubicBezTo>
                <a:cubicBezTo>
                  <a:pt x="226" y="5588"/>
                  <a:pt x="139" y="5249"/>
                  <a:pt x="89" y="4897"/>
                </a:cubicBezTo>
                <a:cubicBezTo>
                  <a:pt x="89" y="4798"/>
                  <a:pt x="81" y="4697"/>
                  <a:pt x="81" y="4597"/>
                </a:cubicBezTo>
                <a:close/>
                <a:moveTo>
                  <a:pt x="2745" y="6302"/>
                </a:moveTo>
                <a:cubicBezTo>
                  <a:pt x="2751" y="6364"/>
                  <a:pt x="2765" y="6433"/>
                  <a:pt x="2771" y="6502"/>
                </a:cubicBezTo>
                <a:cubicBezTo>
                  <a:pt x="2802" y="6665"/>
                  <a:pt x="2840" y="6821"/>
                  <a:pt x="2884" y="6979"/>
                </a:cubicBezTo>
                <a:cubicBezTo>
                  <a:pt x="2971" y="7298"/>
                  <a:pt x="3090" y="7611"/>
                  <a:pt x="3185" y="7931"/>
                </a:cubicBezTo>
                <a:cubicBezTo>
                  <a:pt x="3285" y="8250"/>
                  <a:pt x="3353" y="8583"/>
                  <a:pt x="3361" y="8915"/>
                </a:cubicBezTo>
                <a:cubicBezTo>
                  <a:pt x="3373" y="9253"/>
                  <a:pt x="3323" y="9592"/>
                  <a:pt x="3266" y="9924"/>
                </a:cubicBezTo>
                <a:lnTo>
                  <a:pt x="3266" y="9905"/>
                </a:lnTo>
                <a:cubicBezTo>
                  <a:pt x="3278" y="9768"/>
                  <a:pt x="3291" y="9630"/>
                  <a:pt x="3291" y="9499"/>
                </a:cubicBezTo>
                <a:cubicBezTo>
                  <a:pt x="3291" y="9222"/>
                  <a:pt x="3266" y="8953"/>
                  <a:pt x="3222" y="8683"/>
                </a:cubicBezTo>
                <a:cubicBezTo>
                  <a:pt x="3179" y="8414"/>
                  <a:pt x="3109" y="8145"/>
                  <a:pt x="3034" y="7888"/>
                </a:cubicBezTo>
                <a:cubicBezTo>
                  <a:pt x="2959" y="7618"/>
                  <a:pt x="2858" y="7348"/>
                  <a:pt x="2789" y="7078"/>
                </a:cubicBezTo>
                <a:cubicBezTo>
                  <a:pt x="2751" y="6928"/>
                  <a:pt x="2727" y="6772"/>
                  <a:pt x="2721" y="6615"/>
                </a:cubicBezTo>
                <a:cubicBezTo>
                  <a:pt x="2721" y="6508"/>
                  <a:pt x="2727" y="6402"/>
                  <a:pt x="2745" y="6302"/>
                </a:cubicBezTo>
                <a:close/>
                <a:moveTo>
                  <a:pt x="11032" y="7029"/>
                </a:moveTo>
                <a:cubicBezTo>
                  <a:pt x="11050" y="7029"/>
                  <a:pt x="11075" y="7035"/>
                  <a:pt x="11093" y="7035"/>
                </a:cubicBezTo>
                <a:cubicBezTo>
                  <a:pt x="10717" y="7286"/>
                  <a:pt x="10235" y="7298"/>
                  <a:pt x="9797" y="7336"/>
                </a:cubicBezTo>
                <a:cubicBezTo>
                  <a:pt x="9282" y="7379"/>
                  <a:pt x="8762" y="7436"/>
                  <a:pt x="8255" y="7561"/>
                </a:cubicBezTo>
                <a:cubicBezTo>
                  <a:pt x="8004" y="7618"/>
                  <a:pt x="7760" y="7700"/>
                  <a:pt x="7527" y="7806"/>
                </a:cubicBezTo>
                <a:cubicBezTo>
                  <a:pt x="7295" y="7906"/>
                  <a:pt x="7070" y="8038"/>
                  <a:pt x="6864" y="8183"/>
                </a:cubicBezTo>
                <a:cubicBezTo>
                  <a:pt x="6431" y="8483"/>
                  <a:pt x="6061" y="8852"/>
                  <a:pt x="5654" y="9178"/>
                </a:cubicBezTo>
                <a:cubicBezTo>
                  <a:pt x="5259" y="9499"/>
                  <a:pt x="4833" y="9786"/>
                  <a:pt x="4344" y="9924"/>
                </a:cubicBezTo>
                <a:cubicBezTo>
                  <a:pt x="4293" y="9942"/>
                  <a:pt x="4243" y="9956"/>
                  <a:pt x="4194" y="9968"/>
                </a:cubicBezTo>
                <a:lnTo>
                  <a:pt x="4200" y="9962"/>
                </a:lnTo>
                <a:cubicBezTo>
                  <a:pt x="4457" y="9592"/>
                  <a:pt x="4814" y="9317"/>
                  <a:pt x="5203" y="9097"/>
                </a:cubicBezTo>
                <a:cubicBezTo>
                  <a:pt x="5678" y="8822"/>
                  <a:pt x="6187" y="8608"/>
                  <a:pt x="6644" y="8301"/>
                </a:cubicBezTo>
                <a:cubicBezTo>
                  <a:pt x="7070" y="8013"/>
                  <a:pt x="7452" y="7656"/>
                  <a:pt x="7923" y="7430"/>
                </a:cubicBezTo>
                <a:cubicBezTo>
                  <a:pt x="8399" y="7205"/>
                  <a:pt x="8932" y="7160"/>
                  <a:pt x="9452" y="7148"/>
                </a:cubicBezTo>
                <a:cubicBezTo>
                  <a:pt x="9971" y="7136"/>
                  <a:pt x="10511" y="7160"/>
                  <a:pt x="11024" y="7029"/>
                </a:cubicBezTo>
                <a:close/>
                <a:moveTo>
                  <a:pt x="10781" y="7235"/>
                </a:moveTo>
                <a:lnTo>
                  <a:pt x="10781" y="7235"/>
                </a:lnTo>
                <a:cubicBezTo>
                  <a:pt x="10755" y="7248"/>
                  <a:pt x="10723" y="7260"/>
                  <a:pt x="10699" y="7273"/>
                </a:cubicBezTo>
                <a:cubicBezTo>
                  <a:pt x="10460" y="7379"/>
                  <a:pt x="10217" y="7449"/>
                  <a:pt x="9959" y="7498"/>
                </a:cubicBezTo>
                <a:cubicBezTo>
                  <a:pt x="9433" y="7599"/>
                  <a:pt x="8894" y="7618"/>
                  <a:pt x="8374" y="7718"/>
                </a:cubicBezTo>
                <a:cubicBezTo>
                  <a:pt x="8111" y="7769"/>
                  <a:pt x="7847" y="7844"/>
                  <a:pt x="7602" y="7957"/>
                </a:cubicBezTo>
                <a:cubicBezTo>
                  <a:pt x="7365" y="8076"/>
                  <a:pt x="7151" y="8232"/>
                  <a:pt x="6963" y="8420"/>
                </a:cubicBezTo>
                <a:cubicBezTo>
                  <a:pt x="6594" y="8790"/>
                  <a:pt x="6312" y="9260"/>
                  <a:pt x="5866" y="9548"/>
                </a:cubicBezTo>
                <a:cubicBezTo>
                  <a:pt x="5403" y="9855"/>
                  <a:pt x="4833" y="9942"/>
                  <a:pt x="4293" y="10006"/>
                </a:cubicBezTo>
                <a:cubicBezTo>
                  <a:pt x="4246" y="10006"/>
                  <a:pt x="4204" y="10011"/>
                  <a:pt x="4162" y="10017"/>
                </a:cubicBezTo>
                <a:lnTo>
                  <a:pt x="4162" y="10017"/>
                </a:lnTo>
                <a:cubicBezTo>
                  <a:pt x="4164" y="10016"/>
                  <a:pt x="4165" y="10014"/>
                  <a:pt x="4168" y="10012"/>
                </a:cubicBezTo>
                <a:cubicBezTo>
                  <a:pt x="4174" y="10006"/>
                  <a:pt x="4180" y="9994"/>
                  <a:pt x="4188" y="9988"/>
                </a:cubicBezTo>
                <a:cubicBezTo>
                  <a:pt x="4669" y="9893"/>
                  <a:pt x="5102" y="9624"/>
                  <a:pt x="5490" y="9335"/>
                </a:cubicBezTo>
                <a:cubicBezTo>
                  <a:pt x="5904" y="9016"/>
                  <a:pt x="6280" y="8652"/>
                  <a:pt x="6700" y="8339"/>
                </a:cubicBezTo>
                <a:cubicBezTo>
                  <a:pt x="6907" y="8183"/>
                  <a:pt x="7127" y="8032"/>
                  <a:pt x="7365" y="7912"/>
                </a:cubicBezTo>
                <a:cubicBezTo>
                  <a:pt x="7596" y="7799"/>
                  <a:pt x="7841" y="7706"/>
                  <a:pt x="8091" y="7637"/>
                </a:cubicBezTo>
                <a:cubicBezTo>
                  <a:pt x="8600" y="7492"/>
                  <a:pt x="9126" y="7423"/>
                  <a:pt x="9646" y="7379"/>
                </a:cubicBezTo>
                <a:cubicBezTo>
                  <a:pt x="9896" y="7355"/>
                  <a:pt x="10153" y="7342"/>
                  <a:pt x="10399" y="7310"/>
                </a:cubicBezTo>
                <a:cubicBezTo>
                  <a:pt x="10529" y="7298"/>
                  <a:pt x="10656" y="7273"/>
                  <a:pt x="10781" y="7235"/>
                </a:cubicBezTo>
                <a:close/>
                <a:moveTo>
                  <a:pt x="101" y="4347"/>
                </a:moveTo>
                <a:lnTo>
                  <a:pt x="101" y="4347"/>
                </a:lnTo>
                <a:cubicBezTo>
                  <a:pt x="107" y="4359"/>
                  <a:pt x="113" y="4371"/>
                  <a:pt x="113" y="4377"/>
                </a:cubicBezTo>
                <a:cubicBezTo>
                  <a:pt x="127" y="4409"/>
                  <a:pt x="139" y="4440"/>
                  <a:pt x="151" y="4466"/>
                </a:cubicBezTo>
                <a:cubicBezTo>
                  <a:pt x="157" y="4472"/>
                  <a:pt x="157" y="4478"/>
                  <a:pt x="157" y="4478"/>
                </a:cubicBezTo>
                <a:cubicBezTo>
                  <a:pt x="277" y="4741"/>
                  <a:pt x="414" y="4986"/>
                  <a:pt x="564" y="5224"/>
                </a:cubicBezTo>
                <a:cubicBezTo>
                  <a:pt x="796" y="5594"/>
                  <a:pt x="1053" y="5938"/>
                  <a:pt x="1304" y="6295"/>
                </a:cubicBezTo>
                <a:cubicBezTo>
                  <a:pt x="1562" y="6653"/>
                  <a:pt x="1799" y="7023"/>
                  <a:pt x="2007" y="7417"/>
                </a:cubicBezTo>
                <a:cubicBezTo>
                  <a:pt x="2213" y="7825"/>
                  <a:pt x="2383" y="8244"/>
                  <a:pt x="2514" y="8677"/>
                </a:cubicBezTo>
                <a:cubicBezTo>
                  <a:pt x="2652" y="9115"/>
                  <a:pt x="2745" y="9560"/>
                  <a:pt x="2796" y="10012"/>
                </a:cubicBezTo>
                <a:cubicBezTo>
                  <a:pt x="2796" y="10025"/>
                  <a:pt x="2802" y="10037"/>
                  <a:pt x="2802" y="10049"/>
                </a:cubicBezTo>
                <a:cubicBezTo>
                  <a:pt x="2714" y="9830"/>
                  <a:pt x="2620" y="9624"/>
                  <a:pt x="2520" y="9416"/>
                </a:cubicBezTo>
                <a:cubicBezTo>
                  <a:pt x="2464" y="9279"/>
                  <a:pt x="2413" y="9141"/>
                  <a:pt x="2357" y="9002"/>
                </a:cubicBezTo>
                <a:cubicBezTo>
                  <a:pt x="2195" y="8589"/>
                  <a:pt x="2025" y="8183"/>
                  <a:pt x="1831" y="7781"/>
                </a:cubicBezTo>
                <a:cubicBezTo>
                  <a:pt x="1649" y="7385"/>
                  <a:pt x="1443" y="6991"/>
                  <a:pt x="1217" y="6615"/>
                </a:cubicBezTo>
                <a:cubicBezTo>
                  <a:pt x="984" y="6227"/>
                  <a:pt x="728" y="5857"/>
                  <a:pt x="509" y="5456"/>
                </a:cubicBezTo>
                <a:cubicBezTo>
                  <a:pt x="321" y="5111"/>
                  <a:pt x="170" y="4741"/>
                  <a:pt x="101" y="4347"/>
                </a:cubicBezTo>
                <a:close/>
                <a:moveTo>
                  <a:pt x="2739" y="6182"/>
                </a:moveTo>
                <a:lnTo>
                  <a:pt x="2739" y="6220"/>
                </a:lnTo>
                <a:cubicBezTo>
                  <a:pt x="2708" y="6326"/>
                  <a:pt x="2702" y="6439"/>
                  <a:pt x="2702" y="6552"/>
                </a:cubicBezTo>
                <a:cubicBezTo>
                  <a:pt x="2696" y="6690"/>
                  <a:pt x="2714" y="6821"/>
                  <a:pt x="2739" y="6960"/>
                </a:cubicBezTo>
                <a:cubicBezTo>
                  <a:pt x="2789" y="7229"/>
                  <a:pt x="2884" y="7492"/>
                  <a:pt x="2965" y="7761"/>
                </a:cubicBezTo>
                <a:cubicBezTo>
                  <a:pt x="3046" y="8025"/>
                  <a:pt x="3115" y="8295"/>
                  <a:pt x="3165" y="8565"/>
                </a:cubicBezTo>
                <a:cubicBezTo>
                  <a:pt x="3216" y="8834"/>
                  <a:pt x="3248" y="9109"/>
                  <a:pt x="3254" y="9378"/>
                </a:cubicBezTo>
                <a:cubicBezTo>
                  <a:pt x="3254" y="9536"/>
                  <a:pt x="3248" y="9693"/>
                  <a:pt x="3234" y="9843"/>
                </a:cubicBezTo>
                <a:cubicBezTo>
                  <a:pt x="3228" y="9924"/>
                  <a:pt x="3222" y="10000"/>
                  <a:pt x="3210" y="10075"/>
                </a:cubicBezTo>
                <a:cubicBezTo>
                  <a:pt x="3216" y="9754"/>
                  <a:pt x="3191" y="9423"/>
                  <a:pt x="3135" y="9103"/>
                </a:cubicBezTo>
                <a:cubicBezTo>
                  <a:pt x="3072" y="8759"/>
                  <a:pt x="2971" y="8426"/>
                  <a:pt x="2864" y="8094"/>
                </a:cubicBezTo>
                <a:cubicBezTo>
                  <a:pt x="2759" y="7761"/>
                  <a:pt x="2652" y="7436"/>
                  <a:pt x="2620" y="7092"/>
                </a:cubicBezTo>
                <a:cubicBezTo>
                  <a:pt x="2589" y="6821"/>
                  <a:pt x="2608" y="6546"/>
                  <a:pt x="2696" y="6289"/>
                </a:cubicBezTo>
                <a:cubicBezTo>
                  <a:pt x="2702" y="6277"/>
                  <a:pt x="2708" y="6265"/>
                  <a:pt x="2714" y="6251"/>
                </a:cubicBezTo>
                <a:cubicBezTo>
                  <a:pt x="2721" y="6227"/>
                  <a:pt x="2733" y="6202"/>
                  <a:pt x="2739" y="6182"/>
                </a:cubicBezTo>
                <a:close/>
                <a:moveTo>
                  <a:pt x="2821" y="6465"/>
                </a:moveTo>
                <a:lnTo>
                  <a:pt x="2821" y="6465"/>
                </a:lnTo>
                <a:cubicBezTo>
                  <a:pt x="2878" y="6615"/>
                  <a:pt x="2953" y="6766"/>
                  <a:pt x="3022" y="6910"/>
                </a:cubicBezTo>
                <a:cubicBezTo>
                  <a:pt x="3103" y="7066"/>
                  <a:pt x="3185" y="7223"/>
                  <a:pt x="3254" y="7385"/>
                </a:cubicBezTo>
                <a:cubicBezTo>
                  <a:pt x="3323" y="7549"/>
                  <a:pt x="3379" y="7718"/>
                  <a:pt x="3422" y="7894"/>
                </a:cubicBezTo>
                <a:cubicBezTo>
                  <a:pt x="3511" y="8238"/>
                  <a:pt x="3549" y="8596"/>
                  <a:pt x="3541" y="8953"/>
                </a:cubicBezTo>
                <a:cubicBezTo>
                  <a:pt x="3529" y="9303"/>
                  <a:pt x="3466" y="9661"/>
                  <a:pt x="3353" y="10000"/>
                </a:cubicBezTo>
                <a:cubicBezTo>
                  <a:pt x="3329" y="10081"/>
                  <a:pt x="3303" y="10156"/>
                  <a:pt x="3272" y="10231"/>
                </a:cubicBezTo>
                <a:cubicBezTo>
                  <a:pt x="3260" y="10251"/>
                  <a:pt x="3254" y="10269"/>
                  <a:pt x="3248" y="10294"/>
                </a:cubicBezTo>
                <a:cubicBezTo>
                  <a:pt x="3245" y="10296"/>
                  <a:pt x="3243" y="10299"/>
                  <a:pt x="3242" y="10301"/>
                </a:cubicBezTo>
                <a:lnTo>
                  <a:pt x="3242" y="10301"/>
                </a:lnTo>
                <a:cubicBezTo>
                  <a:pt x="3250" y="10240"/>
                  <a:pt x="3261" y="10182"/>
                  <a:pt x="3272" y="10124"/>
                </a:cubicBezTo>
                <a:cubicBezTo>
                  <a:pt x="3335" y="9768"/>
                  <a:pt x="3398" y="9416"/>
                  <a:pt x="3410" y="9053"/>
                </a:cubicBezTo>
                <a:cubicBezTo>
                  <a:pt x="3410" y="8883"/>
                  <a:pt x="3404" y="8709"/>
                  <a:pt x="3379" y="8539"/>
                </a:cubicBezTo>
                <a:cubicBezTo>
                  <a:pt x="3353" y="8377"/>
                  <a:pt x="3315" y="8213"/>
                  <a:pt x="3272" y="8050"/>
                </a:cubicBezTo>
                <a:cubicBezTo>
                  <a:pt x="3191" y="7731"/>
                  <a:pt x="3072" y="7423"/>
                  <a:pt x="2977" y="7104"/>
                </a:cubicBezTo>
                <a:cubicBezTo>
                  <a:pt x="2915" y="6890"/>
                  <a:pt x="2858" y="6678"/>
                  <a:pt x="2821" y="6465"/>
                </a:cubicBezTo>
                <a:close/>
                <a:moveTo>
                  <a:pt x="2986" y="10566"/>
                </a:moveTo>
                <a:cubicBezTo>
                  <a:pt x="2987" y="10569"/>
                  <a:pt x="2989" y="10573"/>
                  <a:pt x="2991" y="10576"/>
                </a:cubicBezTo>
                <a:cubicBezTo>
                  <a:pt x="2992" y="10583"/>
                  <a:pt x="2993" y="10590"/>
                  <a:pt x="2995" y="10596"/>
                </a:cubicBezTo>
                <a:lnTo>
                  <a:pt x="2995" y="10596"/>
                </a:lnTo>
                <a:cubicBezTo>
                  <a:pt x="2992" y="10586"/>
                  <a:pt x="2989" y="10577"/>
                  <a:pt x="2986" y="10566"/>
                </a:cubicBezTo>
                <a:close/>
                <a:moveTo>
                  <a:pt x="7414" y="9198"/>
                </a:moveTo>
                <a:lnTo>
                  <a:pt x="7414" y="9198"/>
                </a:lnTo>
                <a:cubicBezTo>
                  <a:pt x="7327" y="9253"/>
                  <a:pt x="7240" y="9311"/>
                  <a:pt x="7159" y="9378"/>
                </a:cubicBezTo>
                <a:cubicBezTo>
                  <a:pt x="6838" y="9630"/>
                  <a:pt x="6563" y="9936"/>
                  <a:pt x="6262" y="10206"/>
                </a:cubicBezTo>
                <a:cubicBezTo>
                  <a:pt x="6106" y="10350"/>
                  <a:pt x="5948" y="10482"/>
                  <a:pt x="5773" y="10589"/>
                </a:cubicBezTo>
                <a:cubicBezTo>
                  <a:pt x="5597" y="10702"/>
                  <a:pt x="5409" y="10795"/>
                  <a:pt x="5221" y="10876"/>
                </a:cubicBezTo>
                <a:cubicBezTo>
                  <a:pt x="4851" y="11046"/>
                  <a:pt x="4469" y="11183"/>
                  <a:pt x="4113" y="11379"/>
                </a:cubicBezTo>
                <a:cubicBezTo>
                  <a:pt x="3986" y="11447"/>
                  <a:pt x="3867" y="11522"/>
                  <a:pt x="3755" y="11604"/>
                </a:cubicBezTo>
                <a:cubicBezTo>
                  <a:pt x="3992" y="11397"/>
                  <a:pt x="4263" y="11234"/>
                  <a:pt x="4544" y="11084"/>
                </a:cubicBezTo>
                <a:cubicBezTo>
                  <a:pt x="4851" y="10920"/>
                  <a:pt x="5158" y="10770"/>
                  <a:pt x="5447" y="10576"/>
                </a:cubicBezTo>
                <a:cubicBezTo>
                  <a:pt x="5754" y="10370"/>
                  <a:pt x="6036" y="10130"/>
                  <a:pt x="6324" y="9899"/>
                </a:cubicBezTo>
                <a:cubicBezTo>
                  <a:pt x="6607" y="9673"/>
                  <a:pt x="6895" y="9461"/>
                  <a:pt x="7214" y="9291"/>
                </a:cubicBezTo>
                <a:cubicBezTo>
                  <a:pt x="7277" y="9253"/>
                  <a:pt x="7347" y="9222"/>
                  <a:pt x="7414" y="9198"/>
                </a:cubicBezTo>
                <a:close/>
                <a:moveTo>
                  <a:pt x="7578" y="9047"/>
                </a:moveTo>
                <a:cubicBezTo>
                  <a:pt x="7584" y="9047"/>
                  <a:pt x="7584" y="9053"/>
                  <a:pt x="7590" y="9053"/>
                </a:cubicBezTo>
                <a:lnTo>
                  <a:pt x="7616" y="9053"/>
                </a:lnTo>
                <a:cubicBezTo>
                  <a:pt x="7515" y="9091"/>
                  <a:pt x="7422" y="9129"/>
                  <a:pt x="7333" y="9172"/>
                </a:cubicBezTo>
                <a:cubicBezTo>
                  <a:pt x="7001" y="9329"/>
                  <a:pt x="6707" y="9536"/>
                  <a:pt x="6425" y="9762"/>
                </a:cubicBezTo>
                <a:cubicBezTo>
                  <a:pt x="6130" y="9994"/>
                  <a:pt x="5854" y="10237"/>
                  <a:pt x="5554" y="10457"/>
                </a:cubicBezTo>
                <a:cubicBezTo>
                  <a:pt x="5403" y="10564"/>
                  <a:pt x="5253" y="10664"/>
                  <a:pt x="5096" y="10752"/>
                </a:cubicBezTo>
                <a:cubicBezTo>
                  <a:pt x="4946" y="10839"/>
                  <a:pt x="4796" y="10920"/>
                  <a:pt x="4639" y="11003"/>
                </a:cubicBezTo>
                <a:cubicBezTo>
                  <a:pt x="4338" y="11159"/>
                  <a:pt x="4037" y="11322"/>
                  <a:pt x="3780" y="11547"/>
                </a:cubicBezTo>
                <a:cubicBezTo>
                  <a:pt x="3750" y="11577"/>
                  <a:pt x="3720" y="11602"/>
                  <a:pt x="3690" y="11630"/>
                </a:cubicBezTo>
                <a:lnTo>
                  <a:pt x="3690" y="11630"/>
                </a:lnTo>
                <a:cubicBezTo>
                  <a:pt x="3802" y="11513"/>
                  <a:pt x="3924" y="11404"/>
                  <a:pt x="4049" y="11304"/>
                </a:cubicBezTo>
                <a:cubicBezTo>
                  <a:pt x="4356" y="11058"/>
                  <a:pt x="4689" y="10858"/>
                  <a:pt x="5021" y="10645"/>
                </a:cubicBezTo>
                <a:cubicBezTo>
                  <a:pt x="5184" y="10532"/>
                  <a:pt x="5346" y="10425"/>
                  <a:pt x="5510" y="10306"/>
                </a:cubicBezTo>
                <a:cubicBezTo>
                  <a:pt x="5666" y="10188"/>
                  <a:pt x="5817" y="10069"/>
                  <a:pt x="5973" y="9950"/>
                </a:cubicBezTo>
                <a:cubicBezTo>
                  <a:pt x="6274" y="9711"/>
                  <a:pt x="6587" y="9479"/>
                  <a:pt x="6925" y="9297"/>
                </a:cubicBezTo>
                <a:cubicBezTo>
                  <a:pt x="7139" y="9190"/>
                  <a:pt x="7353" y="9103"/>
                  <a:pt x="7578" y="9047"/>
                </a:cubicBezTo>
                <a:close/>
                <a:moveTo>
                  <a:pt x="7422" y="9285"/>
                </a:moveTo>
                <a:lnTo>
                  <a:pt x="7422" y="9285"/>
                </a:lnTo>
                <a:cubicBezTo>
                  <a:pt x="7377" y="9329"/>
                  <a:pt x="7333" y="9372"/>
                  <a:pt x="7289" y="9416"/>
                </a:cubicBezTo>
                <a:cubicBezTo>
                  <a:pt x="7014" y="9699"/>
                  <a:pt x="6757" y="10006"/>
                  <a:pt x="6488" y="10294"/>
                </a:cubicBezTo>
                <a:cubicBezTo>
                  <a:pt x="6224" y="10582"/>
                  <a:pt x="5930" y="10852"/>
                  <a:pt x="5591" y="11052"/>
                </a:cubicBezTo>
                <a:cubicBezTo>
                  <a:pt x="5247" y="11259"/>
                  <a:pt x="4865" y="11391"/>
                  <a:pt x="4489" y="11535"/>
                </a:cubicBezTo>
                <a:cubicBezTo>
                  <a:pt x="4400" y="11567"/>
                  <a:pt x="4313" y="11597"/>
                  <a:pt x="4225" y="11635"/>
                </a:cubicBezTo>
                <a:cubicBezTo>
                  <a:pt x="4243" y="11623"/>
                  <a:pt x="4263" y="11617"/>
                  <a:pt x="4275" y="11610"/>
                </a:cubicBezTo>
                <a:cubicBezTo>
                  <a:pt x="4588" y="11466"/>
                  <a:pt x="4908" y="11322"/>
                  <a:pt x="5215" y="11165"/>
                </a:cubicBezTo>
                <a:cubicBezTo>
                  <a:pt x="5516" y="11009"/>
                  <a:pt x="5811" y="10833"/>
                  <a:pt x="6074" y="10613"/>
                </a:cubicBezTo>
                <a:cubicBezTo>
                  <a:pt x="6375" y="10370"/>
                  <a:pt x="6619" y="10075"/>
                  <a:pt x="6876" y="9799"/>
                </a:cubicBezTo>
                <a:cubicBezTo>
                  <a:pt x="7046" y="9611"/>
                  <a:pt x="7220" y="9435"/>
                  <a:pt x="7422" y="9285"/>
                </a:cubicBezTo>
                <a:close/>
                <a:moveTo>
                  <a:pt x="3684" y="11637"/>
                </a:moveTo>
                <a:lnTo>
                  <a:pt x="3684" y="11637"/>
                </a:lnTo>
                <a:cubicBezTo>
                  <a:pt x="3679" y="11643"/>
                  <a:pt x="3680" y="11649"/>
                  <a:pt x="3685" y="11654"/>
                </a:cubicBezTo>
                <a:cubicBezTo>
                  <a:pt x="3661" y="11672"/>
                  <a:pt x="3636" y="11692"/>
                  <a:pt x="3610" y="11717"/>
                </a:cubicBezTo>
                <a:cubicBezTo>
                  <a:pt x="3634" y="11690"/>
                  <a:pt x="3659" y="11663"/>
                  <a:pt x="3684" y="11637"/>
                </a:cubicBezTo>
                <a:close/>
                <a:moveTo>
                  <a:pt x="7121" y="9491"/>
                </a:moveTo>
                <a:lnTo>
                  <a:pt x="7121" y="9491"/>
                </a:lnTo>
                <a:cubicBezTo>
                  <a:pt x="7064" y="9542"/>
                  <a:pt x="7008" y="9592"/>
                  <a:pt x="6957" y="9649"/>
                </a:cubicBezTo>
                <a:cubicBezTo>
                  <a:pt x="6694" y="9930"/>
                  <a:pt x="6450" y="10237"/>
                  <a:pt x="6161" y="10494"/>
                </a:cubicBezTo>
                <a:cubicBezTo>
                  <a:pt x="5904" y="10726"/>
                  <a:pt x="5609" y="10914"/>
                  <a:pt x="5308" y="11084"/>
                </a:cubicBezTo>
                <a:cubicBezTo>
                  <a:pt x="5002" y="11246"/>
                  <a:pt x="4689" y="11391"/>
                  <a:pt x="4368" y="11535"/>
                </a:cubicBezTo>
                <a:cubicBezTo>
                  <a:pt x="4168" y="11629"/>
                  <a:pt x="3974" y="11723"/>
                  <a:pt x="3774" y="11823"/>
                </a:cubicBezTo>
                <a:cubicBezTo>
                  <a:pt x="3648" y="11886"/>
                  <a:pt x="3529" y="11955"/>
                  <a:pt x="3410" y="12030"/>
                </a:cubicBezTo>
                <a:cubicBezTo>
                  <a:pt x="3404" y="12036"/>
                  <a:pt x="3404" y="12036"/>
                  <a:pt x="3398" y="12036"/>
                </a:cubicBezTo>
                <a:cubicBezTo>
                  <a:pt x="3379" y="12048"/>
                  <a:pt x="3361" y="12062"/>
                  <a:pt x="3341" y="12074"/>
                </a:cubicBezTo>
                <a:cubicBezTo>
                  <a:pt x="3347" y="12062"/>
                  <a:pt x="3361" y="12048"/>
                  <a:pt x="3367" y="12036"/>
                </a:cubicBezTo>
                <a:cubicBezTo>
                  <a:pt x="3549" y="11811"/>
                  <a:pt x="3780" y="11629"/>
                  <a:pt x="4037" y="11478"/>
                </a:cubicBezTo>
                <a:cubicBezTo>
                  <a:pt x="4382" y="11278"/>
                  <a:pt x="4752" y="11140"/>
                  <a:pt x="5120" y="10983"/>
                </a:cubicBezTo>
                <a:cubicBezTo>
                  <a:pt x="5308" y="10902"/>
                  <a:pt x="5496" y="10815"/>
                  <a:pt x="5672" y="10714"/>
                </a:cubicBezTo>
                <a:cubicBezTo>
                  <a:pt x="5848" y="10613"/>
                  <a:pt x="6017" y="10494"/>
                  <a:pt x="6173" y="10364"/>
                </a:cubicBezTo>
                <a:cubicBezTo>
                  <a:pt x="6488" y="10100"/>
                  <a:pt x="6763" y="9792"/>
                  <a:pt x="7070" y="9529"/>
                </a:cubicBezTo>
                <a:cubicBezTo>
                  <a:pt x="7089" y="9517"/>
                  <a:pt x="7101" y="9505"/>
                  <a:pt x="7121" y="9491"/>
                </a:cubicBezTo>
                <a:close/>
                <a:moveTo>
                  <a:pt x="9877" y="0"/>
                </a:moveTo>
                <a:cubicBezTo>
                  <a:pt x="9870" y="0"/>
                  <a:pt x="9863" y="3"/>
                  <a:pt x="9859" y="9"/>
                </a:cubicBezTo>
                <a:cubicBezTo>
                  <a:pt x="9853" y="4"/>
                  <a:pt x="9845" y="1"/>
                  <a:pt x="9837" y="1"/>
                </a:cubicBezTo>
                <a:cubicBezTo>
                  <a:pt x="9826" y="1"/>
                  <a:pt x="9816" y="5"/>
                  <a:pt x="9809" y="15"/>
                </a:cubicBezTo>
                <a:cubicBezTo>
                  <a:pt x="9508" y="925"/>
                  <a:pt x="8918" y="1695"/>
                  <a:pt x="8330" y="2429"/>
                </a:cubicBezTo>
                <a:cubicBezTo>
                  <a:pt x="7735" y="3168"/>
                  <a:pt x="7121" y="3896"/>
                  <a:pt x="6713" y="4761"/>
                </a:cubicBezTo>
                <a:cubicBezTo>
                  <a:pt x="6494" y="5230"/>
                  <a:pt x="6343" y="5738"/>
                  <a:pt x="6318" y="6257"/>
                </a:cubicBezTo>
                <a:cubicBezTo>
                  <a:pt x="5999" y="6621"/>
                  <a:pt x="5698" y="6997"/>
                  <a:pt x="5435" y="7399"/>
                </a:cubicBezTo>
                <a:cubicBezTo>
                  <a:pt x="5278" y="7631"/>
                  <a:pt x="5134" y="7868"/>
                  <a:pt x="4996" y="8113"/>
                </a:cubicBezTo>
                <a:cubicBezTo>
                  <a:pt x="5002" y="8094"/>
                  <a:pt x="5008" y="8076"/>
                  <a:pt x="5015" y="8062"/>
                </a:cubicBezTo>
                <a:cubicBezTo>
                  <a:pt x="5233" y="7668"/>
                  <a:pt x="5447" y="7267"/>
                  <a:pt x="5617" y="6847"/>
                </a:cubicBezTo>
                <a:cubicBezTo>
                  <a:pt x="5710" y="6621"/>
                  <a:pt x="5791" y="6384"/>
                  <a:pt x="5848" y="6138"/>
                </a:cubicBezTo>
                <a:cubicBezTo>
                  <a:pt x="5910" y="5881"/>
                  <a:pt x="5942" y="5618"/>
                  <a:pt x="5955" y="5355"/>
                </a:cubicBezTo>
                <a:cubicBezTo>
                  <a:pt x="5967" y="5085"/>
                  <a:pt x="5967" y="4810"/>
                  <a:pt x="5985" y="4535"/>
                </a:cubicBezTo>
                <a:cubicBezTo>
                  <a:pt x="5999" y="4278"/>
                  <a:pt x="6030" y="4027"/>
                  <a:pt x="6092" y="3775"/>
                </a:cubicBezTo>
                <a:cubicBezTo>
                  <a:pt x="6205" y="3306"/>
                  <a:pt x="6387" y="2861"/>
                  <a:pt x="6557" y="2410"/>
                </a:cubicBezTo>
                <a:cubicBezTo>
                  <a:pt x="6682" y="2046"/>
                  <a:pt x="6801" y="1677"/>
                  <a:pt x="6850" y="1301"/>
                </a:cubicBezTo>
                <a:cubicBezTo>
                  <a:pt x="6858" y="1294"/>
                  <a:pt x="6858" y="1294"/>
                  <a:pt x="6858" y="1287"/>
                </a:cubicBezTo>
                <a:lnTo>
                  <a:pt x="6858" y="1281"/>
                </a:lnTo>
                <a:cubicBezTo>
                  <a:pt x="6901" y="1169"/>
                  <a:pt x="6919" y="1044"/>
                  <a:pt x="6913" y="917"/>
                </a:cubicBezTo>
                <a:cubicBezTo>
                  <a:pt x="6919" y="893"/>
                  <a:pt x="6925" y="874"/>
                  <a:pt x="6933" y="850"/>
                </a:cubicBezTo>
                <a:cubicBezTo>
                  <a:pt x="6933" y="840"/>
                  <a:pt x="6926" y="834"/>
                  <a:pt x="6917" y="834"/>
                </a:cubicBezTo>
                <a:cubicBezTo>
                  <a:pt x="6914" y="834"/>
                  <a:pt x="6911" y="835"/>
                  <a:pt x="6907" y="836"/>
                </a:cubicBezTo>
                <a:lnTo>
                  <a:pt x="6907" y="812"/>
                </a:lnTo>
                <a:cubicBezTo>
                  <a:pt x="6904" y="794"/>
                  <a:pt x="6893" y="786"/>
                  <a:pt x="6881" y="786"/>
                </a:cubicBezTo>
                <a:cubicBezTo>
                  <a:pt x="6868" y="786"/>
                  <a:pt x="6854" y="796"/>
                  <a:pt x="6850" y="812"/>
                </a:cubicBezTo>
                <a:cubicBezTo>
                  <a:pt x="6844" y="818"/>
                  <a:pt x="6844" y="830"/>
                  <a:pt x="6844" y="842"/>
                </a:cubicBezTo>
                <a:cubicBezTo>
                  <a:pt x="6832" y="842"/>
                  <a:pt x="6820" y="850"/>
                  <a:pt x="6820" y="862"/>
                </a:cubicBezTo>
                <a:lnTo>
                  <a:pt x="6820" y="911"/>
                </a:lnTo>
                <a:cubicBezTo>
                  <a:pt x="6795" y="1000"/>
                  <a:pt x="6763" y="1087"/>
                  <a:pt x="6731" y="1175"/>
                </a:cubicBezTo>
                <a:cubicBezTo>
                  <a:pt x="6713" y="1238"/>
                  <a:pt x="6688" y="1294"/>
                  <a:pt x="6656" y="1351"/>
                </a:cubicBezTo>
                <a:cubicBezTo>
                  <a:pt x="6632" y="1406"/>
                  <a:pt x="6594" y="1463"/>
                  <a:pt x="6563" y="1519"/>
                </a:cubicBezTo>
                <a:lnTo>
                  <a:pt x="6563" y="1539"/>
                </a:lnTo>
                <a:cubicBezTo>
                  <a:pt x="6557" y="1551"/>
                  <a:pt x="6543" y="1564"/>
                  <a:pt x="6537" y="1576"/>
                </a:cubicBezTo>
                <a:cubicBezTo>
                  <a:pt x="6369" y="1802"/>
                  <a:pt x="6173" y="2008"/>
                  <a:pt x="5979" y="2204"/>
                </a:cubicBezTo>
                <a:cubicBezTo>
                  <a:pt x="5773" y="2404"/>
                  <a:pt x="5566" y="2598"/>
                  <a:pt x="5384" y="2817"/>
                </a:cubicBezTo>
                <a:cubicBezTo>
                  <a:pt x="5203" y="3031"/>
                  <a:pt x="5045" y="3262"/>
                  <a:pt x="4932" y="3512"/>
                </a:cubicBezTo>
                <a:cubicBezTo>
                  <a:pt x="4707" y="4021"/>
                  <a:pt x="4626" y="4579"/>
                  <a:pt x="4626" y="5129"/>
                </a:cubicBezTo>
                <a:cubicBezTo>
                  <a:pt x="4626" y="5750"/>
                  <a:pt x="4726" y="6364"/>
                  <a:pt x="4808" y="6972"/>
                </a:cubicBezTo>
                <a:cubicBezTo>
                  <a:pt x="4851" y="7292"/>
                  <a:pt x="4889" y="7611"/>
                  <a:pt x="4902" y="7931"/>
                </a:cubicBezTo>
                <a:cubicBezTo>
                  <a:pt x="4908" y="8019"/>
                  <a:pt x="4908" y="8113"/>
                  <a:pt x="4895" y="8201"/>
                </a:cubicBezTo>
                <a:cubicBezTo>
                  <a:pt x="4839" y="8313"/>
                  <a:pt x="4776" y="8420"/>
                  <a:pt x="4726" y="8539"/>
                </a:cubicBezTo>
                <a:cubicBezTo>
                  <a:pt x="4770" y="8288"/>
                  <a:pt x="4776" y="8038"/>
                  <a:pt x="4738" y="7787"/>
                </a:cubicBezTo>
                <a:cubicBezTo>
                  <a:pt x="4695" y="7455"/>
                  <a:pt x="4588" y="7136"/>
                  <a:pt x="4457" y="6829"/>
                </a:cubicBezTo>
                <a:cubicBezTo>
                  <a:pt x="4319" y="6514"/>
                  <a:pt x="4156" y="6208"/>
                  <a:pt x="3992" y="5907"/>
                </a:cubicBezTo>
                <a:cubicBezTo>
                  <a:pt x="3911" y="5756"/>
                  <a:pt x="3824" y="5600"/>
                  <a:pt x="3737" y="5449"/>
                </a:cubicBezTo>
                <a:cubicBezTo>
                  <a:pt x="3648" y="5305"/>
                  <a:pt x="3561" y="5161"/>
                  <a:pt x="3473" y="5016"/>
                </a:cubicBezTo>
                <a:cubicBezTo>
                  <a:pt x="3398" y="4873"/>
                  <a:pt x="3323" y="4729"/>
                  <a:pt x="3272" y="4573"/>
                </a:cubicBezTo>
                <a:cubicBezTo>
                  <a:pt x="3234" y="4452"/>
                  <a:pt x="3216" y="4333"/>
                  <a:pt x="3210" y="4209"/>
                </a:cubicBezTo>
                <a:cubicBezTo>
                  <a:pt x="3210" y="4151"/>
                  <a:pt x="3216" y="4102"/>
                  <a:pt x="3222" y="4046"/>
                </a:cubicBezTo>
                <a:cubicBezTo>
                  <a:pt x="3222" y="4015"/>
                  <a:pt x="3228" y="3989"/>
                  <a:pt x="3234" y="3963"/>
                </a:cubicBezTo>
                <a:cubicBezTo>
                  <a:pt x="3234" y="3945"/>
                  <a:pt x="3240" y="3926"/>
                  <a:pt x="3248" y="3908"/>
                </a:cubicBezTo>
                <a:cubicBezTo>
                  <a:pt x="3248" y="3902"/>
                  <a:pt x="3248" y="3896"/>
                  <a:pt x="3240" y="3896"/>
                </a:cubicBezTo>
                <a:cubicBezTo>
                  <a:pt x="3240" y="3888"/>
                  <a:pt x="3233" y="3883"/>
                  <a:pt x="3226" y="3883"/>
                </a:cubicBezTo>
                <a:cubicBezTo>
                  <a:pt x="3219" y="3883"/>
                  <a:pt x="3213" y="3887"/>
                  <a:pt x="3210" y="3896"/>
                </a:cubicBezTo>
                <a:cubicBezTo>
                  <a:pt x="3210" y="3908"/>
                  <a:pt x="3203" y="3920"/>
                  <a:pt x="3203" y="3933"/>
                </a:cubicBezTo>
                <a:lnTo>
                  <a:pt x="3197" y="3933"/>
                </a:lnTo>
                <a:cubicBezTo>
                  <a:pt x="3191" y="3963"/>
                  <a:pt x="3185" y="3989"/>
                  <a:pt x="3179" y="4015"/>
                </a:cubicBezTo>
                <a:cubicBezTo>
                  <a:pt x="3135" y="4165"/>
                  <a:pt x="3097" y="4315"/>
                  <a:pt x="3060" y="4466"/>
                </a:cubicBezTo>
                <a:cubicBezTo>
                  <a:pt x="3015" y="4654"/>
                  <a:pt x="2977" y="4848"/>
                  <a:pt x="2959" y="5042"/>
                </a:cubicBezTo>
                <a:cubicBezTo>
                  <a:pt x="2921" y="5400"/>
                  <a:pt x="2933" y="5768"/>
                  <a:pt x="3046" y="6114"/>
                </a:cubicBezTo>
                <a:cubicBezTo>
                  <a:pt x="3153" y="6459"/>
                  <a:pt x="3373" y="6740"/>
                  <a:pt x="3604" y="7009"/>
                </a:cubicBezTo>
                <a:cubicBezTo>
                  <a:pt x="3842" y="7280"/>
                  <a:pt x="4087" y="7549"/>
                  <a:pt x="4269" y="7856"/>
                </a:cubicBezTo>
                <a:cubicBezTo>
                  <a:pt x="4457" y="8169"/>
                  <a:pt x="4582" y="8527"/>
                  <a:pt x="4556" y="8897"/>
                </a:cubicBezTo>
                <a:lnTo>
                  <a:pt x="4556" y="8935"/>
                </a:lnTo>
                <a:cubicBezTo>
                  <a:pt x="4544" y="8959"/>
                  <a:pt x="4538" y="8978"/>
                  <a:pt x="4532" y="8996"/>
                </a:cubicBezTo>
                <a:cubicBezTo>
                  <a:pt x="4526" y="9010"/>
                  <a:pt x="4519" y="9022"/>
                  <a:pt x="4519" y="9034"/>
                </a:cubicBezTo>
                <a:cubicBezTo>
                  <a:pt x="4507" y="9053"/>
                  <a:pt x="4495" y="9078"/>
                  <a:pt x="4481" y="9103"/>
                </a:cubicBezTo>
                <a:lnTo>
                  <a:pt x="4481" y="9109"/>
                </a:lnTo>
                <a:lnTo>
                  <a:pt x="4475" y="9115"/>
                </a:lnTo>
                <a:cubicBezTo>
                  <a:pt x="4419" y="9241"/>
                  <a:pt x="4356" y="9366"/>
                  <a:pt x="4301" y="9499"/>
                </a:cubicBezTo>
                <a:cubicBezTo>
                  <a:pt x="4231" y="9617"/>
                  <a:pt x="4168" y="9736"/>
                  <a:pt x="4125" y="9867"/>
                </a:cubicBezTo>
                <a:cubicBezTo>
                  <a:pt x="4113" y="9899"/>
                  <a:pt x="4099" y="9930"/>
                  <a:pt x="4093" y="9968"/>
                </a:cubicBezTo>
                <a:lnTo>
                  <a:pt x="4037" y="10081"/>
                </a:lnTo>
                <a:cubicBezTo>
                  <a:pt x="3743" y="10770"/>
                  <a:pt x="3466" y="11466"/>
                  <a:pt x="3222" y="12169"/>
                </a:cubicBezTo>
                <a:cubicBezTo>
                  <a:pt x="3217" y="12174"/>
                  <a:pt x="3216" y="12179"/>
                  <a:pt x="3216" y="12180"/>
                </a:cubicBezTo>
                <a:lnTo>
                  <a:pt x="3216" y="12180"/>
                </a:lnTo>
                <a:cubicBezTo>
                  <a:pt x="3228" y="11836"/>
                  <a:pt x="3197" y="11492"/>
                  <a:pt x="3127" y="11146"/>
                </a:cubicBezTo>
                <a:cubicBezTo>
                  <a:pt x="3135" y="11071"/>
                  <a:pt x="3141" y="10995"/>
                  <a:pt x="3153" y="10920"/>
                </a:cubicBezTo>
                <a:cubicBezTo>
                  <a:pt x="3159" y="10833"/>
                  <a:pt x="3173" y="10746"/>
                  <a:pt x="3185" y="10657"/>
                </a:cubicBezTo>
                <a:cubicBezTo>
                  <a:pt x="3191" y="10627"/>
                  <a:pt x="3191" y="10595"/>
                  <a:pt x="3197" y="10570"/>
                </a:cubicBezTo>
                <a:cubicBezTo>
                  <a:pt x="3203" y="10552"/>
                  <a:pt x="3210" y="10526"/>
                  <a:pt x="3216" y="10506"/>
                </a:cubicBezTo>
                <a:cubicBezTo>
                  <a:pt x="3222" y="10500"/>
                  <a:pt x="3222" y="10500"/>
                  <a:pt x="3222" y="10494"/>
                </a:cubicBezTo>
                <a:cubicBezTo>
                  <a:pt x="3240" y="10457"/>
                  <a:pt x="3260" y="10413"/>
                  <a:pt x="3272" y="10376"/>
                </a:cubicBezTo>
                <a:cubicBezTo>
                  <a:pt x="3278" y="10350"/>
                  <a:pt x="3291" y="10332"/>
                  <a:pt x="3297" y="10306"/>
                </a:cubicBezTo>
                <a:cubicBezTo>
                  <a:pt x="3303" y="10294"/>
                  <a:pt x="3309" y="10275"/>
                  <a:pt x="3309" y="10257"/>
                </a:cubicBezTo>
                <a:cubicBezTo>
                  <a:pt x="3329" y="10213"/>
                  <a:pt x="3347" y="10162"/>
                  <a:pt x="3367" y="10112"/>
                </a:cubicBezTo>
                <a:cubicBezTo>
                  <a:pt x="3485" y="9780"/>
                  <a:pt x="3561" y="9429"/>
                  <a:pt x="3579" y="9071"/>
                </a:cubicBezTo>
                <a:cubicBezTo>
                  <a:pt x="3604" y="8721"/>
                  <a:pt x="3579" y="8363"/>
                  <a:pt x="3511" y="8019"/>
                </a:cubicBezTo>
                <a:cubicBezTo>
                  <a:pt x="3473" y="7844"/>
                  <a:pt x="3422" y="7674"/>
                  <a:pt x="3361" y="7506"/>
                </a:cubicBezTo>
                <a:cubicBezTo>
                  <a:pt x="3303" y="7342"/>
                  <a:pt x="3228" y="7179"/>
                  <a:pt x="3147" y="7023"/>
                </a:cubicBezTo>
                <a:cubicBezTo>
                  <a:pt x="3028" y="6791"/>
                  <a:pt x="2902" y="6558"/>
                  <a:pt x="2834" y="6302"/>
                </a:cubicBezTo>
                <a:cubicBezTo>
                  <a:pt x="2827" y="6257"/>
                  <a:pt x="2827" y="6214"/>
                  <a:pt x="2821" y="6170"/>
                </a:cubicBezTo>
                <a:cubicBezTo>
                  <a:pt x="2815" y="6083"/>
                  <a:pt x="2809" y="6002"/>
                  <a:pt x="2802" y="5913"/>
                </a:cubicBezTo>
                <a:cubicBezTo>
                  <a:pt x="2799" y="5901"/>
                  <a:pt x="2789" y="5894"/>
                  <a:pt x="2780" y="5894"/>
                </a:cubicBezTo>
                <a:cubicBezTo>
                  <a:pt x="2774" y="5894"/>
                  <a:pt x="2769" y="5896"/>
                  <a:pt x="2765" y="5901"/>
                </a:cubicBezTo>
                <a:lnTo>
                  <a:pt x="2759" y="5901"/>
                </a:lnTo>
                <a:cubicBezTo>
                  <a:pt x="2755" y="5899"/>
                  <a:pt x="2752" y="5898"/>
                  <a:pt x="2749" y="5898"/>
                </a:cubicBezTo>
                <a:cubicBezTo>
                  <a:pt x="2740" y="5898"/>
                  <a:pt x="2732" y="5905"/>
                  <a:pt x="2727" y="5919"/>
                </a:cubicBezTo>
                <a:lnTo>
                  <a:pt x="2727" y="5938"/>
                </a:lnTo>
                <a:cubicBezTo>
                  <a:pt x="2721" y="5956"/>
                  <a:pt x="2721" y="5976"/>
                  <a:pt x="2714" y="5988"/>
                </a:cubicBezTo>
                <a:cubicBezTo>
                  <a:pt x="2708" y="6020"/>
                  <a:pt x="2702" y="6051"/>
                  <a:pt x="2696" y="6083"/>
                </a:cubicBezTo>
                <a:cubicBezTo>
                  <a:pt x="2684" y="6114"/>
                  <a:pt x="2676" y="6144"/>
                  <a:pt x="2670" y="6176"/>
                </a:cubicBezTo>
                <a:cubicBezTo>
                  <a:pt x="2664" y="6214"/>
                  <a:pt x="2658" y="6245"/>
                  <a:pt x="2652" y="6277"/>
                </a:cubicBezTo>
                <a:lnTo>
                  <a:pt x="2652" y="6283"/>
                </a:lnTo>
                <a:cubicBezTo>
                  <a:pt x="2646" y="6295"/>
                  <a:pt x="2646" y="6308"/>
                  <a:pt x="2639" y="6326"/>
                </a:cubicBezTo>
                <a:cubicBezTo>
                  <a:pt x="2633" y="6326"/>
                  <a:pt x="2627" y="6332"/>
                  <a:pt x="2633" y="6340"/>
                </a:cubicBezTo>
                <a:cubicBezTo>
                  <a:pt x="2577" y="6534"/>
                  <a:pt x="2557" y="6740"/>
                  <a:pt x="2563" y="6942"/>
                </a:cubicBezTo>
                <a:cubicBezTo>
                  <a:pt x="2571" y="7280"/>
                  <a:pt x="2658" y="7605"/>
                  <a:pt x="2759" y="7925"/>
                </a:cubicBezTo>
                <a:cubicBezTo>
                  <a:pt x="2864" y="8264"/>
                  <a:pt x="2985" y="8602"/>
                  <a:pt x="3052" y="8953"/>
                </a:cubicBezTo>
                <a:cubicBezTo>
                  <a:pt x="3127" y="9297"/>
                  <a:pt x="3159" y="9649"/>
                  <a:pt x="3159" y="10000"/>
                </a:cubicBezTo>
                <a:cubicBezTo>
                  <a:pt x="3159" y="10194"/>
                  <a:pt x="3147" y="10388"/>
                  <a:pt x="3127" y="10582"/>
                </a:cubicBezTo>
                <a:cubicBezTo>
                  <a:pt x="3121" y="10595"/>
                  <a:pt x="3115" y="10607"/>
                  <a:pt x="3109" y="10619"/>
                </a:cubicBezTo>
                <a:cubicBezTo>
                  <a:pt x="3103" y="10582"/>
                  <a:pt x="3097" y="10544"/>
                  <a:pt x="3078" y="10514"/>
                </a:cubicBezTo>
                <a:cubicBezTo>
                  <a:pt x="3052" y="10445"/>
                  <a:pt x="3015" y="10382"/>
                  <a:pt x="2977" y="10326"/>
                </a:cubicBezTo>
                <a:cubicBezTo>
                  <a:pt x="2965" y="10306"/>
                  <a:pt x="2959" y="10288"/>
                  <a:pt x="2947" y="10275"/>
                </a:cubicBezTo>
                <a:cubicBezTo>
                  <a:pt x="2939" y="10263"/>
                  <a:pt x="2933" y="10243"/>
                  <a:pt x="2927" y="10231"/>
                </a:cubicBezTo>
                <a:cubicBezTo>
                  <a:pt x="2927" y="10225"/>
                  <a:pt x="2921" y="10225"/>
                  <a:pt x="2915" y="10225"/>
                </a:cubicBezTo>
                <a:cubicBezTo>
                  <a:pt x="2896" y="10200"/>
                  <a:pt x="2878" y="10168"/>
                  <a:pt x="2864" y="10138"/>
                </a:cubicBezTo>
                <a:cubicBezTo>
                  <a:pt x="2821" y="9693"/>
                  <a:pt x="2739" y="9253"/>
                  <a:pt x="2620" y="8828"/>
                </a:cubicBezTo>
                <a:cubicBezTo>
                  <a:pt x="2496" y="8389"/>
                  <a:pt x="2332" y="7963"/>
                  <a:pt x="2138" y="7555"/>
                </a:cubicBezTo>
                <a:cubicBezTo>
                  <a:pt x="1938" y="7154"/>
                  <a:pt x="1706" y="6778"/>
                  <a:pt x="1455" y="6415"/>
                </a:cubicBezTo>
                <a:cubicBezTo>
                  <a:pt x="1204" y="6057"/>
                  <a:pt x="940" y="5713"/>
                  <a:pt x="703" y="5349"/>
                </a:cubicBezTo>
                <a:cubicBezTo>
                  <a:pt x="540" y="5105"/>
                  <a:pt x="382" y="4848"/>
                  <a:pt x="251" y="4579"/>
                </a:cubicBezTo>
                <a:lnTo>
                  <a:pt x="251" y="4565"/>
                </a:lnTo>
                <a:cubicBezTo>
                  <a:pt x="251" y="4541"/>
                  <a:pt x="239" y="4527"/>
                  <a:pt x="226" y="4509"/>
                </a:cubicBezTo>
                <a:cubicBezTo>
                  <a:pt x="220" y="4490"/>
                  <a:pt x="208" y="4466"/>
                  <a:pt x="202" y="4446"/>
                </a:cubicBezTo>
                <a:cubicBezTo>
                  <a:pt x="176" y="4409"/>
                  <a:pt x="164" y="4365"/>
                  <a:pt x="145" y="4321"/>
                </a:cubicBezTo>
                <a:cubicBezTo>
                  <a:pt x="127" y="4264"/>
                  <a:pt x="113" y="4209"/>
                  <a:pt x="101" y="4145"/>
                </a:cubicBezTo>
                <a:lnTo>
                  <a:pt x="101" y="4133"/>
                </a:lnTo>
                <a:cubicBezTo>
                  <a:pt x="101" y="4121"/>
                  <a:pt x="101" y="4121"/>
                  <a:pt x="95" y="4114"/>
                </a:cubicBezTo>
                <a:cubicBezTo>
                  <a:pt x="89" y="4096"/>
                  <a:pt x="89" y="4076"/>
                  <a:pt x="81" y="4058"/>
                </a:cubicBezTo>
                <a:cubicBezTo>
                  <a:pt x="81" y="4046"/>
                  <a:pt x="72" y="4041"/>
                  <a:pt x="62" y="4041"/>
                </a:cubicBezTo>
                <a:cubicBezTo>
                  <a:pt x="56" y="4041"/>
                  <a:pt x="49" y="4043"/>
                  <a:pt x="44" y="4046"/>
                </a:cubicBezTo>
                <a:lnTo>
                  <a:pt x="38" y="4046"/>
                </a:lnTo>
                <a:cubicBezTo>
                  <a:pt x="36" y="4044"/>
                  <a:pt x="34" y="4043"/>
                  <a:pt x="32" y="4043"/>
                </a:cubicBezTo>
                <a:cubicBezTo>
                  <a:pt x="28" y="4043"/>
                  <a:pt x="24" y="4048"/>
                  <a:pt x="20" y="4052"/>
                </a:cubicBezTo>
                <a:lnTo>
                  <a:pt x="20" y="4058"/>
                </a:lnTo>
                <a:cubicBezTo>
                  <a:pt x="6" y="4058"/>
                  <a:pt x="0" y="4070"/>
                  <a:pt x="6" y="4076"/>
                </a:cubicBezTo>
                <a:cubicBezTo>
                  <a:pt x="6" y="4096"/>
                  <a:pt x="14" y="4108"/>
                  <a:pt x="20" y="4121"/>
                </a:cubicBezTo>
                <a:cubicBezTo>
                  <a:pt x="26" y="4209"/>
                  <a:pt x="32" y="4296"/>
                  <a:pt x="44" y="4377"/>
                </a:cubicBezTo>
                <a:cubicBezTo>
                  <a:pt x="20" y="4779"/>
                  <a:pt x="51" y="5180"/>
                  <a:pt x="119" y="5568"/>
                </a:cubicBezTo>
                <a:cubicBezTo>
                  <a:pt x="202" y="6045"/>
                  <a:pt x="345" y="6508"/>
                  <a:pt x="546" y="6948"/>
                </a:cubicBezTo>
                <a:cubicBezTo>
                  <a:pt x="758" y="7399"/>
                  <a:pt x="1041" y="7806"/>
                  <a:pt x="1342" y="8201"/>
                </a:cubicBezTo>
                <a:cubicBezTo>
                  <a:pt x="1649" y="8602"/>
                  <a:pt x="1975" y="8984"/>
                  <a:pt x="2263" y="9398"/>
                </a:cubicBezTo>
                <a:cubicBezTo>
                  <a:pt x="2539" y="9799"/>
                  <a:pt x="2783" y="10225"/>
                  <a:pt x="2915" y="10694"/>
                </a:cubicBezTo>
                <a:cubicBezTo>
                  <a:pt x="2927" y="10740"/>
                  <a:pt x="2939" y="10789"/>
                  <a:pt x="2953" y="10839"/>
                </a:cubicBezTo>
                <a:cubicBezTo>
                  <a:pt x="2947" y="10839"/>
                  <a:pt x="2933" y="10845"/>
                  <a:pt x="2939" y="10852"/>
                </a:cubicBezTo>
                <a:cubicBezTo>
                  <a:pt x="2953" y="10902"/>
                  <a:pt x="2959" y="10958"/>
                  <a:pt x="2971" y="11009"/>
                </a:cubicBezTo>
                <a:cubicBezTo>
                  <a:pt x="2985" y="11052"/>
                  <a:pt x="2997" y="11102"/>
                  <a:pt x="3009" y="11153"/>
                </a:cubicBezTo>
                <a:cubicBezTo>
                  <a:pt x="3028" y="11253"/>
                  <a:pt x="3052" y="11353"/>
                  <a:pt x="3066" y="11454"/>
                </a:cubicBezTo>
                <a:cubicBezTo>
                  <a:pt x="3103" y="11660"/>
                  <a:pt x="3121" y="11860"/>
                  <a:pt x="3127" y="12068"/>
                </a:cubicBezTo>
                <a:cubicBezTo>
                  <a:pt x="3135" y="12181"/>
                  <a:pt x="3127" y="12299"/>
                  <a:pt x="3127" y="12412"/>
                </a:cubicBezTo>
                <a:cubicBezTo>
                  <a:pt x="3127" y="12418"/>
                  <a:pt x="3135" y="12418"/>
                  <a:pt x="3135" y="12418"/>
                </a:cubicBezTo>
                <a:cubicBezTo>
                  <a:pt x="3060" y="12632"/>
                  <a:pt x="2991" y="12845"/>
                  <a:pt x="2921" y="13051"/>
                </a:cubicBezTo>
                <a:cubicBezTo>
                  <a:pt x="2884" y="13184"/>
                  <a:pt x="2846" y="13309"/>
                  <a:pt x="2809" y="13434"/>
                </a:cubicBezTo>
                <a:cubicBezTo>
                  <a:pt x="2805" y="13446"/>
                  <a:pt x="2814" y="13456"/>
                  <a:pt x="2822" y="13456"/>
                </a:cubicBezTo>
                <a:cubicBezTo>
                  <a:pt x="2827" y="13456"/>
                  <a:pt x="2831" y="13453"/>
                  <a:pt x="2834" y="13447"/>
                </a:cubicBezTo>
                <a:cubicBezTo>
                  <a:pt x="2947" y="13101"/>
                  <a:pt x="3066" y="12757"/>
                  <a:pt x="3185" y="12418"/>
                </a:cubicBezTo>
                <a:cubicBezTo>
                  <a:pt x="3191" y="12412"/>
                  <a:pt x="3197" y="12406"/>
                  <a:pt x="3197" y="12400"/>
                </a:cubicBezTo>
                <a:cubicBezTo>
                  <a:pt x="3203" y="12387"/>
                  <a:pt x="3203" y="12381"/>
                  <a:pt x="3203" y="12375"/>
                </a:cubicBezTo>
                <a:cubicBezTo>
                  <a:pt x="3228" y="12299"/>
                  <a:pt x="3254" y="12218"/>
                  <a:pt x="3285" y="12143"/>
                </a:cubicBezTo>
                <a:lnTo>
                  <a:pt x="3291" y="12137"/>
                </a:lnTo>
                <a:cubicBezTo>
                  <a:pt x="3291" y="12137"/>
                  <a:pt x="3294" y="12140"/>
                  <a:pt x="3298" y="12140"/>
                </a:cubicBezTo>
                <a:cubicBezTo>
                  <a:pt x="3299" y="12140"/>
                  <a:pt x="3301" y="12139"/>
                  <a:pt x="3303" y="12137"/>
                </a:cubicBezTo>
                <a:cubicBezTo>
                  <a:pt x="3636" y="11917"/>
                  <a:pt x="4006" y="11767"/>
                  <a:pt x="4382" y="11629"/>
                </a:cubicBezTo>
                <a:cubicBezTo>
                  <a:pt x="4752" y="11492"/>
                  <a:pt x="5128" y="11359"/>
                  <a:pt x="5478" y="11177"/>
                </a:cubicBezTo>
                <a:cubicBezTo>
                  <a:pt x="5654" y="11084"/>
                  <a:pt x="5817" y="10983"/>
                  <a:pt x="5967" y="10858"/>
                </a:cubicBezTo>
                <a:cubicBezTo>
                  <a:pt x="6124" y="10740"/>
                  <a:pt x="6268" y="10607"/>
                  <a:pt x="6399" y="10469"/>
                </a:cubicBezTo>
                <a:cubicBezTo>
                  <a:pt x="6676" y="10188"/>
                  <a:pt x="6919" y="9881"/>
                  <a:pt x="7189" y="9598"/>
                </a:cubicBezTo>
                <a:cubicBezTo>
                  <a:pt x="7295" y="9485"/>
                  <a:pt x="7408" y="9378"/>
                  <a:pt x="7527" y="9273"/>
                </a:cubicBezTo>
                <a:cubicBezTo>
                  <a:pt x="7527" y="9276"/>
                  <a:pt x="7529" y="9278"/>
                  <a:pt x="7532" y="9278"/>
                </a:cubicBezTo>
                <a:cubicBezTo>
                  <a:pt x="7534" y="9278"/>
                  <a:pt x="7538" y="9276"/>
                  <a:pt x="7541" y="9273"/>
                </a:cubicBezTo>
                <a:cubicBezTo>
                  <a:pt x="7590" y="9222"/>
                  <a:pt x="7640" y="9178"/>
                  <a:pt x="7697" y="9141"/>
                </a:cubicBezTo>
                <a:cubicBezTo>
                  <a:pt x="7701" y="9141"/>
                  <a:pt x="7705" y="9143"/>
                  <a:pt x="7709" y="9143"/>
                </a:cubicBezTo>
                <a:cubicBezTo>
                  <a:pt x="7711" y="9143"/>
                  <a:pt x="7713" y="9143"/>
                  <a:pt x="7715" y="9141"/>
                </a:cubicBezTo>
                <a:cubicBezTo>
                  <a:pt x="7772" y="9097"/>
                  <a:pt x="7835" y="9065"/>
                  <a:pt x="7897" y="9034"/>
                </a:cubicBezTo>
                <a:cubicBezTo>
                  <a:pt x="7911" y="9034"/>
                  <a:pt x="7923" y="9028"/>
                  <a:pt x="7935" y="9028"/>
                </a:cubicBezTo>
                <a:lnTo>
                  <a:pt x="7935" y="9022"/>
                </a:lnTo>
                <a:cubicBezTo>
                  <a:pt x="7941" y="9016"/>
                  <a:pt x="7941" y="9016"/>
                  <a:pt x="7948" y="9016"/>
                </a:cubicBezTo>
                <a:cubicBezTo>
                  <a:pt x="7954" y="9016"/>
                  <a:pt x="7954" y="9016"/>
                  <a:pt x="7960" y="9010"/>
                </a:cubicBezTo>
                <a:cubicBezTo>
                  <a:pt x="7972" y="9010"/>
                  <a:pt x="7986" y="9002"/>
                  <a:pt x="7998" y="9002"/>
                </a:cubicBezTo>
                <a:cubicBezTo>
                  <a:pt x="8004" y="9002"/>
                  <a:pt x="8010" y="8996"/>
                  <a:pt x="8016" y="8990"/>
                </a:cubicBezTo>
                <a:cubicBezTo>
                  <a:pt x="8023" y="8990"/>
                  <a:pt x="8023" y="8984"/>
                  <a:pt x="8029" y="8984"/>
                </a:cubicBezTo>
                <a:cubicBezTo>
                  <a:pt x="8048" y="8978"/>
                  <a:pt x="8067" y="8972"/>
                  <a:pt x="8091" y="8972"/>
                </a:cubicBezTo>
                <a:cubicBezTo>
                  <a:pt x="8105" y="8965"/>
                  <a:pt x="8129" y="8965"/>
                  <a:pt x="8142" y="8947"/>
                </a:cubicBezTo>
                <a:lnTo>
                  <a:pt x="8142" y="8941"/>
                </a:lnTo>
                <a:cubicBezTo>
                  <a:pt x="8165" y="8922"/>
                  <a:pt x="8156" y="8889"/>
                  <a:pt x="8129" y="8889"/>
                </a:cubicBezTo>
                <a:cubicBezTo>
                  <a:pt x="8127" y="8889"/>
                  <a:pt x="8125" y="8889"/>
                  <a:pt x="8123" y="8889"/>
                </a:cubicBezTo>
                <a:cubicBezTo>
                  <a:pt x="8048" y="8897"/>
                  <a:pt x="7966" y="8909"/>
                  <a:pt x="7891" y="8927"/>
                </a:cubicBezTo>
                <a:lnTo>
                  <a:pt x="7873" y="8927"/>
                </a:lnTo>
                <a:cubicBezTo>
                  <a:pt x="7873" y="8927"/>
                  <a:pt x="7866" y="8927"/>
                  <a:pt x="7866" y="8935"/>
                </a:cubicBezTo>
                <a:cubicBezTo>
                  <a:pt x="7859" y="8935"/>
                  <a:pt x="7847" y="8935"/>
                  <a:pt x="7841" y="8941"/>
                </a:cubicBezTo>
                <a:cubicBezTo>
                  <a:pt x="7816" y="8941"/>
                  <a:pt x="7790" y="8953"/>
                  <a:pt x="7766" y="8959"/>
                </a:cubicBezTo>
                <a:cubicBezTo>
                  <a:pt x="7515" y="8996"/>
                  <a:pt x="7277" y="9078"/>
                  <a:pt x="7052" y="9184"/>
                </a:cubicBezTo>
                <a:cubicBezTo>
                  <a:pt x="6700" y="9348"/>
                  <a:pt x="6381" y="9566"/>
                  <a:pt x="6074" y="9806"/>
                </a:cubicBezTo>
                <a:cubicBezTo>
                  <a:pt x="5760" y="10043"/>
                  <a:pt x="5447" y="10288"/>
                  <a:pt x="5114" y="10514"/>
                </a:cubicBezTo>
                <a:cubicBezTo>
                  <a:pt x="4782" y="10732"/>
                  <a:pt x="4438" y="10940"/>
                  <a:pt x="4113" y="11177"/>
                </a:cubicBezTo>
                <a:cubicBezTo>
                  <a:pt x="3830" y="11391"/>
                  <a:pt x="3561" y="11642"/>
                  <a:pt x="3361" y="11935"/>
                </a:cubicBezTo>
                <a:cubicBezTo>
                  <a:pt x="3541" y="11435"/>
                  <a:pt x="3737" y="10940"/>
                  <a:pt x="3949" y="10445"/>
                </a:cubicBezTo>
                <a:cubicBezTo>
                  <a:pt x="4000" y="10326"/>
                  <a:pt x="4049" y="10206"/>
                  <a:pt x="4099" y="10087"/>
                </a:cubicBezTo>
                <a:cubicBezTo>
                  <a:pt x="4105" y="10087"/>
                  <a:pt x="4113" y="10087"/>
                  <a:pt x="4119" y="10081"/>
                </a:cubicBezTo>
                <a:cubicBezTo>
                  <a:pt x="4125" y="10075"/>
                  <a:pt x="4125" y="10069"/>
                  <a:pt x="4131" y="10063"/>
                </a:cubicBezTo>
                <a:cubicBezTo>
                  <a:pt x="4394" y="10049"/>
                  <a:pt x="4663" y="10012"/>
                  <a:pt x="4926" y="9962"/>
                </a:cubicBezTo>
                <a:cubicBezTo>
                  <a:pt x="5196" y="9912"/>
                  <a:pt x="5459" y="9837"/>
                  <a:pt x="5710" y="9711"/>
                </a:cubicBezTo>
                <a:cubicBezTo>
                  <a:pt x="5942" y="9592"/>
                  <a:pt x="6149" y="9423"/>
                  <a:pt x="6331" y="9228"/>
                </a:cubicBezTo>
                <a:cubicBezTo>
                  <a:pt x="6512" y="9040"/>
                  <a:pt x="6676" y="8828"/>
                  <a:pt x="6850" y="8634"/>
                </a:cubicBezTo>
                <a:cubicBezTo>
                  <a:pt x="7026" y="8426"/>
                  <a:pt x="7226" y="8244"/>
                  <a:pt x="7459" y="8107"/>
                </a:cubicBezTo>
                <a:cubicBezTo>
                  <a:pt x="7697" y="7969"/>
                  <a:pt x="7954" y="7874"/>
                  <a:pt x="8223" y="7819"/>
                </a:cubicBezTo>
                <a:cubicBezTo>
                  <a:pt x="8750" y="7694"/>
                  <a:pt x="9294" y="7680"/>
                  <a:pt x="9834" y="7587"/>
                </a:cubicBezTo>
                <a:cubicBezTo>
                  <a:pt x="10329" y="7506"/>
                  <a:pt x="10836" y="7355"/>
                  <a:pt x="11226" y="7023"/>
                </a:cubicBezTo>
                <a:cubicBezTo>
                  <a:pt x="11275" y="6979"/>
                  <a:pt x="11313" y="6934"/>
                  <a:pt x="11357" y="6890"/>
                </a:cubicBezTo>
                <a:cubicBezTo>
                  <a:pt x="11367" y="6871"/>
                  <a:pt x="11354" y="6848"/>
                  <a:pt x="11335" y="6848"/>
                </a:cubicBezTo>
                <a:cubicBezTo>
                  <a:pt x="11330" y="6848"/>
                  <a:pt x="11324" y="6849"/>
                  <a:pt x="11319" y="6853"/>
                </a:cubicBezTo>
                <a:cubicBezTo>
                  <a:pt x="11319" y="6847"/>
                  <a:pt x="11313" y="6847"/>
                  <a:pt x="11307" y="6847"/>
                </a:cubicBezTo>
                <a:cubicBezTo>
                  <a:pt x="11281" y="6847"/>
                  <a:pt x="11269" y="6866"/>
                  <a:pt x="11250" y="6878"/>
                </a:cubicBezTo>
                <a:cubicBezTo>
                  <a:pt x="11238" y="6890"/>
                  <a:pt x="11220" y="6896"/>
                  <a:pt x="11200" y="6910"/>
                </a:cubicBezTo>
                <a:cubicBezTo>
                  <a:pt x="11169" y="6922"/>
                  <a:pt x="11137" y="6934"/>
                  <a:pt x="11107" y="6948"/>
                </a:cubicBezTo>
                <a:cubicBezTo>
                  <a:pt x="10812" y="6910"/>
                  <a:pt x="10511" y="6878"/>
                  <a:pt x="10217" y="6841"/>
                </a:cubicBezTo>
                <a:cubicBezTo>
                  <a:pt x="9896" y="6809"/>
                  <a:pt x="9583" y="6766"/>
                  <a:pt x="9264" y="6740"/>
                </a:cubicBezTo>
                <a:cubicBezTo>
                  <a:pt x="9136" y="6730"/>
                  <a:pt x="9004" y="6724"/>
                  <a:pt x="8873" y="6724"/>
                </a:cubicBezTo>
                <a:cubicBezTo>
                  <a:pt x="8428" y="6724"/>
                  <a:pt x="7979" y="6796"/>
                  <a:pt x="7602" y="7047"/>
                </a:cubicBezTo>
                <a:cubicBezTo>
                  <a:pt x="7384" y="7185"/>
                  <a:pt x="7208" y="7379"/>
                  <a:pt x="7032" y="7567"/>
                </a:cubicBezTo>
                <a:cubicBezTo>
                  <a:pt x="6850" y="7761"/>
                  <a:pt x="6656" y="7943"/>
                  <a:pt x="6419" y="8076"/>
                </a:cubicBezTo>
                <a:cubicBezTo>
                  <a:pt x="6181" y="8207"/>
                  <a:pt x="5910" y="8282"/>
                  <a:pt x="5660" y="8383"/>
                </a:cubicBezTo>
                <a:cubicBezTo>
                  <a:pt x="5421" y="8470"/>
                  <a:pt x="5190" y="8583"/>
                  <a:pt x="4990" y="8733"/>
                </a:cubicBezTo>
                <a:cubicBezTo>
                  <a:pt x="4833" y="8846"/>
                  <a:pt x="4689" y="8978"/>
                  <a:pt x="4564" y="9129"/>
                </a:cubicBezTo>
                <a:cubicBezTo>
                  <a:pt x="4570" y="9103"/>
                  <a:pt x="4576" y="9078"/>
                  <a:pt x="4588" y="9053"/>
                </a:cubicBezTo>
                <a:cubicBezTo>
                  <a:pt x="4588" y="9053"/>
                  <a:pt x="4594" y="9053"/>
                  <a:pt x="4594" y="9047"/>
                </a:cubicBezTo>
                <a:cubicBezTo>
                  <a:pt x="4601" y="9028"/>
                  <a:pt x="4601" y="9016"/>
                  <a:pt x="4607" y="8996"/>
                </a:cubicBezTo>
                <a:cubicBezTo>
                  <a:pt x="4607" y="8990"/>
                  <a:pt x="4607" y="8984"/>
                  <a:pt x="4614" y="8978"/>
                </a:cubicBezTo>
                <a:cubicBezTo>
                  <a:pt x="4914" y="8583"/>
                  <a:pt x="5221" y="8183"/>
                  <a:pt x="5548" y="7806"/>
                </a:cubicBezTo>
                <a:cubicBezTo>
                  <a:pt x="5767" y="7555"/>
                  <a:pt x="5999" y="7310"/>
                  <a:pt x="6243" y="7085"/>
                </a:cubicBezTo>
                <a:cubicBezTo>
                  <a:pt x="6425" y="7009"/>
                  <a:pt x="6607" y="6928"/>
                  <a:pt x="6789" y="6859"/>
                </a:cubicBezTo>
                <a:cubicBezTo>
                  <a:pt x="6983" y="6784"/>
                  <a:pt x="7183" y="6716"/>
                  <a:pt x="7377" y="6647"/>
                </a:cubicBezTo>
                <a:cubicBezTo>
                  <a:pt x="7778" y="6514"/>
                  <a:pt x="8180" y="6396"/>
                  <a:pt x="8574" y="6265"/>
                </a:cubicBezTo>
                <a:cubicBezTo>
                  <a:pt x="8970" y="6132"/>
                  <a:pt x="9358" y="5988"/>
                  <a:pt x="9734" y="5800"/>
                </a:cubicBezTo>
                <a:cubicBezTo>
                  <a:pt x="10092" y="5625"/>
                  <a:pt x="10436" y="5412"/>
                  <a:pt x="10749" y="5161"/>
                </a:cubicBezTo>
                <a:cubicBezTo>
                  <a:pt x="11006" y="4967"/>
                  <a:pt x="11244" y="4741"/>
                  <a:pt x="11463" y="4503"/>
                </a:cubicBezTo>
                <a:cubicBezTo>
                  <a:pt x="11475" y="4490"/>
                  <a:pt x="11489" y="4478"/>
                  <a:pt x="11507" y="4466"/>
                </a:cubicBezTo>
                <a:cubicBezTo>
                  <a:pt x="11545" y="4428"/>
                  <a:pt x="11582" y="4385"/>
                  <a:pt x="11620" y="4339"/>
                </a:cubicBezTo>
                <a:cubicBezTo>
                  <a:pt x="11626" y="4339"/>
                  <a:pt x="11633" y="4333"/>
                  <a:pt x="11639" y="4327"/>
                </a:cubicBezTo>
                <a:lnTo>
                  <a:pt x="11645" y="4327"/>
                </a:lnTo>
                <a:cubicBezTo>
                  <a:pt x="11651" y="4321"/>
                  <a:pt x="11657" y="4315"/>
                  <a:pt x="11651" y="4309"/>
                </a:cubicBezTo>
                <a:lnTo>
                  <a:pt x="11657" y="4302"/>
                </a:lnTo>
                <a:cubicBezTo>
                  <a:pt x="11695" y="4272"/>
                  <a:pt x="11727" y="4234"/>
                  <a:pt x="11758" y="4203"/>
                </a:cubicBezTo>
                <a:cubicBezTo>
                  <a:pt x="11777" y="4179"/>
                  <a:pt x="11757" y="4156"/>
                  <a:pt x="11733" y="4156"/>
                </a:cubicBezTo>
                <a:cubicBezTo>
                  <a:pt x="11725" y="4156"/>
                  <a:pt x="11716" y="4158"/>
                  <a:pt x="11709" y="4165"/>
                </a:cubicBezTo>
                <a:cubicBezTo>
                  <a:pt x="11701" y="4171"/>
                  <a:pt x="11695" y="4177"/>
                  <a:pt x="11689" y="4189"/>
                </a:cubicBezTo>
                <a:cubicBezTo>
                  <a:pt x="11684" y="4184"/>
                  <a:pt x="11678" y="4181"/>
                  <a:pt x="11673" y="4181"/>
                </a:cubicBezTo>
                <a:cubicBezTo>
                  <a:pt x="11665" y="4181"/>
                  <a:pt x="11658" y="4186"/>
                  <a:pt x="11651" y="4197"/>
                </a:cubicBezTo>
                <a:cubicBezTo>
                  <a:pt x="11614" y="4240"/>
                  <a:pt x="11576" y="4284"/>
                  <a:pt x="11533" y="4333"/>
                </a:cubicBezTo>
                <a:cubicBezTo>
                  <a:pt x="11521" y="4339"/>
                  <a:pt x="11507" y="4347"/>
                  <a:pt x="11495" y="4359"/>
                </a:cubicBezTo>
                <a:cubicBezTo>
                  <a:pt x="11339" y="4415"/>
                  <a:pt x="11188" y="4472"/>
                  <a:pt x="11032" y="4515"/>
                </a:cubicBezTo>
                <a:cubicBezTo>
                  <a:pt x="10824" y="4579"/>
                  <a:pt x="10611" y="4628"/>
                  <a:pt x="10399" y="4672"/>
                </a:cubicBezTo>
                <a:cubicBezTo>
                  <a:pt x="9979" y="4767"/>
                  <a:pt x="9552" y="4842"/>
                  <a:pt x="9132" y="4955"/>
                </a:cubicBezTo>
                <a:cubicBezTo>
                  <a:pt x="8750" y="5054"/>
                  <a:pt x="8374" y="5192"/>
                  <a:pt x="8016" y="5380"/>
                </a:cubicBezTo>
                <a:cubicBezTo>
                  <a:pt x="7685" y="5562"/>
                  <a:pt x="7371" y="5782"/>
                  <a:pt x="7083" y="6032"/>
                </a:cubicBezTo>
                <a:cubicBezTo>
                  <a:pt x="6795" y="6289"/>
                  <a:pt x="6537" y="6572"/>
                  <a:pt x="6318" y="6884"/>
                </a:cubicBezTo>
                <a:cubicBezTo>
                  <a:pt x="6294" y="6922"/>
                  <a:pt x="6268" y="6966"/>
                  <a:pt x="6236" y="7003"/>
                </a:cubicBezTo>
                <a:lnTo>
                  <a:pt x="6236" y="7023"/>
                </a:lnTo>
                <a:cubicBezTo>
                  <a:pt x="6030" y="7211"/>
                  <a:pt x="5835" y="7411"/>
                  <a:pt x="5647" y="7624"/>
                </a:cubicBezTo>
                <a:cubicBezTo>
                  <a:pt x="5316" y="7995"/>
                  <a:pt x="5008" y="8389"/>
                  <a:pt x="4714" y="8790"/>
                </a:cubicBezTo>
                <a:lnTo>
                  <a:pt x="4827" y="8565"/>
                </a:lnTo>
                <a:cubicBezTo>
                  <a:pt x="4857" y="8521"/>
                  <a:pt x="4883" y="8470"/>
                  <a:pt x="4902" y="8414"/>
                </a:cubicBezTo>
                <a:cubicBezTo>
                  <a:pt x="5033" y="8163"/>
                  <a:pt x="5178" y="7919"/>
                  <a:pt x="5322" y="7680"/>
                </a:cubicBezTo>
                <a:cubicBezTo>
                  <a:pt x="5591" y="7260"/>
                  <a:pt x="5886" y="6853"/>
                  <a:pt x="6205" y="6477"/>
                </a:cubicBezTo>
                <a:cubicBezTo>
                  <a:pt x="6531" y="6101"/>
                  <a:pt x="6876" y="5744"/>
                  <a:pt x="7214" y="5386"/>
                </a:cubicBezTo>
                <a:cubicBezTo>
                  <a:pt x="7553" y="5030"/>
                  <a:pt x="7891" y="4672"/>
                  <a:pt x="8198" y="4284"/>
                </a:cubicBezTo>
                <a:cubicBezTo>
                  <a:pt x="8493" y="3914"/>
                  <a:pt x="8756" y="3512"/>
                  <a:pt x="8976" y="3098"/>
                </a:cubicBezTo>
                <a:cubicBezTo>
                  <a:pt x="9415" y="2265"/>
                  <a:pt x="9708" y="1357"/>
                  <a:pt x="9828" y="429"/>
                </a:cubicBezTo>
                <a:cubicBezTo>
                  <a:pt x="9834" y="429"/>
                  <a:pt x="9840" y="423"/>
                  <a:pt x="9846" y="411"/>
                </a:cubicBezTo>
                <a:cubicBezTo>
                  <a:pt x="9872" y="286"/>
                  <a:pt x="9884" y="153"/>
                  <a:pt x="9904" y="29"/>
                </a:cubicBezTo>
                <a:cubicBezTo>
                  <a:pt x="9908" y="11"/>
                  <a:pt x="9892" y="0"/>
                  <a:pt x="98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FFFFFF"/>
              </a:buClr>
              <a:buSzPts val="1800"/>
              <a:buFontTx/>
              <a:buNone/>
              <a:tabLst/>
              <a:defRPr/>
            </a:pPr>
            <a:endParaRPr kumimoji="0"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510010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additive="base">
                                        <p:cTn id="1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 calcmode="lin" valueType="num">
                                      <p:cBhvr additive="base">
                                        <p:cTn id="36"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grpId="0" nodeType="after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7">
                                            <p:txEl>
                                              <p:pRg st="7" end="7"/>
                                            </p:txEl>
                                          </p:spTgt>
                                        </p:tgtEl>
                                        <p:attrNameLst>
                                          <p:attrName>style.visibility</p:attrName>
                                        </p:attrNameLst>
                                      </p:cBhvr>
                                      <p:to>
                                        <p:strVal val="visible"/>
                                      </p:to>
                                    </p:set>
                                    <p:anim calcmode="lin" valueType="num">
                                      <p:cBhvr additive="base">
                                        <p:cTn id="46"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78;p22"/>
          <p:cNvSpPr/>
          <p:nvPr/>
        </p:nvSpPr>
        <p:spPr>
          <a:xfrm rot="20933477" flipH="1">
            <a:off x="9061534" y="138109"/>
            <a:ext cx="2880000" cy="2880000"/>
          </a:xfrm>
          <a:custGeom>
            <a:avLst/>
            <a:gdLst/>
            <a:ahLst/>
            <a:cxnLst/>
            <a:rect l="l" t="t" r="r" b="b"/>
            <a:pathLst>
              <a:path w="14304" h="18787" extrusionOk="0">
                <a:moveTo>
                  <a:pt x="4984" y="190"/>
                </a:moveTo>
                <a:lnTo>
                  <a:pt x="4984" y="190"/>
                </a:lnTo>
                <a:cubicBezTo>
                  <a:pt x="5016" y="202"/>
                  <a:pt x="5040" y="221"/>
                  <a:pt x="5071" y="233"/>
                </a:cubicBezTo>
                <a:cubicBezTo>
                  <a:pt x="5228" y="340"/>
                  <a:pt x="5348" y="490"/>
                  <a:pt x="5429" y="653"/>
                </a:cubicBezTo>
                <a:cubicBezTo>
                  <a:pt x="5649" y="1073"/>
                  <a:pt x="5641" y="1555"/>
                  <a:pt x="5748" y="2001"/>
                </a:cubicBezTo>
                <a:cubicBezTo>
                  <a:pt x="5774" y="2119"/>
                  <a:pt x="5811" y="2232"/>
                  <a:pt x="5855" y="2339"/>
                </a:cubicBezTo>
                <a:cubicBezTo>
                  <a:pt x="5730" y="2515"/>
                  <a:pt x="5617" y="2690"/>
                  <a:pt x="5511" y="2872"/>
                </a:cubicBezTo>
                <a:cubicBezTo>
                  <a:pt x="5416" y="3035"/>
                  <a:pt x="5335" y="3198"/>
                  <a:pt x="5259" y="3366"/>
                </a:cubicBezTo>
                <a:cubicBezTo>
                  <a:pt x="5291" y="3267"/>
                  <a:pt x="5317" y="3166"/>
                  <a:pt x="5348" y="3066"/>
                </a:cubicBezTo>
                <a:cubicBezTo>
                  <a:pt x="5517" y="2408"/>
                  <a:pt x="5617" y="1719"/>
                  <a:pt x="5429" y="1049"/>
                </a:cubicBezTo>
                <a:cubicBezTo>
                  <a:pt x="5341" y="734"/>
                  <a:pt x="5198" y="441"/>
                  <a:pt x="4984" y="190"/>
                </a:cubicBezTo>
                <a:close/>
                <a:moveTo>
                  <a:pt x="4834" y="4728"/>
                </a:moveTo>
                <a:lnTo>
                  <a:pt x="4834" y="4728"/>
                </a:lnTo>
                <a:cubicBezTo>
                  <a:pt x="4828" y="4758"/>
                  <a:pt x="4822" y="4795"/>
                  <a:pt x="4814" y="4827"/>
                </a:cubicBezTo>
                <a:cubicBezTo>
                  <a:pt x="4814" y="4827"/>
                  <a:pt x="4814" y="4821"/>
                  <a:pt x="4808" y="4821"/>
                </a:cubicBezTo>
                <a:cubicBezTo>
                  <a:pt x="4814" y="4789"/>
                  <a:pt x="4828" y="4758"/>
                  <a:pt x="4834" y="4728"/>
                </a:cubicBezTo>
                <a:close/>
                <a:moveTo>
                  <a:pt x="4629" y="120"/>
                </a:moveTo>
                <a:cubicBezTo>
                  <a:pt x="4696" y="120"/>
                  <a:pt x="4763" y="126"/>
                  <a:pt x="4828" y="140"/>
                </a:cubicBezTo>
                <a:cubicBezTo>
                  <a:pt x="4834" y="146"/>
                  <a:pt x="4834" y="152"/>
                  <a:pt x="4840" y="158"/>
                </a:cubicBezTo>
                <a:cubicBezTo>
                  <a:pt x="5311" y="629"/>
                  <a:pt x="5485" y="1318"/>
                  <a:pt x="5467" y="1969"/>
                </a:cubicBezTo>
                <a:cubicBezTo>
                  <a:pt x="5447" y="2677"/>
                  <a:pt x="5228" y="3342"/>
                  <a:pt x="5010" y="4006"/>
                </a:cubicBezTo>
                <a:cubicBezTo>
                  <a:pt x="4915" y="4306"/>
                  <a:pt x="4808" y="4615"/>
                  <a:pt x="4733" y="4928"/>
                </a:cubicBezTo>
                <a:cubicBezTo>
                  <a:pt x="4739" y="4714"/>
                  <a:pt x="4746" y="4495"/>
                  <a:pt x="4753" y="4288"/>
                </a:cubicBezTo>
                <a:cubicBezTo>
                  <a:pt x="4765" y="3831"/>
                  <a:pt x="4765" y="3374"/>
                  <a:pt x="4695" y="2923"/>
                </a:cubicBezTo>
                <a:cubicBezTo>
                  <a:pt x="4634" y="2477"/>
                  <a:pt x="4507" y="2038"/>
                  <a:pt x="4333" y="1625"/>
                </a:cubicBezTo>
                <a:cubicBezTo>
                  <a:pt x="4145" y="1179"/>
                  <a:pt x="3894" y="766"/>
                  <a:pt x="3599" y="390"/>
                </a:cubicBezTo>
                <a:cubicBezTo>
                  <a:pt x="3648" y="372"/>
                  <a:pt x="3706" y="346"/>
                  <a:pt x="3755" y="328"/>
                </a:cubicBezTo>
                <a:cubicBezTo>
                  <a:pt x="3987" y="253"/>
                  <a:pt x="4220" y="170"/>
                  <a:pt x="4458" y="132"/>
                </a:cubicBezTo>
                <a:cubicBezTo>
                  <a:pt x="4515" y="124"/>
                  <a:pt x="4572" y="120"/>
                  <a:pt x="4629" y="120"/>
                </a:cubicBezTo>
                <a:close/>
                <a:moveTo>
                  <a:pt x="3506" y="421"/>
                </a:moveTo>
                <a:cubicBezTo>
                  <a:pt x="4076" y="1118"/>
                  <a:pt x="4452" y="1951"/>
                  <a:pt x="4608" y="2834"/>
                </a:cubicBezTo>
                <a:cubicBezTo>
                  <a:pt x="4727" y="3548"/>
                  <a:pt x="4683" y="4276"/>
                  <a:pt x="4671" y="5003"/>
                </a:cubicBezTo>
                <a:lnTo>
                  <a:pt x="4664" y="5009"/>
                </a:lnTo>
                <a:cubicBezTo>
                  <a:pt x="4634" y="5090"/>
                  <a:pt x="4640" y="5179"/>
                  <a:pt x="4634" y="5266"/>
                </a:cubicBezTo>
                <a:cubicBezTo>
                  <a:pt x="4634" y="5353"/>
                  <a:pt x="4626" y="5435"/>
                  <a:pt x="4626" y="5523"/>
                </a:cubicBezTo>
                <a:cubicBezTo>
                  <a:pt x="4620" y="5705"/>
                  <a:pt x="4620" y="5880"/>
                  <a:pt x="4614" y="6056"/>
                </a:cubicBezTo>
                <a:lnTo>
                  <a:pt x="4614" y="6169"/>
                </a:lnTo>
                <a:cubicBezTo>
                  <a:pt x="4589" y="6105"/>
                  <a:pt x="4571" y="6036"/>
                  <a:pt x="4545" y="5969"/>
                </a:cubicBezTo>
                <a:cubicBezTo>
                  <a:pt x="4389" y="5504"/>
                  <a:pt x="4226" y="5041"/>
                  <a:pt x="4050" y="4577"/>
                </a:cubicBezTo>
                <a:cubicBezTo>
                  <a:pt x="3894" y="4138"/>
                  <a:pt x="3731" y="3705"/>
                  <a:pt x="3555" y="3273"/>
                </a:cubicBezTo>
                <a:cubicBezTo>
                  <a:pt x="3399" y="2885"/>
                  <a:pt x="3223" y="2502"/>
                  <a:pt x="3017" y="2139"/>
                </a:cubicBezTo>
                <a:cubicBezTo>
                  <a:pt x="2791" y="1757"/>
                  <a:pt x="2520" y="1373"/>
                  <a:pt x="2170" y="1098"/>
                </a:cubicBezTo>
                <a:cubicBezTo>
                  <a:pt x="2445" y="916"/>
                  <a:pt x="2746" y="754"/>
                  <a:pt x="3047" y="615"/>
                </a:cubicBezTo>
                <a:cubicBezTo>
                  <a:pt x="3197" y="546"/>
                  <a:pt x="3355" y="484"/>
                  <a:pt x="3506" y="421"/>
                </a:cubicBezTo>
                <a:close/>
                <a:moveTo>
                  <a:pt x="8475" y="1349"/>
                </a:moveTo>
                <a:cubicBezTo>
                  <a:pt x="8620" y="1387"/>
                  <a:pt x="8770" y="1405"/>
                  <a:pt x="8921" y="1437"/>
                </a:cubicBezTo>
                <a:cubicBezTo>
                  <a:pt x="9121" y="1486"/>
                  <a:pt x="9303" y="1569"/>
                  <a:pt x="9477" y="1674"/>
                </a:cubicBezTo>
                <a:cubicBezTo>
                  <a:pt x="9515" y="2145"/>
                  <a:pt x="9421" y="2622"/>
                  <a:pt x="9271" y="3060"/>
                </a:cubicBezTo>
                <a:cubicBezTo>
                  <a:pt x="9115" y="3511"/>
                  <a:pt x="8889" y="3938"/>
                  <a:pt x="8620" y="4326"/>
                </a:cubicBezTo>
                <a:cubicBezTo>
                  <a:pt x="8149" y="5021"/>
                  <a:pt x="7553" y="5623"/>
                  <a:pt x="6965" y="6212"/>
                </a:cubicBezTo>
                <a:cubicBezTo>
                  <a:pt x="7090" y="6050"/>
                  <a:pt x="7215" y="5880"/>
                  <a:pt x="7334" y="5705"/>
                </a:cubicBezTo>
                <a:cubicBezTo>
                  <a:pt x="7905" y="4884"/>
                  <a:pt x="8331" y="3968"/>
                  <a:pt x="8493" y="2978"/>
                </a:cubicBezTo>
                <a:cubicBezTo>
                  <a:pt x="8582" y="2440"/>
                  <a:pt x="8582" y="1888"/>
                  <a:pt x="8475" y="1349"/>
                </a:cubicBezTo>
                <a:close/>
                <a:moveTo>
                  <a:pt x="2126" y="1124"/>
                </a:moveTo>
                <a:cubicBezTo>
                  <a:pt x="2427" y="1405"/>
                  <a:pt x="2684" y="1712"/>
                  <a:pt x="2896" y="2064"/>
                </a:cubicBezTo>
                <a:cubicBezTo>
                  <a:pt x="3110" y="2420"/>
                  <a:pt x="3280" y="2796"/>
                  <a:pt x="3436" y="3186"/>
                </a:cubicBezTo>
                <a:cubicBezTo>
                  <a:pt x="3605" y="3606"/>
                  <a:pt x="3755" y="4025"/>
                  <a:pt x="3912" y="4451"/>
                </a:cubicBezTo>
                <a:cubicBezTo>
                  <a:pt x="4076" y="4916"/>
                  <a:pt x="4238" y="5373"/>
                  <a:pt x="4395" y="5836"/>
                </a:cubicBezTo>
                <a:cubicBezTo>
                  <a:pt x="4452" y="5999"/>
                  <a:pt x="4501" y="6163"/>
                  <a:pt x="4551" y="6319"/>
                </a:cubicBezTo>
                <a:cubicBezTo>
                  <a:pt x="4351" y="5923"/>
                  <a:pt x="4145" y="5535"/>
                  <a:pt x="3912" y="5153"/>
                </a:cubicBezTo>
                <a:cubicBezTo>
                  <a:pt x="3680" y="4771"/>
                  <a:pt x="3430" y="4395"/>
                  <a:pt x="3154" y="4037"/>
                </a:cubicBezTo>
                <a:cubicBezTo>
                  <a:pt x="2872" y="3667"/>
                  <a:pt x="2546" y="3342"/>
                  <a:pt x="2245" y="2998"/>
                </a:cubicBezTo>
                <a:cubicBezTo>
                  <a:pt x="1901" y="2608"/>
                  <a:pt x="1588" y="2171"/>
                  <a:pt x="1519" y="1656"/>
                </a:cubicBezTo>
                <a:cubicBezTo>
                  <a:pt x="1612" y="1537"/>
                  <a:pt x="1725" y="1431"/>
                  <a:pt x="1837" y="1336"/>
                </a:cubicBezTo>
                <a:cubicBezTo>
                  <a:pt x="1932" y="1261"/>
                  <a:pt x="2025" y="1193"/>
                  <a:pt x="2126" y="1124"/>
                </a:cubicBezTo>
                <a:close/>
                <a:moveTo>
                  <a:pt x="1475" y="1706"/>
                </a:moveTo>
                <a:cubicBezTo>
                  <a:pt x="1543" y="2125"/>
                  <a:pt x="1762" y="2509"/>
                  <a:pt x="2031" y="2840"/>
                </a:cubicBezTo>
                <a:cubicBezTo>
                  <a:pt x="2320" y="3198"/>
                  <a:pt x="2653" y="3524"/>
                  <a:pt x="2948" y="3881"/>
                </a:cubicBezTo>
                <a:cubicBezTo>
                  <a:pt x="3518" y="4601"/>
                  <a:pt x="3981" y="5405"/>
                  <a:pt x="4395" y="6218"/>
                </a:cubicBezTo>
                <a:cubicBezTo>
                  <a:pt x="4414" y="6269"/>
                  <a:pt x="4438" y="6313"/>
                  <a:pt x="4464" y="6357"/>
                </a:cubicBezTo>
                <a:cubicBezTo>
                  <a:pt x="4432" y="6331"/>
                  <a:pt x="4401" y="6307"/>
                  <a:pt x="4376" y="6281"/>
                </a:cubicBezTo>
                <a:cubicBezTo>
                  <a:pt x="4333" y="6244"/>
                  <a:pt x="4288" y="6206"/>
                  <a:pt x="4250" y="6163"/>
                </a:cubicBezTo>
                <a:cubicBezTo>
                  <a:pt x="4125" y="6006"/>
                  <a:pt x="4000" y="5848"/>
                  <a:pt x="3868" y="5698"/>
                </a:cubicBezTo>
                <a:cubicBezTo>
                  <a:pt x="3217" y="4934"/>
                  <a:pt x="2445" y="4276"/>
                  <a:pt x="1788" y="3524"/>
                </a:cubicBezTo>
                <a:cubicBezTo>
                  <a:pt x="1481" y="3178"/>
                  <a:pt x="1167" y="2753"/>
                  <a:pt x="1230" y="2270"/>
                </a:cubicBezTo>
                <a:cubicBezTo>
                  <a:pt x="1255" y="2058"/>
                  <a:pt x="1349" y="1870"/>
                  <a:pt x="1475" y="1706"/>
                </a:cubicBezTo>
                <a:close/>
                <a:moveTo>
                  <a:pt x="7980" y="1631"/>
                </a:moveTo>
                <a:lnTo>
                  <a:pt x="7980" y="1631"/>
                </a:lnTo>
                <a:cubicBezTo>
                  <a:pt x="8056" y="2565"/>
                  <a:pt x="7830" y="3524"/>
                  <a:pt x="7460" y="4389"/>
                </a:cubicBezTo>
                <a:cubicBezTo>
                  <a:pt x="7272" y="4809"/>
                  <a:pt x="7058" y="5217"/>
                  <a:pt x="6821" y="5611"/>
                </a:cubicBezTo>
                <a:cubicBezTo>
                  <a:pt x="6740" y="5723"/>
                  <a:pt x="6670" y="5842"/>
                  <a:pt x="6595" y="5961"/>
                </a:cubicBezTo>
                <a:cubicBezTo>
                  <a:pt x="6488" y="6111"/>
                  <a:pt x="6388" y="6262"/>
                  <a:pt x="6275" y="6412"/>
                </a:cubicBezTo>
                <a:cubicBezTo>
                  <a:pt x="6156" y="6582"/>
                  <a:pt x="6025" y="6751"/>
                  <a:pt x="5893" y="6915"/>
                </a:cubicBezTo>
                <a:cubicBezTo>
                  <a:pt x="6187" y="6406"/>
                  <a:pt x="6457" y="5886"/>
                  <a:pt x="6708" y="5353"/>
                </a:cubicBezTo>
                <a:cubicBezTo>
                  <a:pt x="7140" y="4427"/>
                  <a:pt x="7492" y="3461"/>
                  <a:pt x="7767" y="2477"/>
                </a:cubicBezTo>
                <a:cubicBezTo>
                  <a:pt x="7848" y="2201"/>
                  <a:pt x="7929" y="1913"/>
                  <a:pt x="7980" y="1631"/>
                </a:cubicBezTo>
                <a:close/>
                <a:moveTo>
                  <a:pt x="9578" y="1737"/>
                </a:moveTo>
                <a:cubicBezTo>
                  <a:pt x="9734" y="1844"/>
                  <a:pt x="9885" y="1969"/>
                  <a:pt x="10029" y="2101"/>
                </a:cubicBezTo>
                <a:cubicBezTo>
                  <a:pt x="10055" y="2125"/>
                  <a:pt x="10073" y="2145"/>
                  <a:pt x="10098" y="2171"/>
                </a:cubicBezTo>
                <a:cubicBezTo>
                  <a:pt x="9973" y="3166"/>
                  <a:pt x="9477" y="4081"/>
                  <a:pt x="8838" y="4846"/>
                </a:cubicBezTo>
                <a:cubicBezTo>
                  <a:pt x="8487" y="5254"/>
                  <a:pt x="8093" y="5630"/>
                  <a:pt x="7680" y="5975"/>
                </a:cubicBezTo>
                <a:cubicBezTo>
                  <a:pt x="7290" y="6307"/>
                  <a:pt x="6870" y="6608"/>
                  <a:pt x="6476" y="6933"/>
                </a:cubicBezTo>
                <a:cubicBezTo>
                  <a:pt x="6344" y="7040"/>
                  <a:pt x="6219" y="7146"/>
                  <a:pt x="6100" y="7259"/>
                </a:cubicBezTo>
                <a:cubicBezTo>
                  <a:pt x="6106" y="7247"/>
                  <a:pt x="6112" y="7228"/>
                  <a:pt x="6118" y="7210"/>
                </a:cubicBezTo>
                <a:cubicBezTo>
                  <a:pt x="6194" y="7127"/>
                  <a:pt x="6269" y="7046"/>
                  <a:pt x="6344" y="6958"/>
                </a:cubicBezTo>
                <a:cubicBezTo>
                  <a:pt x="6382" y="6915"/>
                  <a:pt x="6425" y="6864"/>
                  <a:pt x="6463" y="6820"/>
                </a:cubicBezTo>
                <a:cubicBezTo>
                  <a:pt x="6482" y="6802"/>
                  <a:pt x="6494" y="6788"/>
                  <a:pt x="6506" y="6770"/>
                </a:cubicBezTo>
                <a:cubicBezTo>
                  <a:pt x="6882" y="6400"/>
                  <a:pt x="7258" y="6036"/>
                  <a:pt x="7622" y="5660"/>
                </a:cubicBezTo>
                <a:cubicBezTo>
                  <a:pt x="8319" y="4946"/>
                  <a:pt x="8964" y="4150"/>
                  <a:pt x="9315" y="3210"/>
                </a:cubicBezTo>
                <a:cubicBezTo>
                  <a:pt x="9409" y="2966"/>
                  <a:pt x="9477" y="2715"/>
                  <a:pt x="9522" y="2458"/>
                </a:cubicBezTo>
                <a:cubicBezTo>
                  <a:pt x="9566" y="2220"/>
                  <a:pt x="9578" y="1983"/>
                  <a:pt x="9578" y="1737"/>
                </a:cubicBezTo>
                <a:close/>
                <a:moveTo>
                  <a:pt x="7547" y="898"/>
                </a:moveTo>
                <a:lnTo>
                  <a:pt x="7547" y="898"/>
                </a:lnTo>
                <a:cubicBezTo>
                  <a:pt x="7003" y="1682"/>
                  <a:pt x="6494" y="2502"/>
                  <a:pt x="6087" y="3366"/>
                </a:cubicBezTo>
                <a:cubicBezTo>
                  <a:pt x="5861" y="3837"/>
                  <a:pt x="5679" y="4332"/>
                  <a:pt x="5523" y="4827"/>
                </a:cubicBezTo>
                <a:cubicBezTo>
                  <a:pt x="5366" y="5316"/>
                  <a:pt x="5253" y="5811"/>
                  <a:pt x="5190" y="6319"/>
                </a:cubicBezTo>
                <a:cubicBezTo>
                  <a:pt x="5141" y="6683"/>
                  <a:pt x="5123" y="7052"/>
                  <a:pt x="5135" y="7428"/>
                </a:cubicBezTo>
                <a:cubicBezTo>
                  <a:pt x="5097" y="7340"/>
                  <a:pt x="5053" y="7253"/>
                  <a:pt x="5010" y="7158"/>
                </a:cubicBezTo>
                <a:cubicBezTo>
                  <a:pt x="4828" y="6363"/>
                  <a:pt x="4802" y="5523"/>
                  <a:pt x="4959" y="4714"/>
                </a:cubicBezTo>
                <a:cubicBezTo>
                  <a:pt x="5166" y="3630"/>
                  <a:pt x="5687" y="2628"/>
                  <a:pt x="6431" y="1825"/>
                </a:cubicBezTo>
                <a:cubicBezTo>
                  <a:pt x="6764" y="1468"/>
                  <a:pt x="7140" y="1155"/>
                  <a:pt x="7547" y="898"/>
                </a:cubicBezTo>
                <a:close/>
                <a:moveTo>
                  <a:pt x="7823" y="797"/>
                </a:moveTo>
                <a:cubicBezTo>
                  <a:pt x="7868" y="942"/>
                  <a:pt x="7905" y="1092"/>
                  <a:pt x="7929" y="1237"/>
                </a:cubicBezTo>
                <a:cubicBezTo>
                  <a:pt x="7911" y="1599"/>
                  <a:pt x="7830" y="1963"/>
                  <a:pt x="7735" y="2313"/>
                </a:cubicBezTo>
                <a:cubicBezTo>
                  <a:pt x="7604" y="2802"/>
                  <a:pt x="7454" y="3291"/>
                  <a:pt x="7278" y="3768"/>
                </a:cubicBezTo>
                <a:cubicBezTo>
                  <a:pt x="6934" y="4714"/>
                  <a:pt x="6526" y="5630"/>
                  <a:pt x="6049" y="6519"/>
                </a:cubicBezTo>
                <a:cubicBezTo>
                  <a:pt x="5924" y="6751"/>
                  <a:pt x="5786" y="6976"/>
                  <a:pt x="5649" y="7202"/>
                </a:cubicBezTo>
                <a:cubicBezTo>
                  <a:pt x="5635" y="7228"/>
                  <a:pt x="5617" y="7253"/>
                  <a:pt x="5598" y="7271"/>
                </a:cubicBezTo>
                <a:cubicBezTo>
                  <a:pt x="5548" y="7328"/>
                  <a:pt x="5505" y="7378"/>
                  <a:pt x="5453" y="7435"/>
                </a:cubicBezTo>
                <a:cubicBezTo>
                  <a:pt x="5461" y="7416"/>
                  <a:pt x="5467" y="7398"/>
                  <a:pt x="5473" y="7384"/>
                </a:cubicBezTo>
                <a:cubicBezTo>
                  <a:pt x="5560" y="7146"/>
                  <a:pt x="5649" y="6901"/>
                  <a:pt x="5736" y="6664"/>
                </a:cubicBezTo>
                <a:cubicBezTo>
                  <a:pt x="5912" y="6194"/>
                  <a:pt x="6081" y="5717"/>
                  <a:pt x="6257" y="5241"/>
                </a:cubicBezTo>
                <a:cubicBezTo>
                  <a:pt x="6601" y="4288"/>
                  <a:pt x="6946" y="3329"/>
                  <a:pt x="7278" y="2371"/>
                </a:cubicBezTo>
                <a:cubicBezTo>
                  <a:pt x="7466" y="1850"/>
                  <a:pt x="7642" y="1324"/>
                  <a:pt x="7823" y="797"/>
                </a:cubicBezTo>
                <a:close/>
                <a:moveTo>
                  <a:pt x="10180" y="2246"/>
                </a:moveTo>
                <a:cubicBezTo>
                  <a:pt x="10468" y="2527"/>
                  <a:pt x="10738" y="2828"/>
                  <a:pt x="10989" y="3141"/>
                </a:cubicBezTo>
                <a:cubicBezTo>
                  <a:pt x="11220" y="3436"/>
                  <a:pt x="11432" y="3756"/>
                  <a:pt x="11602" y="4088"/>
                </a:cubicBezTo>
                <a:cubicBezTo>
                  <a:pt x="11533" y="4282"/>
                  <a:pt x="11426" y="4451"/>
                  <a:pt x="11282" y="4601"/>
                </a:cubicBezTo>
                <a:cubicBezTo>
                  <a:pt x="11120" y="4765"/>
                  <a:pt x="10926" y="4902"/>
                  <a:pt x="10732" y="5021"/>
                </a:cubicBezTo>
                <a:cubicBezTo>
                  <a:pt x="10512" y="5153"/>
                  <a:pt x="10280" y="5266"/>
                  <a:pt x="10055" y="5379"/>
                </a:cubicBezTo>
                <a:cubicBezTo>
                  <a:pt x="9816" y="5498"/>
                  <a:pt x="9578" y="5617"/>
                  <a:pt x="9340" y="5729"/>
                </a:cubicBezTo>
                <a:cubicBezTo>
                  <a:pt x="8863" y="5969"/>
                  <a:pt x="8394" y="6212"/>
                  <a:pt x="7917" y="6444"/>
                </a:cubicBezTo>
                <a:cubicBezTo>
                  <a:pt x="7454" y="6670"/>
                  <a:pt x="6995" y="6895"/>
                  <a:pt x="6538" y="7127"/>
                </a:cubicBezTo>
                <a:cubicBezTo>
                  <a:pt x="6363" y="7222"/>
                  <a:pt x="6181" y="7322"/>
                  <a:pt x="6011" y="7441"/>
                </a:cubicBezTo>
                <a:cubicBezTo>
                  <a:pt x="6018" y="7428"/>
                  <a:pt x="6018" y="7416"/>
                  <a:pt x="6025" y="7404"/>
                </a:cubicBezTo>
                <a:cubicBezTo>
                  <a:pt x="6526" y="6933"/>
                  <a:pt x="7096" y="6533"/>
                  <a:pt x="7622" y="6099"/>
                </a:cubicBezTo>
                <a:cubicBezTo>
                  <a:pt x="8432" y="5435"/>
                  <a:pt x="9176" y="4664"/>
                  <a:pt x="9673" y="3736"/>
                </a:cubicBezTo>
                <a:cubicBezTo>
                  <a:pt x="9916" y="3267"/>
                  <a:pt x="10092" y="2765"/>
                  <a:pt x="10180" y="2246"/>
                </a:cubicBezTo>
                <a:close/>
                <a:moveTo>
                  <a:pt x="12192" y="5787"/>
                </a:moveTo>
                <a:cubicBezTo>
                  <a:pt x="12198" y="5799"/>
                  <a:pt x="12198" y="5805"/>
                  <a:pt x="12204" y="5811"/>
                </a:cubicBezTo>
                <a:cubicBezTo>
                  <a:pt x="12185" y="5836"/>
                  <a:pt x="12179" y="5874"/>
                  <a:pt x="12210" y="5899"/>
                </a:cubicBezTo>
                <a:cubicBezTo>
                  <a:pt x="12311" y="5975"/>
                  <a:pt x="12424" y="6024"/>
                  <a:pt x="12537" y="6074"/>
                </a:cubicBezTo>
                <a:cubicBezTo>
                  <a:pt x="12523" y="6287"/>
                  <a:pt x="12467" y="6488"/>
                  <a:pt x="12349" y="6664"/>
                </a:cubicBezTo>
                <a:cubicBezTo>
                  <a:pt x="12210" y="6871"/>
                  <a:pt x="12016" y="7034"/>
                  <a:pt x="11790" y="7140"/>
                </a:cubicBezTo>
                <a:cubicBezTo>
                  <a:pt x="11539" y="7265"/>
                  <a:pt x="11264" y="7334"/>
                  <a:pt x="10981" y="7372"/>
                </a:cubicBezTo>
                <a:cubicBezTo>
                  <a:pt x="10700" y="7416"/>
                  <a:pt x="10411" y="7441"/>
                  <a:pt x="10130" y="7453"/>
                </a:cubicBezTo>
                <a:cubicBezTo>
                  <a:pt x="9981" y="7459"/>
                  <a:pt x="9832" y="7461"/>
                  <a:pt x="9683" y="7461"/>
                </a:cubicBezTo>
                <a:cubicBezTo>
                  <a:pt x="9010" y="7461"/>
                  <a:pt x="8339" y="7415"/>
                  <a:pt x="7669" y="7415"/>
                </a:cubicBezTo>
                <a:cubicBezTo>
                  <a:pt x="7482" y="7415"/>
                  <a:pt x="7295" y="7418"/>
                  <a:pt x="7108" y="7428"/>
                </a:cubicBezTo>
                <a:cubicBezTo>
                  <a:pt x="7422" y="7366"/>
                  <a:pt x="7741" y="7328"/>
                  <a:pt x="8062" y="7291"/>
                </a:cubicBezTo>
                <a:cubicBezTo>
                  <a:pt x="9109" y="7190"/>
                  <a:pt x="10180" y="7178"/>
                  <a:pt x="11189" y="6846"/>
                </a:cubicBezTo>
                <a:cubicBezTo>
                  <a:pt x="11583" y="6713"/>
                  <a:pt x="11997" y="6501"/>
                  <a:pt x="12135" y="6074"/>
                </a:cubicBezTo>
                <a:cubicBezTo>
                  <a:pt x="12167" y="5981"/>
                  <a:pt x="12185" y="5886"/>
                  <a:pt x="12192" y="5787"/>
                </a:cubicBezTo>
                <a:close/>
                <a:moveTo>
                  <a:pt x="5899" y="7447"/>
                </a:moveTo>
                <a:lnTo>
                  <a:pt x="5899" y="7453"/>
                </a:lnTo>
                <a:cubicBezTo>
                  <a:pt x="5886" y="7467"/>
                  <a:pt x="5870" y="7480"/>
                  <a:pt x="5855" y="7495"/>
                </a:cubicBezTo>
                <a:lnTo>
                  <a:pt x="5855" y="7495"/>
                </a:lnTo>
                <a:cubicBezTo>
                  <a:pt x="5871" y="7478"/>
                  <a:pt x="5885" y="7462"/>
                  <a:pt x="5899" y="7447"/>
                </a:cubicBezTo>
                <a:close/>
                <a:moveTo>
                  <a:pt x="12054" y="5686"/>
                </a:moveTo>
                <a:lnTo>
                  <a:pt x="12054" y="5711"/>
                </a:lnTo>
                <a:cubicBezTo>
                  <a:pt x="12048" y="5917"/>
                  <a:pt x="11997" y="6119"/>
                  <a:pt x="11866" y="6281"/>
                </a:cubicBezTo>
                <a:cubicBezTo>
                  <a:pt x="11733" y="6450"/>
                  <a:pt x="11539" y="6557"/>
                  <a:pt x="11351" y="6638"/>
                </a:cubicBezTo>
                <a:cubicBezTo>
                  <a:pt x="10882" y="6833"/>
                  <a:pt x="10374" y="6927"/>
                  <a:pt x="9873" y="6996"/>
                </a:cubicBezTo>
                <a:cubicBezTo>
                  <a:pt x="9352" y="7065"/>
                  <a:pt x="8832" y="7097"/>
                  <a:pt x="8319" y="7146"/>
                </a:cubicBezTo>
                <a:cubicBezTo>
                  <a:pt x="7654" y="7202"/>
                  <a:pt x="6977" y="7291"/>
                  <a:pt x="6344" y="7503"/>
                </a:cubicBezTo>
                <a:cubicBezTo>
                  <a:pt x="6312" y="7503"/>
                  <a:pt x="6281" y="7510"/>
                  <a:pt x="6251" y="7516"/>
                </a:cubicBezTo>
                <a:cubicBezTo>
                  <a:pt x="6858" y="7222"/>
                  <a:pt x="7504" y="6996"/>
                  <a:pt x="8155" y="6814"/>
                </a:cubicBezTo>
                <a:cubicBezTo>
                  <a:pt x="9063" y="6557"/>
                  <a:pt x="9992" y="6382"/>
                  <a:pt x="10914" y="6169"/>
                </a:cubicBezTo>
                <a:cubicBezTo>
                  <a:pt x="11314" y="6081"/>
                  <a:pt x="11765" y="5993"/>
                  <a:pt x="12054" y="5686"/>
                </a:cubicBezTo>
                <a:close/>
                <a:moveTo>
                  <a:pt x="8036" y="1148"/>
                </a:moveTo>
                <a:lnTo>
                  <a:pt x="8036" y="1148"/>
                </a:lnTo>
                <a:cubicBezTo>
                  <a:pt x="8042" y="1155"/>
                  <a:pt x="8056" y="1161"/>
                  <a:pt x="8062" y="1161"/>
                </a:cubicBezTo>
                <a:cubicBezTo>
                  <a:pt x="8074" y="1173"/>
                  <a:pt x="8093" y="1185"/>
                  <a:pt x="8111" y="1199"/>
                </a:cubicBezTo>
                <a:cubicBezTo>
                  <a:pt x="8117" y="1211"/>
                  <a:pt x="8131" y="1223"/>
                  <a:pt x="8143" y="1231"/>
                </a:cubicBezTo>
                <a:cubicBezTo>
                  <a:pt x="8186" y="1269"/>
                  <a:pt x="8260" y="1321"/>
                  <a:pt x="8323" y="1321"/>
                </a:cubicBezTo>
                <a:cubicBezTo>
                  <a:pt x="8332" y="1321"/>
                  <a:pt x="8341" y="1320"/>
                  <a:pt x="8349" y="1318"/>
                </a:cubicBezTo>
                <a:cubicBezTo>
                  <a:pt x="8369" y="1324"/>
                  <a:pt x="8381" y="1324"/>
                  <a:pt x="8394" y="1330"/>
                </a:cubicBezTo>
                <a:cubicBezTo>
                  <a:pt x="8394" y="1336"/>
                  <a:pt x="8387" y="1349"/>
                  <a:pt x="8394" y="1361"/>
                </a:cubicBezTo>
                <a:cubicBezTo>
                  <a:pt x="8606" y="2313"/>
                  <a:pt x="8444" y="3311"/>
                  <a:pt x="8080" y="4207"/>
                </a:cubicBezTo>
                <a:cubicBezTo>
                  <a:pt x="7717" y="5116"/>
                  <a:pt x="7146" y="5917"/>
                  <a:pt x="6520" y="6664"/>
                </a:cubicBezTo>
                <a:cubicBezTo>
                  <a:pt x="6326" y="6858"/>
                  <a:pt x="6138" y="7059"/>
                  <a:pt x="5956" y="7265"/>
                </a:cubicBezTo>
                <a:cubicBezTo>
                  <a:pt x="5867" y="7360"/>
                  <a:pt x="5786" y="7453"/>
                  <a:pt x="5705" y="7554"/>
                </a:cubicBezTo>
                <a:cubicBezTo>
                  <a:pt x="6312" y="6632"/>
                  <a:pt x="6952" y="5735"/>
                  <a:pt x="7428" y="4740"/>
                </a:cubicBezTo>
                <a:cubicBezTo>
                  <a:pt x="7955" y="3637"/>
                  <a:pt x="8274" y="2365"/>
                  <a:pt x="8036" y="1148"/>
                </a:cubicBezTo>
                <a:close/>
                <a:moveTo>
                  <a:pt x="11652" y="4182"/>
                </a:moveTo>
                <a:cubicBezTo>
                  <a:pt x="11684" y="4245"/>
                  <a:pt x="11709" y="4306"/>
                  <a:pt x="11741" y="4370"/>
                </a:cubicBezTo>
                <a:cubicBezTo>
                  <a:pt x="11834" y="4589"/>
                  <a:pt x="11915" y="4815"/>
                  <a:pt x="11972" y="5047"/>
                </a:cubicBezTo>
                <a:cubicBezTo>
                  <a:pt x="12010" y="5223"/>
                  <a:pt x="12048" y="5397"/>
                  <a:pt x="12054" y="5579"/>
                </a:cubicBezTo>
                <a:cubicBezTo>
                  <a:pt x="11790" y="5899"/>
                  <a:pt x="11333" y="5975"/>
                  <a:pt x="10951" y="6068"/>
                </a:cubicBezTo>
                <a:cubicBezTo>
                  <a:pt x="10500" y="6175"/>
                  <a:pt x="10041" y="6275"/>
                  <a:pt x="9584" y="6388"/>
                </a:cubicBezTo>
                <a:cubicBezTo>
                  <a:pt x="8681" y="6600"/>
                  <a:pt x="7785" y="6833"/>
                  <a:pt x="6920" y="7172"/>
                </a:cubicBezTo>
                <a:cubicBezTo>
                  <a:pt x="6645" y="7285"/>
                  <a:pt x="6376" y="7410"/>
                  <a:pt x="6106" y="7540"/>
                </a:cubicBezTo>
                <a:cubicBezTo>
                  <a:pt x="6093" y="7548"/>
                  <a:pt x="6075" y="7548"/>
                  <a:pt x="6063" y="7554"/>
                </a:cubicBezTo>
                <a:cubicBezTo>
                  <a:pt x="6055" y="7548"/>
                  <a:pt x="6049" y="7548"/>
                  <a:pt x="6055" y="7548"/>
                </a:cubicBezTo>
                <a:cubicBezTo>
                  <a:pt x="6031" y="7534"/>
                  <a:pt x="6025" y="7522"/>
                  <a:pt x="6018" y="7503"/>
                </a:cubicBezTo>
                <a:cubicBezTo>
                  <a:pt x="6168" y="7404"/>
                  <a:pt x="6326" y="7309"/>
                  <a:pt x="6488" y="7228"/>
                </a:cubicBezTo>
                <a:cubicBezTo>
                  <a:pt x="6940" y="6990"/>
                  <a:pt x="7403" y="6770"/>
                  <a:pt x="7854" y="6539"/>
                </a:cubicBezTo>
                <a:cubicBezTo>
                  <a:pt x="8331" y="6299"/>
                  <a:pt x="8808" y="6068"/>
                  <a:pt x="9283" y="5836"/>
                </a:cubicBezTo>
                <a:cubicBezTo>
                  <a:pt x="9528" y="5717"/>
                  <a:pt x="9766" y="5593"/>
                  <a:pt x="10004" y="5472"/>
                </a:cubicBezTo>
                <a:cubicBezTo>
                  <a:pt x="10237" y="5359"/>
                  <a:pt x="10468" y="5254"/>
                  <a:pt x="10688" y="5122"/>
                </a:cubicBezTo>
                <a:cubicBezTo>
                  <a:pt x="11076" y="4902"/>
                  <a:pt x="11458" y="4595"/>
                  <a:pt x="11652" y="4182"/>
                </a:cubicBezTo>
                <a:close/>
                <a:moveTo>
                  <a:pt x="5918" y="7572"/>
                </a:moveTo>
                <a:lnTo>
                  <a:pt x="5924" y="7578"/>
                </a:lnTo>
                <a:cubicBezTo>
                  <a:pt x="5918" y="7578"/>
                  <a:pt x="5918" y="7578"/>
                  <a:pt x="5912" y="7586"/>
                </a:cubicBezTo>
                <a:lnTo>
                  <a:pt x="5912" y="7578"/>
                </a:lnTo>
                <a:cubicBezTo>
                  <a:pt x="5912" y="7572"/>
                  <a:pt x="5918" y="7572"/>
                  <a:pt x="5918" y="7572"/>
                </a:cubicBezTo>
                <a:close/>
                <a:moveTo>
                  <a:pt x="7680" y="892"/>
                </a:moveTo>
                <a:cubicBezTo>
                  <a:pt x="7371" y="1795"/>
                  <a:pt x="7064" y="2697"/>
                  <a:pt x="6752" y="3600"/>
                </a:cubicBezTo>
                <a:cubicBezTo>
                  <a:pt x="6419" y="4558"/>
                  <a:pt x="6081" y="5517"/>
                  <a:pt x="5742" y="6475"/>
                </a:cubicBezTo>
                <a:lnTo>
                  <a:pt x="5461" y="7265"/>
                </a:lnTo>
                <a:cubicBezTo>
                  <a:pt x="5423" y="7360"/>
                  <a:pt x="5392" y="7453"/>
                  <a:pt x="5360" y="7548"/>
                </a:cubicBezTo>
                <a:cubicBezTo>
                  <a:pt x="5323" y="7586"/>
                  <a:pt x="5291" y="7629"/>
                  <a:pt x="5253" y="7673"/>
                </a:cubicBezTo>
                <a:cubicBezTo>
                  <a:pt x="5228" y="7623"/>
                  <a:pt x="5204" y="7572"/>
                  <a:pt x="5184" y="7522"/>
                </a:cubicBezTo>
                <a:cubicBezTo>
                  <a:pt x="5153" y="6670"/>
                  <a:pt x="5279" y="5818"/>
                  <a:pt x="5511" y="4997"/>
                </a:cubicBezTo>
                <a:cubicBezTo>
                  <a:pt x="5649" y="4495"/>
                  <a:pt x="5843" y="4025"/>
                  <a:pt x="6075" y="3562"/>
                </a:cubicBezTo>
                <a:cubicBezTo>
                  <a:pt x="6300" y="3091"/>
                  <a:pt x="6551" y="2628"/>
                  <a:pt x="6821" y="2183"/>
                </a:cubicBezTo>
                <a:cubicBezTo>
                  <a:pt x="7090" y="1737"/>
                  <a:pt x="7385" y="1312"/>
                  <a:pt x="7680" y="892"/>
                </a:cubicBezTo>
                <a:close/>
                <a:moveTo>
                  <a:pt x="12586" y="6099"/>
                </a:moveTo>
                <a:lnTo>
                  <a:pt x="12586" y="6099"/>
                </a:lnTo>
                <a:cubicBezTo>
                  <a:pt x="12636" y="6119"/>
                  <a:pt x="12687" y="6137"/>
                  <a:pt x="12731" y="6157"/>
                </a:cubicBezTo>
                <a:cubicBezTo>
                  <a:pt x="12913" y="6224"/>
                  <a:pt x="13087" y="6287"/>
                  <a:pt x="13263" y="6363"/>
                </a:cubicBezTo>
                <a:cubicBezTo>
                  <a:pt x="13583" y="6507"/>
                  <a:pt x="13908" y="6707"/>
                  <a:pt x="14059" y="7034"/>
                </a:cubicBezTo>
                <a:cubicBezTo>
                  <a:pt x="14078" y="7077"/>
                  <a:pt x="14096" y="7121"/>
                  <a:pt x="14110" y="7172"/>
                </a:cubicBezTo>
                <a:lnTo>
                  <a:pt x="14102" y="7178"/>
                </a:lnTo>
                <a:cubicBezTo>
                  <a:pt x="14015" y="7435"/>
                  <a:pt x="13783" y="7598"/>
                  <a:pt x="13538" y="7679"/>
                </a:cubicBezTo>
                <a:cubicBezTo>
                  <a:pt x="13257" y="7780"/>
                  <a:pt x="12944" y="7811"/>
                  <a:pt x="12655" y="7849"/>
                </a:cubicBezTo>
                <a:cubicBezTo>
                  <a:pt x="12066" y="7930"/>
                  <a:pt x="11470" y="7974"/>
                  <a:pt x="10876" y="7974"/>
                </a:cubicBezTo>
                <a:cubicBezTo>
                  <a:pt x="10834" y="7974"/>
                  <a:pt x="10793" y="7974"/>
                  <a:pt x="10751" y="7974"/>
                </a:cubicBezTo>
                <a:cubicBezTo>
                  <a:pt x="10198" y="7974"/>
                  <a:pt x="9649" y="7938"/>
                  <a:pt x="9101" y="7879"/>
                </a:cubicBezTo>
                <a:cubicBezTo>
                  <a:pt x="8513" y="7811"/>
                  <a:pt x="7929" y="7722"/>
                  <a:pt x="7334" y="7710"/>
                </a:cubicBezTo>
                <a:cubicBezTo>
                  <a:pt x="7269" y="7708"/>
                  <a:pt x="7204" y="7707"/>
                  <a:pt x="7139" y="7707"/>
                </a:cubicBezTo>
                <a:cubicBezTo>
                  <a:pt x="6877" y="7707"/>
                  <a:pt x="6611" y="7726"/>
                  <a:pt x="6350" y="7766"/>
                </a:cubicBezTo>
                <a:cubicBezTo>
                  <a:pt x="6300" y="7774"/>
                  <a:pt x="6251" y="7786"/>
                  <a:pt x="6194" y="7792"/>
                </a:cubicBezTo>
                <a:cubicBezTo>
                  <a:pt x="6200" y="7786"/>
                  <a:pt x="6200" y="7780"/>
                  <a:pt x="6206" y="7766"/>
                </a:cubicBezTo>
                <a:cubicBezTo>
                  <a:pt x="6213" y="7766"/>
                  <a:pt x="6213" y="7766"/>
                  <a:pt x="6219" y="7760"/>
                </a:cubicBezTo>
                <a:cubicBezTo>
                  <a:pt x="6231" y="7754"/>
                  <a:pt x="6237" y="7736"/>
                  <a:pt x="6237" y="7722"/>
                </a:cubicBezTo>
                <a:cubicBezTo>
                  <a:pt x="6275" y="7691"/>
                  <a:pt x="6312" y="7661"/>
                  <a:pt x="6363" y="7641"/>
                </a:cubicBezTo>
                <a:cubicBezTo>
                  <a:pt x="6488" y="7623"/>
                  <a:pt x="6613" y="7604"/>
                  <a:pt x="6740" y="7592"/>
                </a:cubicBezTo>
                <a:cubicBezTo>
                  <a:pt x="7146" y="7543"/>
                  <a:pt x="7553" y="7528"/>
                  <a:pt x="7962" y="7528"/>
                </a:cubicBezTo>
                <a:cubicBezTo>
                  <a:pt x="8132" y="7528"/>
                  <a:pt x="8304" y="7531"/>
                  <a:pt x="8475" y="7534"/>
                </a:cubicBezTo>
                <a:cubicBezTo>
                  <a:pt x="8769" y="7537"/>
                  <a:pt x="9063" y="7542"/>
                  <a:pt x="9357" y="7542"/>
                </a:cubicBezTo>
                <a:cubicBezTo>
                  <a:pt x="9639" y="7542"/>
                  <a:pt x="9922" y="7538"/>
                  <a:pt x="10205" y="7522"/>
                </a:cubicBezTo>
                <a:cubicBezTo>
                  <a:pt x="10744" y="7491"/>
                  <a:pt x="11333" y="7435"/>
                  <a:pt x="11822" y="7184"/>
                </a:cubicBezTo>
                <a:cubicBezTo>
                  <a:pt x="12216" y="6984"/>
                  <a:pt x="12606" y="6570"/>
                  <a:pt x="12586" y="6099"/>
                </a:cubicBezTo>
                <a:close/>
                <a:moveTo>
                  <a:pt x="5372" y="8067"/>
                </a:moveTo>
                <a:lnTo>
                  <a:pt x="5372" y="8067"/>
                </a:lnTo>
                <a:cubicBezTo>
                  <a:pt x="5372" y="8074"/>
                  <a:pt x="5366" y="8074"/>
                  <a:pt x="5366" y="8080"/>
                </a:cubicBezTo>
                <a:lnTo>
                  <a:pt x="5360" y="8080"/>
                </a:lnTo>
                <a:lnTo>
                  <a:pt x="5366" y="8074"/>
                </a:lnTo>
                <a:lnTo>
                  <a:pt x="5372" y="8067"/>
                </a:lnTo>
                <a:close/>
                <a:moveTo>
                  <a:pt x="14134" y="7303"/>
                </a:moveTo>
                <a:cubicBezTo>
                  <a:pt x="14140" y="7378"/>
                  <a:pt x="14140" y="7447"/>
                  <a:pt x="14128" y="7522"/>
                </a:cubicBezTo>
                <a:cubicBezTo>
                  <a:pt x="14096" y="7679"/>
                  <a:pt x="14003" y="7811"/>
                  <a:pt x="13884" y="7910"/>
                </a:cubicBezTo>
                <a:cubicBezTo>
                  <a:pt x="13614" y="8142"/>
                  <a:pt x="13237" y="8255"/>
                  <a:pt x="12907" y="8350"/>
                </a:cubicBezTo>
                <a:cubicBezTo>
                  <a:pt x="12350" y="8503"/>
                  <a:pt x="11772" y="8561"/>
                  <a:pt x="11195" y="8561"/>
                </a:cubicBezTo>
                <a:cubicBezTo>
                  <a:pt x="10946" y="8561"/>
                  <a:pt x="10696" y="8550"/>
                  <a:pt x="10449" y="8532"/>
                </a:cubicBezTo>
                <a:cubicBezTo>
                  <a:pt x="9615" y="8462"/>
                  <a:pt x="8788" y="8300"/>
                  <a:pt x="7967" y="8162"/>
                </a:cubicBezTo>
                <a:cubicBezTo>
                  <a:pt x="7547" y="8092"/>
                  <a:pt x="7134" y="8023"/>
                  <a:pt x="6720" y="7980"/>
                </a:cubicBezTo>
                <a:cubicBezTo>
                  <a:pt x="6558" y="7962"/>
                  <a:pt x="6394" y="7948"/>
                  <a:pt x="6231" y="7942"/>
                </a:cubicBezTo>
                <a:cubicBezTo>
                  <a:pt x="6219" y="7936"/>
                  <a:pt x="6213" y="7930"/>
                  <a:pt x="6200" y="7924"/>
                </a:cubicBezTo>
                <a:cubicBezTo>
                  <a:pt x="6187" y="7924"/>
                  <a:pt x="6181" y="7916"/>
                  <a:pt x="6168" y="7916"/>
                </a:cubicBezTo>
                <a:lnTo>
                  <a:pt x="6168" y="7904"/>
                </a:lnTo>
                <a:cubicBezTo>
                  <a:pt x="6168" y="7892"/>
                  <a:pt x="6168" y="7879"/>
                  <a:pt x="6175" y="7867"/>
                </a:cubicBezTo>
                <a:cubicBezTo>
                  <a:pt x="6219" y="7861"/>
                  <a:pt x="6263" y="7849"/>
                  <a:pt x="6306" y="7841"/>
                </a:cubicBezTo>
                <a:cubicBezTo>
                  <a:pt x="6570" y="7798"/>
                  <a:pt x="6839" y="7778"/>
                  <a:pt x="7108" y="7778"/>
                </a:cubicBezTo>
                <a:cubicBezTo>
                  <a:pt x="7146" y="7778"/>
                  <a:pt x="7183" y="7779"/>
                  <a:pt x="7221" y="7780"/>
                </a:cubicBezTo>
                <a:cubicBezTo>
                  <a:pt x="7816" y="7786"/>
                  <a:pt x="8412" y="7873"/>
                  <a:pt x="9002" y="7942"/>
                </a:cubicBezTo>
                <a:cubicBezTo>
                  <a:pt x="9594" y="8011"/>
                  <a:pt x="10186" y="8047"/>
                  <a:pt x="10778" y="8047"/>
                </a:cubicBezTo>
                <a:cubicBezTo>
                  <a:pt x="11382" y="8047"/>
                  <a:pt x="11984" y="8009"/>
                  <a:pt x="12586" y="7930"/>
                </a:cubicBezTo>
                <a:cubicBezTo>
                  <a:pt x="12756" y="7904"/>
                  <a:pt x="12919" y="7879"/>
                  <a:pt x="13087" y="7855"/>
                </a:cubicBezTo>
                <a:cubicBezTo>
                  <a:pt x="13251" y="7823"/>
                  <a:pt x="13413" y="7798"/>
                  <a:pt x="13576" y="7742"/>
                </a:cubicBezTo>
                <a:cubicBezTo>
                  <a:pt x="13802" y="7661"/>
                  <a:pt x="14021" y="7522"/>
                  <a:pt x="14134" y="7303"/>
                </a:cubicBezTo>
                <a:close/>
                <a:moveTo>
                  <a:pt x="2757" y="6195"/>
                </a:moveTo>
                <a:cubicBezTo>
                  <a:pt x="2794" y="6195"/>
                  <a:pt x="2835" y="6206"/>
                  <a:pt x="2878" y="6232"/>
                </a:cubicBezTo>
                <a:cubicBezTo>
                  <a:pt x="2853" y="6232"/>
                  <a:pt x="2841" y="6250"/>
                  <a:pt x="2847" y="6281"/>
                </a:cubicBezTo>
                <a:cubicBezTo>
                  <a:pt x="2884" y="6388"/>
                  <a:pt x="2890" y="6513"/>
                  <a:pt x="2904" y="6620"/>
                </a:cubicBezTo>
                <a:cubicBezTo>
                  <a:pt x="2916" y="6727"/>
                  <a:pt x="2928" y="6833"/>
                  <a:pt x="2934" y="6939"/>
                </a:cubicBezTo>
                <a:cubicBezTo>
                  <a:pt x="2960" y="7158"/>
                  <a:pt x="2979" y="7372"/>
                  <a:pt x="2997" y="7592"/>
                </a:cubicBezTo>
                <a:cubicBezTo>
                  <a:pt x="3029" y="8029"/>
                  <a:pt x="3054" y="8468"/>
                  <a:pt x="3066" y="8908"/>
                </a:cubicBezTo>
                <a:cubicBezTo>
                  <a:pt x="3066" y="9014"/>
                  <a:pt x="3072" y="9127"/>
                  <a:pt x="3072" y="9233"/>
                </a:cubicBezTo>
                <a:cubicBezTo>
                  <a:pt x="3054" y="9165"/>
                  <a:pt x="3041" y="9102"/>
                  <a:pt x="3023" y="9033"/>
                </a:cubicBezTo>
                <a:cubicBezTo>
                  <a:pt x="2972" y="8807"/>
                  <a:pt x="2928" y="8581"/>
                  <a:pt x="2884" y="8356"/>
                </a:cubicBezTo>
                <a:cubicBezTo>
                  <a:pt x="2809" y="7898"/>
                  <a:pt x="2753" y="7441"/>
                  <a:pt x="2722" y="6976"/>
                </a:cubicBezTo>
                <a:cubicBezTo>
                  <a:pt x="2702" y="6721"/>
                  <a:pt x="2702" y="6469"/>
                  <a:pt x="2678" y="6212"/>
                </a:cubicBezTo>
                <a:cubicBezTo>
                  <a:pt x="2702" y="6201"/>
                  <a:pt x="2729" y="6195"/>
                  <a:pt x="2757" y="6195"/>
                </a:cubicBezTo>
                <a:close/>
                <a:moveTo>
                  <a:pt x="1035" y="7961"/>
                </a:moveTo>
                <a:cubicBezTo>
                  <a:pt x="1104" y="7961"/>
                  <a:pt x="1174" y="7993"/>
                  <a:pt x="1230" y="8023"/>
                </a:cubicBezTo>
                <a:cubicBezTo>
                  <a:pt x="1412" y="8124"/>
                  <a:pt x="1580" y="8255"/>
                  <a:pt x="1750" y="8381"/>
                </a:cubicBezTo>
                <a:cubicBezTo>
                  <a:pt x="1913" y="8512"/>
                  <a:pt x="2077" y="8644"/>
                  <a:pt x="2227" y="8789"/>
                </a:cubicBezTo>
                <a:cubicBezTo>
                  <a:pt x="2402" y="8951"/>
                  <a:pt x="2565" y="9127"/>
                  <a:pt x="2716" y="9308"/>
                </a:cubicBezTo>
                <a:cubicBezTo>
                  <a:pt x="2746" y="9339"/>
                  <a:pt x="2772" y="9371"/>
                  <a:pt x="2797" y="9403"/>
                </a:cubicBezTo>
                <a:cubicBezTo>
                  <a:pt x="2784" y="9397"/>
                  <a:pt x="2772" y="9383"/>
                  <a:pt x="2766" y="9377"/>
                </a:cubicBezTo>
                <a:cubicBezTo>
                  <a:pt x="2621" y="9258"/>
                  <a:pt x="2477" y="9139"/>
                  <a:pt x="2326" y="9021"/>
                </a:cubicBezTo>
                <a:cubicBezTo>
                  <a:pt x="2031" y="8789"/>
                  <a:pt x="1725" y="8563"/>
                  <a:pt x="1418" y="8344"/>
                </a:cubicBezTo>
                <a:cubicBezTo>
                  <a:pt x="1331" y="8286"/>
                  <a:pt x="1249" y="8225"/>
                  <a:pt x="1161" y="8168"/>
                </a:cubicBezTo>
                <a:cubicBezTo>
                  <a:pt x="1079" y="8118"/>
                  <a:pt x="998" y="8055"/>
                  <a:pt x="911" y="8011"/>
                </a:cubicBezTo>
                <a:cubicBezTo>
                  <a:pt x="923" y="8005"/>
                  <a:pt x="929" y="7992"/>
                  <a:pt x="941" y="7986"/>
                </a:cubicBezTo>
                <a:cubicBezTo>
                  <a:pt x="971" y="7968"/>
                  <a:pt x="1003" y="7961"/>
                  <a:pt x="1035" y="7961"/>
                </a:cubicBezTo>
                <a:close/>
                <a:moveTo>
                  <a:pt x="2633" y="6244"/>
                </a:moveTo>
                <a:lnTo>
                  <a:pt x="2633" y="6244"/>
                </a:lnTo>
                <a:cubicBezTo>
                  <a:pt x="2621" y="6450"/>
                  <a:pt x="2633" y="6664"/>
                  <a:pt x="2647" y="6877"/>
                </a:cubicBezTo>
                <a:cubicBezTo>
                  <a:pt x="2659" y="7109"/>
                  <a:pt x="2678" y="7346"/>
                  <a:pt x="2702" y="7578"/>
                </a:cubicBezTo>
                <a:cubicBezTo>
                  <a:pt x="2760" y="8043"/>
                  <a:pt x="2835" y="8512"/>
                  <a:pt x="2934" y="8969"/>
                </a:cubicBezTo>
                <a:cubicBezTo>
                  <a:pt x="2960" y="9096"/>
                  <a:pt x="2991" y="9221"/>
                  <a:pt x="3023" y="9345"/>
                </a:cubicBezTo>
                <a:cubicBezTo>
                  <a:pt x="3035" y="9391"/>
                  <a:pt x="3041" y="9434"/>
                  <a:pt x="3054" y="9478"/>
                </a:cubicBezTo>
                <a:cubicBezTo>
                  <a:pt x="2791" y="8832"/>
                  <a:pt x="2615" y="8150"/>
                  <a:pt x="2546" y="7453"/>
                </a:cubicBezTo>
                <a:cubicBezTo>
                  <a:pt x="2520" y="7253"/>
                  <a:pt x="2508" y="7052"/>
                  <a:pt x="2508" y="6852"/>
                </a:cubicBezTo>
                <a:cubicBezTo>
                  <a:pt x="2502" y="6695"/>
                  <a:pt x="2490" y="6519"/>
                  <a:pt x="2546" y="6369"/>
                </a:cubicBezTo>
                <a:cubicBezTo>
                  <a:pt x="2565" y="6313"/>
                  <a:pt x="2596" y="6275"/>
                  <a:pt x="2633" y="6244"/>
                </a:cubicBezTo>
                <a:close/>
                <a:moveTo>
                  <a:pt x="2922" y="6262"/>
                </a:moveTo>
                <a:cubicBezTo>
                  <a:pt x="3047" y="6375"/>
                  <a:pt x="3078" y="6570"/>
                  <a:pt x="3110" y="6727"/>
                </a:cubicBezTo>
                <a:cubicBezTo>
                  <a:pt x="3266" y="7503"/>
                  <a:pt x="3272" y="8300"/>
                  <a:pt x="3211" y="9090"/>
                </a:cubicBezTo>
                <a:cubicBezTo>
                  <a:pt x="3197" y="9258"/>
                  <a:pt x="3179" y="9428"/>
                  <a:pt x="3160" y="9597"/>
                </a:cubicBezTo>
                <a:cubicBezTo>
                  <a:pt x="3148" y="9527"/>
                  <a:pt x="3130" y="9466"/>
                  <a:pt x="3116" y="9403"/>
                </a:cubicBezTo>
                <a:cubicBezTo>
                  <a:pt x="3116" y="8613"/>
                  <a:pt x="3066" y="7823"/>
                  <a:pt x="2991" y="7034"/>
                </a:cubicBezTo>
                <a:cubicBezTo>
                  <a:pt x="2985" y="6909"/>
                  <a:pt x="2972" y="6782"/>
                  <a:pt x="2960" y="6657"/>
                </a:cubicBezTo>
                <a:cubicBezTo>
                  <a:pt x="2942" y="6533"/>
                  <a:pt x="2916" y="6394"/>
                  <a:pt x="2922" y="6269"/>
                </a:cubicBezTo>
                <a:lnTo>
                  <a:pt x="2922" y="6262"/>
                </a:lnTo>
                <a:close/>
                <a:moveTo>
                  <a:pt x="885" y="8049"/>
                </a:moveTo>
                <a:cubicBezTo>
                  <a:pt x="955" y="8098"/>
                  <a:pt x="1030" y="8142"/>
                  <a:pt x="1105" y="8193"/>
                </a:cubicBezTo>
                <a:cubicBezTo>
                  <a:pt x="1180" y="8243"/>
                  <a:pt x="1255" y="8300"/>
                  <a:pt x="1337" y="8350"/>
                </a:cubicBezTo>
                <a:cubicBezTo>
                  <a:pt x="1487" y="8456"/>
                  <a:pt x="1637" y="8569"/>
                  <a:pt x="1788" y="8682"/>
                </a:cubicBezTo>
                <a:cubicBezTo>
                  <a:pt x="2089" y="8902"/>
                  <a:pt x="2370" y="9139"/>
                  <a:pt x="2647" y="9391"/>
                </a:cubicBezTo>
                <a:cubicBezTo>
                  <a:pt x="2728" y="9458"/>
                  <a:pt x="2803" y="9527"/>
                  <a:pt x="2878" y="9597"/>
                </a:cubicBezTo>
                <a:cubicBezTo>
                  <a:pt x="2904" y="9622"/>
                  <a:pt x="2928" y="9640"/>
                  <a:pt x="2948" y="9666"/>
                </a:cubicBezTo>
                <a:cubicBezTo>
                  <a:pt x="2320" y="9409"/>
                  <a:pt x="1750" y="9027"/>
                  <a:pt x="1287" y="8532"/>
                </a:cubicBezTo>
                <a:cubicBezTo>
                  <a:pt x="1143" y="8375"/>
                  <a:pt x="1016" y="8211"/>
                  <a:pt x="885" y="8049"/>
                </a:cubicBezTo>
                <a:close/>
                <a:moveTo>
                  <a:pt x="866" y="8080"/>
                </a:moveTo>
                <a:cubicBezTo>
                  <a:pt x="961" y="8231"/>
                  <a:pt x="1073" y="8368"/>
                  <a:pt x="1192" y="8500"/>
                </a:cubicBezTo>
                <a:cubicBezTo>
                  <a:pt x="1325" y="8644"/>
                  <a:pt x="1455" y="8775"/>
                  <a:pt x="1600" y="8908"/>
                </a:cubicBezTo>
                <a:cubicBezTo>
                  <a:pt x="1889" y="9165"/>
                  <a:pt x="2213" y="9383"/>
                  <a:pt x="2558" y="9559"/>
                </a:cubicBezTo>
                <a:cubicBezTo>
                  <a:pt x="2702" y="9634"/>
                  <a:pt x="2853" y="9709"/>
                  <a:pt x="3009" y="9767"/>
                </a:cubicBezTo>
                <a:cubicBezTo>
                  <a:pt x="2295" y="9660"/>
                  <a:pt x="1631" y="9296"/>
                  <a:pt x="1161" y="8744"/>
                </a:cubicBezTo>
                <a:cubicBezTo>
                  <a:pt x="1105" y="8676"/>
                  <a:pt x="1048" y="8601"/>
                  <a:pt x="992" y="8526"/>
                </a:cubicBezTo>
                <a:cubicBezTo>
                  <a:pt x="929" y="8437"/>
                  <a:pt x="860" y="8330"/>
                  <a:pt x="848" y="8217"/>
                </a:cubicBezTo>
                <a:cubicBezTo>
                  <a:pt x="842" y="8174"/>
                  <a:pt x="848" y="8124"/>
                  <a:pt x="866" y="8080"/>
                </a:cubicBezTo>
                <a:close/>
                <a:moveTo>
                  <a:pt x="5386" y="9452"/>
                </a:moveTo>
                <a:cubicBezTo>
                  <a:pt x="5410" y="9466"/>
                  <a:pt x="5429" y="9490"/>
                  <a:pt x="5441" y="9521"/>
                </a:cubicBezTo>
                <a:cubicBezTo>
                  <a:pt x="5461" y="9597"/>
                  <a:pt x="5461" y="9684"/>
                  <a:pt x="5461" y="9759"/>
                </a:cubicBezTo>
                <a:cubicBezTo>
                  <a:pt x="5467" y="9842"/>
                  <a:pt x="5461" y="9929"/>
                  <a:pt x="5453" y="10010"/>
                </a:cubicBezTo>
                <a:cubicBezTo>
                  <a:pt x="5416" y="10343"/>
                  <a:pt x="5323" y="10662"/>
                  <a:pt x="5190" y="10970"/>
                </a:cubicBezTo>
                <a:cubicBezTo>
                  <a:pt x="5129" y="11101"/>
                  <a:pt x="5065" y="11226"/>
                  <a:pt x="4996" y="11352"/>
                </a:cubicBezTo>
                <a:cubicBezTo>
                  <a:pt x="5085" y="11083"/>
                  <a:pt x="5147" y="10800"/>
                  <a:pt x="5210" y="10519"/>
                </a:cubicBezTo>
                <a:cubicBezTo>
                  <a:pt x="5279" y="10167"/>
                  <a:pt x="5323" y="9810"/>
                  <a:pt x="5386" y="9458"/>
                </a:cubicBezTo>
                <a:lnTo>
                  <a:pt x="5386" y="9452"/>
                </a:lnTo>
                <a:close/>
                <a:moveTo>
                  <a:pt x="5323" y="9440"/>
                </a:moveTo>
                <a:cubicBezTo>
                  <a:pt x="5323" y="9440"/>
                  <a:pt x="5317" y="9446"/>
                  <a:pt x="5317" y="9452"/>
                </a:cubicBezTo>
                <a:cubicBezTo>
                  <a:pt x="5303" y="9804"/>
                  <a:pt x="5235" y="10155"/>
                  <a:pt x="5166" y="10499"/>
                </a:cubicBezTo>
                <a:cubicBezTo>
                  <a:pt x="5097" y="10832"/>
                  <a:pt x="5010" y="11164"/>
                  <a:pt x="4927" y="11489"/>
                </a:cubicBezTo>
                <a:cubicBezTo>
                  <a:pt x="4915" y="11376"/>
                  <a:pt x="4903" y="11271"/>
                  <a:pt x="4897" y="11158"/>
                </a:cubicBezTo>
                <a:cubicBezTo>
                  <a:pt x="4897" y="10988"/>
                  <a:pt x="4903" y="10819"/>
                  <a:pt x="4915" y="10656"/>
                </a:cubicBezTo>
                <a:cubicBezTo>
                  <a:pt x="4947" y="10311"/>
                  <a:pt x="5022" y="9979"/>
                  <a:pt x="5141" y="9660"/>
                </a:cubicBezTo>
                <a:cubicBezTo>
                  <a:pt x="5166" y="9591"/>
                  <a:pt x="5198" y="9503"/>
                  <a:pt x="5259" y="9458"/>
                </a:cubicBezTo>
                <a:cubicBezTo>
                  <a:pt x="5279" y="9446"/>
                  <a:pt x="5303" y="9440"/>
                  <a:pt x="5323" y="9440"/>
                </a:cubicBezTo>
                <a:close/>
                <a:moveTo>
                  <a:pt x="7622" y="10455"/>
                </a:moveTo>
                <a:lnTo>
                  <a:pt x="7622" y="10455"/>
                </a:lnTo>
                <a:cubicBezTo>
                  <a:pt x="7597" y="10487"/>
                  <a:pt x="7573" y="10519"/>
                  <a:pt x="7541" y="10543"/>
                </a:cubicBezTo>
                <a:cubicBezTo>
                  <a:pt x="7409" y="10650"/>
                  <a:pt x="7258" y="10737"/>
                  <a:pt x="7116" y="10825"/>
                </a:cubicBezTo>
                <a:cubicBezTo>
                  <a:pt x="6607" y="11138"/>
                  <a:pt x="6049" y="11376"/>
                  <a:pt x="5479" y="11552"/>
                </a:cubicBezTo>
                <a:cubicBezTo>
                  <a:pt x="6049" y="11308"/>
                  <a:pt x="6601" y="11032"/>
                  <a:pt x="7140" y="10731"/>
                </a:cubicBezTo>
                <a:cubicBezTo>
                  <a:pt x="7304" y="10643"/>
                  <a:pt x="7460" y="10549"/>
                  <a:pt x="7622" y="10455"/>
                </a:cubicBezTo>
                <a:close/>
                <a:moveTo>
                  <a:pt x="7648" y="10343"/>
                </a:moveTo>
                <a:lnTo>
                  <a:pt x="7648" y="10349"/>
                </a:lnTo>
                <a:cubicBezTo>
                  <a:pt x="7642" y="10349"/>
                  <a:pt x="7634" y="10355"/>
                  <a:pt x="7628" y="10355"/>
                </a:cubicBezTo>
                <a:cubicBezTo>
                  <a:pt x="7003" y="10750"/>
                  <a:pt x="6356" y="11101"/>
                  <a:pt x="5687" y="11414"/>
                </a:cubicBezTo>
                <a:cubicBezTo>
                  <a:pt x="5529" y="11483"/>
                  <a:pt x="5378" y="11552"/>
                  <a:pt x="5222" y="11621"/>
                </a:cubicBezTo>
                <a:cubicBezTo>
                  <a:pt x="5792" y="11220"/>
                  <a:pt x="6401" y="10875"/>
                  <a:pt x="7040" y="10586"/>
                </a:cubicBezTo>
                <a:cubicBezTo>
                  <a:pt x="7240" y="10505"/>
                  <a:pt x="7434" y="10424"/>
                  <a:pt x="7634" y="10349"/>
                </a:cubicBezTo>
                <a:cubicBezTo>
                  <a:pt x="7642" y="10349"/>
                  <a:pt x="7648" y="10343"/>
                  <a:pt x="7648" y="10343"/>
                </a:cubicBezTo>
                <a:close/>
                <a:moveTo>
                  <a:pt x="7535" y="10242"/>
                </a:moveTo>
                <a:cubicBezTo>
                  <a:pt x="7573" y="10242"/>
                  <a:pt x="7604" y="10255"/>
                  <a:pt x="7622" y="10273"/>
                </a:cubicBezTo>
                <a:cubicBezTo>
                  <a:pt x="7616" y="10273"/>
                  <a:pt x="7610" y="10273"/>
                  <a:pt x="7604" y="10279"/>
                </a:cubicBezTo>
                <a:cubicBezTo>
                  <a:pt x="6902" y="10556"/>
                  <a:pt x="6231" y="10895"/>
                  <a:pt x="5598" y="11308"/>
                </a:cubicBezTo>
                <a:cubicBezTo>
                  <a:pt x="5429" y="11421"/>
                  <a:pt x="5265" y="11540"/>
                  <a:pt x="5103" y="11659"/>
                </a:cubicBezTo>
                <a:cubicBezTo>
                  <a:pt x="5091" y="11659"/>
                  <a:pt x="5085" y="11659"/>
                  <a:pt x="5071" y="11665"/>
                </a:cubicBezTo>
                <a:cubicBezTo>
                  <a:pt x="5548" y="11251"/>
                  <a:pt x="6069" y="10887"/>
                  <a:pt x="6633" y="10606"/>
                </a:cubicBezTo>
                <a:cubicBezTo>
                  <a:pt x="6777" y="10531"/>
                  <a:pt x="6934" y="10461"/>
                  <a:pt x="7084" y="10392"/>
                </a:cubicBezTo>
                <a:cubicBezTo>
                  <a:pt x="7165" y="10361"/>
                  <a:pt x="7240" y="10331"/>
                  <a:pt x="7322" y="10305"/>
                </a:cubicBezTo>
                <a:cubicBezTo>
                  <a:pt x="7391" y="10279"/>
                  <a:pt x="7460" y="10248"/>
                  <a:pt x="7535" y="10242"/>
                </a:cubicBezTo>
                <a:close/>
                <a:moveTo>
                  <a:pt x="1267" y="10774"/>
                </a:moveTo>
                <a:cubicBezTo>
                  <a:pt x="1287" y="10774"/>
                  <a:pt x="1305" y="10782"/>
                  <a:pt x="1325" y="10788"/>
                </a:cubicBezTo>
                <a:cubicBezTo>
                  <a:pt x="1406" y="10825"/>
                  <a:pt x="1449" y="10919"/>
                  <a:pt x="1481" y="11000"/>
                </a:cubicBezTo>
                <a:cubicBezTo>
                  <a:pt x="1525" y="11120"/>
                  <a:pt x="1556" y="11251"/>
                  <a:pt x="1580" y="11376"/>
                </a:cubicBezTo>
                <a:cubicBezTo>
                  <a:pt x="1643" y="11639"/>
                  <a:pt x="1687" y="11910"/>
                  <a:pt x="1719" y="12179"/>
                </a:cubicBezTo>
                <a:cubicBezTo>
                  <a:pt x="1768" y="12630"/>
                  <a:pt x="1788" y="13082"/>
                  <a:pt x="1794" y="13533"/>
                </a:cubicBezTo>
                <a:cubicBezTo>
                  <a:pt x="1782" y="13426"/>
                  <a:pt x="1762" y="13325"/>
                  <a:pt x="1744" y="13226"/>
                </a:cubicBezTo>
                <a:cubicBezTo>
                  <a:pt x="1713" y="13025"/>
                  <a:pt x="1675" y="12825"/>
                  <a:pt x="1643" y="12630"/>
                </a:cubicBezTo>
                <a:cubicBezTo>
                  <a:pt x="1574" y="12229"/>
                  <a:pt x="1493" y="11835"/>
                  <a:pt x="1412" y="11433"/>
                </a:cubicBezTo>
                <a:cubicBezTo>
                  <a:pt x="1386" y="11320"/>
                  <a:pt x="1362" y="11208"/>
                  <a:pt x="1343" y="11095"/>
                </a:cubicBezTo>
                <a:cubicBezTo>
                  <a:pt x="1317" y="10988"/>
                  <a:pt x="1305" y="10875"/>
                  <a:pt x="1267" y="10774"/>
                </a:cubicBezTo>
                <a:close/>
                <a:moveTo>
                  <a:pt x="1204" y="10788"/>
                </a:moveTo>
                <a:cubicBezTo>
                  <a:pt x="1218" y="10887"/>
                  <a:pt x="1249" y="10982"/>
                  <a:pt x="1267" y="11083"/>
                </a:cubicBezTo>
                <a:cubicBezTo>
                  <a:pt x="1293" y="11176"/>
                  <a:pt x="1317" y="11277"/>
                  <a:pt x="1337" y="11376"/>
                </a:cubicBezTo>
                <a:cubicBezTo>
                  <a:pt x="1386" y="11572"/>
                  <a:pt x="1424" y="11772"/>
                  <a:pt x="1461" y="11972"/>
                </a:cubicBezTo>
                <a:cubicBezTo>
                  <a:pt x="1543" y="12367"/>
                  <a:pt x="1612" y="12761"/>
                  <a:pt x="1675" y="13157"/>
                </a:cubicBezTo>
                <a:cubicBezTo>
                  <a:pt x="1701" y="13307"/>
                  <a:pt x="1719" y="13464"/>
                  <a:pt x="1744" y="13614"/>
                </a:cubicBezTo>
                <a:cubicBezTo>
                  <a:pt x="1738" y="13608"/>
                  <a:pt x="1738" y="13602"/>
                  <a:pt x="1738" y="13602"/>
                </a:cubicBezTo>
                <a:cubicBezTo>
                  <a:pt x="1531" y="13106"/>
                  <a:pt x="1362" y="12605"/>
                  <a:pt x="1242" y="12084"/>
                </a:cubicBezTo>
                <a:cubicBezTo>
                  <a:pt x="1180" y="11827"/>
                  <a:pt x="1129" y="11572"/>
                  <a:pt x="1091" y="11308"/>
                </a:cubicBezTo>
                <a:cubicBezTo>
                  <a:pt x="1073" y="11188"/>
                  <a:pt x="1042" y="11051"/>
                  <a:pt x="1079" y="10932"/>
                </a:cubicBezTo>
                <a:cubicBezTo>
                  <a:pt x="1105" y="10869"/>
                  <a:pt x="1149" y="10812"/>
                  <a:pt x="1204" y="10788"/>
                </a:cubicBezTo>
                <a:close/>
                <a:moveTo>
                  <a:pt x="151" y="12348"/>
                </a:moveTo>
                <a:cubicBezTo>
                  <a:pt x="415" y="12680"/>
                  <a:pt x="709" y="12987"/>
                  <a:pt x="998" y="13294"/>
                </a:cubicBezTo>
                <a:cubicBezTo>
                  <a:pt x="1149" y="13444"/>
                  <a:pt x="1293" y="13608"/>
                  <a:pt x="1443" y="13759"/>
                </a:cubicBezTo>
                <a:lnTo>
                  <a:pt x="1594" y="13909"/>
                </a:lnTo>
                <a:cubicBezTo>
                  <a:pt x="1137" y="13640"/>
                  <a:pt x="723" y="13288"/>
                  <a:pt x="390" y="12874"/>
                </a:cubicBezTo>
                <a:cubicBezTo>
                  <a:pt x="339" y="12812"/>
                  <a:pt x="290" y="12749"/>
                  <a:pt x="246" y="12686"/>
                </a:cubicBezTo>
                <a:cubicBezTo>
                  <a:pt x="202" y="12630"/>
                  <a:pt x="159" y="12567"/>
                  <a:pt x="133" y="12492"/>
                </a:cubicBezTo>
                <a:cubicBezTo>
                  <a:pt x="121" y="12442"/>
                  <a:pt x="121" y="12385"/>
                  <a:pt x="151" y="12348"/>
                </a:cubicBezTo>
                <a:close/>
                <a:moveTo>
                  <a:pt x="290" y="12284"/>
                </a:moveTo>
                <a:cubicBezTo>
                  <a:pt x="333" y="12284"/>
                  <a:pt x="377" y="12293"/>
                  <a:pt x="415" y="12304"/>
                </a:cubicBezTo>
                <a:cubicBezTo>
                  <a:pt x="565" y="12354"/>
                  <a:pt x="697" y="12480"/>
                  <a:pt x="804" y="12599"/>
                </a:cubicBezTo>
                <a:cubicBezTo>
                  <a:pt x="917" y="12724"/>
                  <a:pt x="1024" y="12862"/>
                  <a:pt x="1123" y="13000"/>
                </a:cubicBezTo>
                <a:cubicBezTo>
                  <a:pt x="1249" y="13163"/>
                  <a:pt x="1374" y="13331"/>
                  <a:pt x="1493" y="13501"/>
                </a:cubicBezTo>
                <a:cubicBezTo>
                  <a:pt x="1550" y="13589"/>
                  <a:pt x="1612" y="13677"/>
                  <a:pt x="1669" y="13765"/>
                </a:cubicBezTo>
                <a:cubicBezTo>
                  <a:pt x="1713" y="13828"/>
                  <a:pt x="1750" y="13889"/>
                  <a:pt x="1794" y="13947"/>
                </a:cubicBezTo>
                <a:cubicBezTo>
                  <a:pt x="1800" y="13953"/>
                  <a:pt x="1800" y="13959"/>
                  <a:pt x="1800" y="13965"/>
                </a:cubicBezTo>
                <a:cubicBezTo>
                  <a:pt x="1806" y="13984"/>
                  <a:pt x="1806" y="13996"/>
                  <a:pt x="1806" y="14008"/>
                </a:cubicBezTo>
                <a:lnTo>
                  <a:pt x="1806" y="14016"/>
                </a:lnTo>
                <a:cubicBezTo>
                  <a:pt x="1776" y="13990"/>
                  <a:pt x="1750" y="13965"/>
                  <a:pt x="1725" y="13941"/>
                </a:cubicBezTo>
                <a:cubicBezTo>
                  <a:pt x="1643" y="13865"/>
                  <a:pt x="1568" y="13790"/>
                  <a:pt x="1487" y="13715"/>
                </a:cubicBezTo>
                <a:cubicBezTo>
                  <a:pt x="1337" y="13557"/>
                  <a:pt x="1180" y="13414"/>
                  <a:pt x="1030" y="13256"/>
                </a:cubicBezTo>
                <a:cubicBezTo>
                  <a:pt x="735" y="12949"/>
                  <a:pt x="460" y="12630"/>
                  <a:pt x="171" y="12324"/>
                </a:cubicBezTo>
                <a:cubicBezTo>
                  <a:pt x="177" y="12316"/>
                  <a:pt x="189" y="12304"/>
                  <a:pt x="208" y="12298"/>
                </a:cubicBezTo>
                <a:cubicBezTo>
                  <a:pt x="233" y="12288"/>
                  <a:pt x="261" y="12284"/>
                  <a:pt x="290" y="12284"/>
                </a:cubicBezTo>
                <a:close/>
                <a:moveTo>
                  <a:pt x="2427" y="14974"/>
                </a:moveTo>
                <a:lnTo>
                  <a:pt x="2433" y="14980"/>
                </a:lnTo>
                <a:lnTo>
                  <a:pt x="2427" y="14980"/>
                </a:lnTo>
                <a:lnTo>
                  <a:pt x="2427" y="14974"/>
                </a:lnTo>
                <a:close/>
                <a:moveTo>
                  <a:pt x="4652" y="1"/>
                </a:moveTo>
                <a:cubicBezTo>
                  <a:pt x="4495" y="1"/>
                  <a:pt x="4336" y="34"/>
                  <a:pt x="4188" y="77"/>
                </a:cubicBezTo>
                <a:cubicBezTo>
                  <a:pt x="3937" y="140"/>
                  <a:pt x="3694" y="227"/>
                  <a:pt x="3448" y="314"/>
                </a:cubicBezTo>
                <a:cubicBezTo>
                  <a:pt x="2972" y="502"/>
                  <a:pt x="2508" y="742"/>
                  <a:pt x="2077" y="1023"/>
                </a:cubicBezTo>
                <a:cubicBezTo>
                  <a:pt x="1750" y="1237"/>
                  <a:pt x="1424" y="1506"/>
                  <a:pt x="1236" y="1862"/>
                </a:cubicBezTo>
                <a:cubicBezTo>
                  <a:pt x="1149" y="2038"/>
                  <a:pt x="1099" y="2232"/>
                  <a:pt x="1105" y="2434"/>
                </a:cubicBezTo>
                <a:cubicBezTo>
                  <a:pt x="1111" y="2665"/>
                  <a:pt x="1204" y="2891"/>
                  <a:pt x="1317" y="3097"/>
                </a:cubicBezTo>
                <a:cubicBezTo>
                  <a:pt x="1449" y="3311"/>
                  <a:pt x="1612" y="3505"/>
                  <a:pt x="1776" y="3687"/>
                </a:cubicBezTo>
                <a:cubicBezTo>
                  <a:pt x="1950" y="3881"/>
                  <a:pt x="2132" y="4069"/>
                  <a:pt x="2320" y="4257"/>
                </a:cubicBezTo>
                <a:cubicBezTo>
                  <a:pt x="2684" y="4621"/>
                  <a:pt x="3054" y="4977"/>
                  <a:pt x="3411" y="5347"/>
                </a:cubicBezTo>
                <a:cubicBezTo>
                  <a:pt x="4107" y="6074"/>
                  <a:pt x="4753" y="6895"/>
                  <a:pt x="5047" y="7867"/>
                </a:cubicBezTo>
                <a:cubicBezTo>
                  <a:pt x="5077" y="7980"/>
                  <a:pt x="5109" y="8098"/>
                  <a:pt x="5141" y="8217"/>
                </a:cubicBezTo>
                <a:cubicBezTo>
                  <a:pt x="4577" y="9145"/>
                  <a:pt x="4076" y="10111"/>
                  <a:pt x="3656" y="11113"/>
                </a:cubicBezTo>
                <a:cubicBezTo>
                  <a:pt x="3260" y="12053"/>
                  <a:pt x="2934" y="13013"/>
                  <a:pt x="2671" y="13996"/>
                </a:cubicBezTo>
                <a:cubicBezTo>
                  <a:pt x="2690" y="13614"/>
                  <a:pt x="2716" y="13232"/>
                  <a:pt x="2760" y="12850"/>
                </a:cubicBezTo>
                <a:cubicBezTo>
                  <a:pt x="2809" y="12436"/>
                  <a:pt x="2872" y="12029"/>
                  <a:pt x="2942" y="11615"/>
                </a:cubicBezTo>
                <a:cubicBezTo>
                  <a:pt x="3072" y="10800"/>
                  <a:pt x="3223" y="9979"/>
                  <a:pt x="3304" y="9157"/>
                </a:cubicBezTo>
                <a:cubicBezTo>
                  <a:pt x="3379" y="8338"/>
                  <a:pt x="3379" y="7503"/>
                  <a:pt x="3211" y="6689"/>
                </a:cubicBezTo>
                <a:cubicBezTo>
                  <a:pt x="3179" y="6513"/>
                  <a:pt x="3142" y="6313"/>
                  <a:pt x="2997" y="6187"/>
                </a:cubicBezTo>
                <a:cubicBezTo>
                  <a:pt x="2930" y="6124"/>
                  <a:pt x="2841" y="6088"/>
                  <a:pt x="2753" y="6088"/>
                </a:cubicBezTo>
                <a:cubicBezTo>
                  <a:pt x="2692" y="6088"/>
                  <a:pt x="2631" y="6105"/>
                  <a:pt x="2577" y="6143"/>
                </a:cubicBezTo>
                <a:cubicBezTo>
                  <a:pt x="2465" y="6224"/>
                  <a:pt x="2421" y="6382"/>
                  <a:pt x="2402" y="6519"/>
                </a:cubicBezTo>
                <a:cubicBezTo>
                  <a:pt x="2383" y="6701"/>
                  <a:pt x="2395" y="6895"/>
                  <a:pt x="2408" y="7083"/>
                </a:cubicBezTo>
                <a:cubicBezTo>
                  <a:pt x="2445" y="7849"/>
                  <a:pt x="2603" y="8619"/>
                  <a:pt x="2872" y="9339"/>
                </a:cubicBezTo>
                <a:cubicBezTo>
                  <a:pt x="2853" y="9321"/>
                  <a:pt x="2835" y="9296"/>
                  <a:pt x="2821" y="9278"/>
                </a:cubicBezTo>
                <a:cubicBezTo>
                  <a:pt x="2678" y="9102"/>
                  <a:pt x="2520" y="8932"/>
                  <a:pt x="2358" y="8775"/>
                </a:cubicBezTo>
                <a:cubicBezTo>
                  <a:pt x="2195" y="8613"/>
                  <a:pt x="2025" y="8462"/>
                  <a:pt x="1843" y="8318"/>
                </a:cubicBezTo>
                <a:cubicBezTo>
                  <a:pt x="1669" y="8180"/>
                  <a:pt x="1487" y="8043"/>
                  <a:pt x="1287" y="7930"/>
                </a:cubicBezTo>
                <a:cubicBezTo>
                  <a:pt x="1214" y="7892"/>
                  <a:pt x="1125" y="7852"/>
                  <a:pt x="1036" y="7852"/>
                </a:cubicBezTo>
                <a:cubicBezTo>
                  <a:pt x="1023" y="7852"/>
                  <a:pt x="1011" y="7853"/>
                  <a:pt x="998" y="7855"/>
                </a:cubicBezTo>
                <a:cubicBezTo>
                  <a:pt x="897" y="7867"/>
                  <a:pt x="822" y="7930"/>
                  <a:pt x="779" y="8011"/>
                </a:cubicBezTo>
                <a:cubicBezTo>
                  <a:pt x="666" y="8225"/>
                  <a:pt x="798" y="8443"/>
                  <a:pt x="923" y="8619"/>
                </a:cubicBezTo>
                <a:cubicBezTo>
                  <a:pt x="1155" y="8945"/>
                  <a:pt x="1461" y="9227"/>
                  <a:pt x="1800" y="9440"/>
                </a:cubicBezTo>
                <a:cubicBezTo>
                  <a:pt x="2189" y="9684"/>
                  <a:pt x="2627" y="9842"/>
                  <a:pt x="3078" y="9897"/>
                </a:cubicBezTo>
                <a:cubicBezTo>
                  <a:pt x="3098" y="9897"/>
                  <a:pt x="3116" y="9891"/>
                  <a:pt x="3130" y="9885"/>
                </a:cubicBezTo>
                <a:lnTo>
                  <a:pt x="3130" y="9885"/>
                </a:lnTo>
                <a:cubicBezTo>
                  <a:pt x="3060" y="10406"/>
                  <a:pt x="2972" y="10925"/>
                  <a:pt x="2884" y="11445"/>
                </a:cubicBezTo>
                <a:cubicBezTo>
                  <a:pt x="2760" y="12229"/>
                  <a:pt x="2627" y="13019"/>
                  <a:pt x="2621" y="13814"/>
                </a:cubicBezTo>
                <a:cubicBezTo>
                  <a:pt x="2621" y="13909"/>
                  <a:pt x="2627" y="14002"/>
                  <a:pt x="2633" y="14097"/>
                </a:cubicBezTo>
                <a:cubicBezTo>
                  <a:pt x="2633" y="14103"/>
                  <a:pt x="2633" y="14103"/>
                  <a:pt x="2641" y="14109"/>
                </a:cubicBezTo>
                <a:cubicBezTo>
                  <a:pt x="2596" y="14279"/>
                  <a:pt x="2552" y="14454"/>
                  <a:pt x="2508" y="14623"/>
                </a:cubicBezTo>
                <a:cubicBezTo>
                  <a:pt x="2490" y="14699"/>
                  <a:pt x="2477" y="14780"/>
                  <a:pt x="2459" y="14855"/>
                </a:cubicBezTo>
                <a:cubicBezTo>
                  <a:pt x="2445" y="14881"/>
                  <a:pt x="2427" y="14911"/>
                  <a:pt x="2415" y="14942"/>
                </a:cubicBezTo>
                <a:cubicBezTo>
                  <a:pt x="2364" y="14843"/>
                  <a:pt x="2308" y="14748"/>
                  <a:pt x="2251" y="14655"/>
                </a:cubicBezTo>
                <a:cubicBezTo>
                  <a:pt x="2189" y="14542"/>
                  <a:pt x="2126" y="14429"/>
                  <a:pt x="2069" y="14317"/>
                </a:cubicBezTo>
                <a:cubicBezTo>
                  <a:pt x="2007" y="14196"/>
                  <a:pt x="1950" y="14077"/>
                  <a:pt x="1895" y="13959"/>
                </a:cubicBezTo>
                <a:cubicBezTo>
                  <a:pt x="1889" y="13383"/>
                  <a:pt x="1875" y="12812"/>
                  <a:pt x="1813" y="12241"/>
                </a:cubicBezTo>
                <a:cubicBezTo>
                  <a:pt x="1782" y="11954"/>
                  <a:pt x="1738" y="11671"/>
                  <a:pt x="1669" y="11390"/>
                </a:cubicBezTo>
                <a:cubicBezTo>
                  <a:pt x="1637" y="11257"/>
                  <a:pt x="1606" y="11120"/>
                  <a:pt x="1568" y="10994"/>
                </a:cubicBezTo>
                <a:cubicBezTo>
                  <a:pt x="1537" y="10907"/>
                  <a:pt x="1493" y="10819"/>
                  <a:pt x="1424" y="10756"/>
                </a:cubicBezTo>
                <a:cubicBezTo>
                  <a:pt x="1375" y="10711"/>
                  <a:pt x="1320" y="10691"/>
                  <a:pt x="1267" y="10691"/>
                </a:cubicBezTo>
                <a:cubicBezTo>
                  <a:pt x="1144" y="10691"/>
                  <a:pt x="1027" y="10796"/>
                  <a:pt x="992" y="10932"/>
                </a:cubicBezTo>
                <a:cubicBezTo>
                  <a:pt x="961" y="11057"/>
                  <a:pt x="986" y="11196"/>
                  <a:pt x="1004" y="11320"/>
                </a:cubicBezTo>
                <a:cubicBezTo>
                  <a:pt x="1024" y="11465"/>
                  <a:pt x="1048" y="11602"/>
                  <a:pt x="1079" y="11740"/>
                </a:cubicBezTo>
                <a:cubicBezTo>
                  <a:pt x="1186" y="12292"/>
                  <a:pt x="1343" y="12831"/>
                  <a:pt x="1543" y="13357"/>
                </a:cubicBezTo>
                <a:cubicBezTo>
                  <a:pt x="1568" y="13420"/>
                  <a:pt x="1600" y="13489"/>
                  <a:pt x="1625" y="13557"/>
                </a:cubicBezTo>
                <a:cubicBezTo>
                  <a:pt x="1606" y="13533"/>
                  <a:pt x="1588" y="13507"/>
                  <a:pt x="1568" y="13482"/>
                </a:cubicBezTo>
                <a:cubicBezTo>
                  <a:pt x="1455" y="13313"/>
                  <a:pt x="1337" y="13151"/>
                  <a:pt x="1212" y="12981"/>
                </a:cubicBezTo>
                <a:cubicBezTo>
                  <a:pt x="1099" y="12831"/>
                  <a:pt x="986" y="12674"/>
                  <a:pt x="854" y="12530"/>
                </a:cubicBezTo>
                <a:cubicBezTo>
                  <a:pt x="741" y="12411"/>
                  <a:pt x="610" y="12292"/>
                  <a:pt x="452" y="12235"/>
                </a:cubicBezTo>
                <a:cubicBezTo>
                  <a:pt x="406" y="12218"/>
                  <a:pt x="352" y="12207"/>
                  <a:pt x="298" y="12207"/>
                </a:cubicBezTo>
                <a:cubicBezTo>
                  <a:pt x="215" y="12207"/>
                  <a:pt x="133" y="12234"/>
                  <a:pt x="84" y="12310"/>
                </a:cubicBezTo>
                <a:cubicBezTo>
                  <a:pt x="1" y="12436"/>
                  <a:pt x="90" y="12593"/>
                  <a:pt x="165" y="12700"/>
                </a:cubicBezTo>
                <a:cubicBezTo>
                  <a:pt x="371" y="12987"/>
                  <a:pt x="610" y="13250"/>
                  <a:pt x="873" y="13482"/>
                </a:cubicBezTo>
                <a:cubicBezTo>
                  <a:pt x="1149" y="13727"/>
                  <a:pt x="1455" y="13933"/>
                  <a:pt x="1788" y="14103"/>
                </a:cubicBezTo>
                <a:cubicBezTo>
                  <a:pt x="1819" y="14135"/>
                  <a:pt x="1851" y="14172"/>
                  <a:pt x="1895" y="14190"/>
                </a:cubicBezTo>
                <a:lnTo>
                  <a:pt x="1913" y="14190"/>
                </a:lnTo>
                <a:cubicBezTo>
                  <a:pt x="1913" y="14196"/>
                  <a:pt x="1919" y="14210"/>
                  <a:pt x="1926" y="14216"/>
                </a:cubicBezTo>
                <a:cubicBezTo>
                  <a:pt x="1994" y="14354"/>
                  <a:pt x="2069" y="14491"/>
                  <a:pt x="2144" y="14629"/>
                </a:cubicBezTo>
                <a:cubicBezTo>
                  <a:pt x="2220" y="14768"/>
                  <a:pt x="2295" y="14918"/>
                  <a:pt x="2408" y="15031"/>
                </a:cubicBezTo>
                <a:cubicBezTo>
                  <a:pt x="2408" y="15037"/>
                  <a:pt x="2415" y="15037"/>
                  <a:pt x="2421" y="15037"/>
                </a:cubicBezTo>
                <a:cubicBezTo>
                  <a:pt x="2182" y="16114"/>
                  <a:pt x="2031" y="17205"/>
                  <a:pt x="1982" y="18303"/>
                </a:cubicBezTo>
                <a:cubicBezTo>
                  <a:pt x="1976" y="18459"/>
                  <a:pt x="1970" y="18609"/>
                  <a:pt x="1964" y="18760"/>
                </a:cubicBezTo>
                <a:cubicBezTo>
                  <a:pt x="1964" y="18777"/>
                  <a:pt x="1977" y="18787"/>
                  <a:pt x="1989" y="18787"/>
                </a:cubicBezTo>
                <a:cubicBezTo>
                  <a:pt x="1998" y="18787"/>
                  <a:pt x="2007" y="18780"/>
                  <a:pt x="2007" y="18766"/>
                </a:cubicBezTo>
                <a:cubicBezTo>
                  <a:pt x="2069" y="17519"/>
                  <a:pt x="2245" y="16278"/>
                  <a:pt x="2508" y="15055"/>
                </a:cubicBezTo>
                <a:cubicBezTo>
                  <a:pt x="2528" y="14968"/>
                  <a:pt x="2546" y="14887"/>
                  <a:pt x="2565" y="14798"/>
                </a:cubicBezTo>
                <a:cubicBezTo>
                  <a:pt x="2716" y="14572"/>
                  <a:pt x="2853" y="14341"/>
                  <a:pt x="2997" y="14115"/>
                </a:cubicBezTo>
                <a:cubicBezTo>
                  <a:pt x="3191" y="13828"/>
                  <a:pt x="3385" y="13545"/>
                  <a:pt x="3593" y="13270"/>
                </a:cubicBezTo>
                <a:cubicBezTo>
                  <a:pt x="3906" y="12856"/>
                  <a:pt x="4250" y="12454"/>
                  <a:pt x="4620" y="12084"/>
                </a:cubicBezTo>
                <a:cubicBezTo>
                  <a:pt x="4624" y="12086"/>
                  <a:pt x="4627" y="12087"/>
                  <a:pt x="4631" y="12087"/>
                </a:cubicBezTo>
                <a:cubicBezTo>
                  <a:pt x="4640" y="12087"/>
                  <a:pt x="4647" y="12081"/>
                  <a:pt x="4652" y="12072"/>
                </a:cubicBezTo>
                <a:cubicBezTo>
                  <a:pt x="4664" y="12060"/>
                  <a:pt x="4671" y="12041"/>
                  <a:pt x="4683" y="12023"/>
                </a:cubicBezTo>
                <a:cubicBezTo>
                  <a:pt x="4753" y="11960"/>
                  <a:pt x="4814" y="11896"/>
                  <a:pt x="4883" y="11835"/>
                </a:cubicBezTo>
                <a:lnTo>
                  <a:pt x="4889" y="11835"/>
                </a:lnTo>
                <a:cubicBezTo>
                  <a:pt x="5629" y="11677"/>
                  <a:pt x="6344" y="11402"/>
                  <a:pt x="6995" y="11032"/>
                </a:cubicBezTo>
                <a:cubicBezTo>
                  <a:pt x="7159" y="10938"/>
                  <a:pt x="7316" y="10838"/>
                  <a:pt x="7472" y="10737"/>
                </a:cubicBezTo>
                <a:cubicBezTo>
                  <a:pt x="7597" y="10650"/>
                  <a:pt x="7747" y="10556"/>
                  <a:pt x="7767" y="10392"/>
                </a:cubicBezTo>
                <a:cubicBezTo>
                  <a:pt x="7784" y="10245"/>
                  <a:pt x="7690" y="10123"/>
                  <a:pt x="7546" y="10123"/>
                </a:cubicBezTo>
                <a:cubicBezTo>
                  <a:pt x="7542" y="10123"/>
                  <a:pt x="7539" y="10123"/>
                  <a:pt x="7535" y="10123"/>
                </a:cubicBezTo>
                <a:cubicBezTo>
                  <a:pt x="7460" y="10123"/>
                  <a:pt x="7385" y="10155"/>
                  <a:pt x="7310" y="10180"/>
                </a:cubicBezTo>
                <a:cubicBezTo>
                  <a:pt x="7228" y="10210"/>
                  <a:pt x="7146" y="10242"/>
                  <a:pt x="7070" y="10273"/>
                </a:cubicBezTo>
                <a:cubicBezTo>
                  <a:pt x="6407" y="10543"/>
                  <a:pt x="5792" y="10925"/>
                  <a:pt x="5241" y="11370"/>
                </a:cubicBezTo>
                <a:cubicBezTo>
                  <a:pt x="5135" y="11459"/>
                  <a:pt x="5034" y="11546"/>
                  <a:pt x="4935" y="11633"/>
                </a:cubicBezTo>
                <a:lnTo>
                  <a:pt x="4935" y="11621"/>
                </a:lnTo>
                <a:cubicBezTo>
                  <a:pt x="5235" y="11120"/>
                  <a:pt x="5485" y="10586"/>
                  <a:pt x="5542" y="10004"/>
                </a:cubicBezTo>
                <a:cubicBezTo>
                  <a:pt x="5548" y="9917"/>
                  <a:pt x="5548" y="9828"/>
                  <a:pt x="5548" y="9741"/>
                </a:cubicBezTo>
                <a:cubicBezTo>
                  <a:pt x="5548" y="9660"/>
                  <a:pt x="5548" y="9565"/>
                  <a:pt x="5517" y="9490"/>
                </a:cubicBezTo>
                <a:cubicBezTo>
                  <a:pt x="5486" y="9398"/>
                  <a:pt x="5413" y="9350"/>
                  <a:pt x="5335" y="9350"/>
                </a:cubicBezTo>
                <a:cubicBezTo>
                  <a:pt x="5286" y="9350"/>
                  <a:pt x="5234" y="9369"/>
                  <a:pt x="5190" y="9409"/>
                </a:cubicBezTo>
                <a:cubicBezTo>
                  <a:pt x="5129" y="9458"/>
                  <a:pt x="5097" y="9541"/>
                  <a:pt x="5065" y="9616"/>
                </a:cubicBezTo>
                <a:cubicBezTo>
                  <a:pt x="5034" y="9703"/>
                  <a:pt x="5002" y="9791"/>
                  <a:pt x="4978" y="9879"/>
                </a:cubicBezTo>
                <a:cubicBezTo>
                  <a:pt x="4927" y="10054"/>
                  <a:pt x="4889" y="10236"/>
                  <a:pt x="4859" y="10412"/>
                </a:cubicBezTo>
                <a:cubicBezTo>
                  <a:pt x="4822" y="10624"/>
                  <a:pt x="4802" y="10838"/>
                  <a:pt x="4802" y="11045"/>
                </a:cubicBezTo>
                <a:cubicBezTo>
                  <a:pt x="4802" y="11144"/>
                  <a:pt x="4802" y="11245"/>
                  <a:pt x="4808" y="11352"/>
                </a:cubicBezTo>
                <a:cubicBezTo>
                  <a:pt x="4814" y="11445"/>
                  <a:pt x="4822" y="11546"/>
                  <a:pt x="4840" y="11639"/>
                </a:cubicBezTo>
                <a:cubicBezTo>
                  <a:pt x="4802" y="11702"/>
                  <a:pt x="4771" y="11760"/>
                  <a:pt x="4733" y="11821"/>
                </a:cubicBezTo>
                <a:cubicBezTo>
                  <a:pt x="4376" y="12160"/>
                  <a:pt x="4044" y="12524"/>
                  <a:pt x="3737" y="12912"/>
                </a:cubicBezTo>
                <a:cubicBezTo>
                  <a:pt x="3330" y="13426"/>
                  <a:pt x="2954" y="13984"/>
                  <a:pt x="2621" y="14554"/>
                </a:cubicBezTo>
                <a:cubicBezTo>
                  <a:pt x="2878" y="13513"/>
                  <a:pt x="3205" y="12486"/>
                  <a:pt x="3611" y="11489"/>
                </a:cubicBezTo>
                <a:cubicBezTo>
                  <a:pt x="4070" y="10361"/>
                  <a:pt x="4626" y="9270"/>
                  <a:pt x="5265" y="8231"/>
                </a:cubicBezTo>
                <a:cubicBezTo>
                  <a:pt x="5271" y="8235"/>
                  <a:pt x="5275" y="8239"/>
                  <a:pt x="5280" y="8239"/>
                </a:cubicBezTo>
                <a:cubicBezTo>
                  <a:pt x="5281" y="8239"/>
                  <a:pt x="5283" y="8239"/>
                  <a:pt x="5285" y="8237"/>
                </a:cubicBezTo>
                <a:cubicBezTo>
                  <a:pt x="5505" y="8116"/>
                  <a:pt x="5748" y="8072"/>
                  <a:pt x="5989" y="8072"/>
                </a:cubicBezTo>
                <a:cubicBezTo>
                  <a:pt x="6024" y="8072"/>
                  <a:pt x="6058" y="8073"/>
                  <a:pt x="6093" y="8074"/>
                </a:cubicBezTo>
                <a:cubicBezTo>
                  <a:pt x="6231" y="8080"/>
                  <a:pt x="6369" y="8098"/>
                  <a:pt x="6506" y="8112"/>
                </a:cubicBezTo>
                <a:cubicBezTo>
                  <a:pt x="6582" y="8118"/>
                  <a:pt x="6657" y="8130"/>
                  <a:pt x="6732" y="8136"/>
                </a:cubicBezTo>
                <a:cubicBezTo>
                  <a:pt x="6779" y="8140"/>
                  <a:pt x="6831" y="8153"/>
                  <a:pt x="6882" y="8153"/>
                </a:cubicBezTo>
                <a:cubicBezTo>
                  <a:pt x="6906" y="8153"/>
                  <a:pt x="6929" y="8150"/>
                  <a:pt x="6952" y="8142"/>
                </a:cubicBezTo>
                <a:cubicBezTo>
                  <a:pt x="6965" y="8142"/>
                  <a:pt x="6971" y="8130"/>
                  <a:pt x="6977" y="8124"/>
                </a:cubicBezTo>
                <a:cubicBezTo>
                  <a:pt x="7252" y="8162"/>
                  <a:pt x="7522" y="8205"/>
                  <a:pt x="7798" y="8249"/>
                </a:cubicBezTo>
                <a:cubicBezTo>
                  <a:pt x="8644" y="8393"/>
                  <a:pt x="9491" y="8569"/>
                  <a:pt x="10349" y="8644"/>
                </a:cubicBezTo>
                <a:cubicBezTo>
                  <a:pt x="10654" y="8674"/>
                  <a:pt x="10962" y="8691"/>
                  <a:pt x="11269" y="8691"/>
                </a:cubicBezTo>
                <a:cubicBezTo>
                  <a:pt x="11808" y="8691"/>
                  <a:pt x="12346" y="8638"/>
                  <a:pt x="12869" y="8506"/>
                </a:cubicBezTo>
                <a:cubicBezTo>
                  <a:pt x="13225" y="8413"/>
                  <a:pt x="13608" y="8300"/>
                  <a:pt x="13908" y="8080"/>
                </a:cubicBezTo>
                <a:cubicBezTo>
                  <a:pt x="14041" y="7980"/>
                  <a:pt x="14154" y="7855"/>
                  <a:pt x="14223" y="7704"/>
                </a:cubicBezTo>
                <a:cubicBezTo>
                  <a:pt x="14290" y="7540"/>
                  <a:pt x="14304" y="7366"/>
                  <a:pt x="14266" y="7196"/>
                </a:cubicBezTo>
                <a:cubicBezTo>
                  <a:pt x="14191" y="6826"/>
                  <a:pt x="13922" y="6557"/>
                  <a:pt x="13608" y="6369"/>
                </a:cubicBezTo>
                <a:cubicBezTo>
                  <a:pt x="13275" y="6175"/>
                  <a:pt x="12899" y="6074"/>
                  <a:pt x="12549" y="5917"/>
                </a:cubicBezTo>
                <a:cubicBezTo>
                  <a:pt x="12461" y="5880"/>
                  <a:pt x="12367" y="5836"/>
                  <a:pt x="12279" y="5793"/>
                </a:cubicBezTo>
                <a:lnTo>
                  <a:pt x="12279" y="5787"/>
                </a:lnTo>
                <a:cubicBezTo>
                  <a:pt x="12267" y="5749"/>
                  <a:pt x="12254" y="5717"/>
                  <a:pt x="12242" y="5680"/>
                </a:cubicBezTo>
                <a:cubicBezTo>
                  <a:pt x="12222" y="5642"/>
                  <a:pt x="12210" y="5611"/>
                  <a:pt x="12198" y="5573"/>
                </a:cubicBezTo>
                <a:cubicBezTo>
                  <a:pt x="12185" y="5298"/>
                  <a:pt x="12103" y="5009"/>
                  <a:pt x="12022" y="4752"/>
                </a:cubicBezTo>
                <a:cubicBezTo>
                  <a:pt x="11721" y="3825"/>
                  <a:pt x="11102" y="3028"/>
                  <a:pt x="10425" y="2339"/>
                </a:cubicBezTo>
                <a:cubicBezTo>
                  <a:pt x="10349" y="2258"/>
                  <a:pt x="10274" y="2183"/>
                  <a:pt x="10192" y="2101"/>
                </a:cubicBezTo>
                <a:cubicBezTo>
                  <a:pt x="10186" y="2101"/>
                  <a:pt x="10186" y="2095"/>
                  <a:pt x="10180" y="2095"/>
                </a:cubicBezTo>
                <a:cubicBezTo>
                  <a:pt x="9948" y="1870"/>
                  <a:pt x="9697" y="1662"/>
                  <a:pt x="9415" y="1512"/>
                </a:cubicBezTo>
                <a:cubicBezTo>
                  <a:pt x="9214" y="1405"/>
                  <a:pt x="9008" y="1336"/>
                  <a:pt x="8788" y="1298"/>
                </a:cubicBezTo>
                <a:cubicBezTo>
                  <a:pt x="8582" y="1261"/>
                  <a:pt x="8369" y="1231"/>
                  <a:pt x="8193" y="1124"/>
                </a:cubicBezTo>
                <a:cubicBezTo>
                  <a:pt x="8155" y="1086"/>
                  <a:pt x="8117" y="1049"/>
                  <a:pt x="8086" y="1005"/>
                </a:cubicBezTo>
                <a:cubicBezTo>
                  <a:pt x="8086" y="991"/>
                  <a:pt x="8080" y="985"/>
                  <a:pt x="8074" y="979"/>
                </a:cubicBezTo>
                <a:cubicBezTo>
                  <a:pt x="8062" y="942"/>
                  <a:pt x="8042" y="904"/>
                  <a:pt x="8024" y="866"/>
                </a:cubicBezTo>
                <a:lnTo>
                  <a:pt x="8024" y="860"/>
                </a:lnTo>
                <a:cubicBezTo>
                  <a:pt x="8018" y="829"/>
                  <a:pt x="8011" y="791"/>
                  <a:pt x="8005" y="760"/>
                </a:cubicBezTo>
                <a:cubicBezTo>
                  <a:pt x="8005" y="734"/>
                  <a:pt x="7992" y="728"/>
                  <a:pt x="7973" y="722"/>
                </a:cubicBezTo>
                <a:cubicBezTo>
                  <a:pt x="7967" y="678"/>
                  <a:pt x="7967" y="629"/>
                  <a:pt x="7949" y="584"/>
                </a:cubicBezTo>
                <a:cubicBezTo>
                  <a:pt x="7949" y="576"/>
                  <a:pt x="7942" y="572"/>
                  <a:pt x="7935" y="572"/>
                </a:cubicBezTo>
                <a:cubicBezTo>
                  <a:pt x="7926" y="572"/>
                  <a:pt x="7915" y="577"/>
                  <a:pt x="7911" y="584"/>
                </a:cubicBezTo>
                <a:cubicBezTo>
                  <a:pt x="7905" y="597"/>
                  <a:pt x="7898" y="609"/>
                  <a:pt x="7898" y="621"/>
                </a:cubicBezTo>
                <a:cubicBezTo>
                  <a:pt x="7888" y="603"/>
                  <a:pt x="7864" y="587"/>
                  <a:pt x="7839" y="587"/>
                </a:cubicBezTo>
                <a:cubicBezTo>
                  <a:pt x="7831" y="587"/>
                  <a:pt x="7824" y="588"/>
                  <a:pt x="7816" y="591"/>
                </a:cubicBezTo>
                <a:cubicBezTo>
                  <a:pt x="7798" y="603"/>
                  <a:pt x="7779" y="615"/>
                  <a:pt x="7761" y="621"/>
                </a:cubicBezTo>
                <a:cubicBezTo>
                  <a:pt x="7747" y="621"/>
                  <a:pt x="7735" y="629"/>
                  <a:pt x="7723" y="647"/>
                </a:cubicBezTo>
                <a:lnTo>
                  <a:pt x="7717" y="653"/>
                </a:lnTo>
                <a:cubicBezTo>
                  <a:pt x="7027" y="1055"/>
                  <a:pt x="6419" y="1593"/>
                  <a:pt x="5936" y="2226"/>
                </a:cubicBezTo>
                <a:cubicBezTo>
                  <a:pt x="5774" y="1781"/>
                  <a:pt x="5792" y="1286"/>
                  <a:pt x="5635" y="835"/>
                </a:cubicBezTo>
                <a:cubicBezTo>
                  <a:pt x="5511" y="478"/>
                  <a:pt x="5265" y="126"/>
                  <a:pt x="4877" y="27"/>
                </a:cubicBezTo>
                <a:cubicBezTo>
                  <a:pt x="4804" y="9"/>
                  <a:pt x="4728" y="1"/>
                  <a:pt x="46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2" name="Cím 1"/>
          <p:cNvSpPr>
            <a:spLocks noGrp="1"/>
          </p:cNvSpPr>
          <p:nvPr>
            <p:ph type="title"/>
          </p:nvPr>
        </p:nvSpPr>
        <p:spPr/>
        <p:txBody>
          <a:bodyPr>
            <a:normAutofit/>
          </a:bodyPr>
          <a:lstStyle/>
          <a:p>
            <a:r>
              <a:rPr lang="hu-HU" sz="6000" dirty="0" err="1"/>
              <a:t>Uses</a:t>
            </a:r>
            <a:r>
              <a:rPr lang="hu-HU" sz="6000" dirty="0"/>
              <a:t> in </a:t>
            </a:r>
            <a:r>
              <a:rPr lang="hu-HU" sz="6000" dirty="0" err="1"/>
              <a:t>our</a:t>
            </a:r>
            <a:r>
              <a:rPr lang="hu-HU" sz="6000" dirty="0"/>
              <a:t> </a:t>
            </a:r>
            <a:r>
              <a:rPr lang="hu-HU" sz="6000" dirty="0" err="1"/>
              <a:t>world</a:t>
            </a:r>
            <a:endParaRPr lang="hu-HU" sz="6000" dirty="0"/>
          </a:p>
        </p:txBody>
      </p:sp>
      <p:sp>
        <p:nvSpPr>
          <p:cNvPr id="4" name="Rectangle 1"/>
          <p:cNvSpPr>
            <a:spLocks noGrp="1" noChangeArrowheads="1"/>
          </p:cNvSpPr>
          <p:nvPr>
            <p:ph idx="1"/>
          </p:nvPr>
        </p:nvSpPr>
        <p:spPr bwMode="auto">
          <a:xfrm>
            <a:off x="590690" y="1735002"/>
            <a:ext cx="4045964" cy="46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Aft>
                <a:spcPct val="0"/>
              </a:spcAft>
            </a:pPr>
            <a:r>
              <a:rPr lang="en-US" altLang="hu-HU" sz="2400" dirty="0">
                <a:solidFill>
                  <a:schemeClr val="tx1"/>
                </a:solidFill>
              </a:rPr>
              <a:t>Control Lights (LEDs)</a:t>
            </a:r>
          </a:p>
          <a:p>
            <a:pPr fontAlgn="base">
              <a:spcAft>
                <a:spcPct val="0"/>
              </a:spcAft>
            </a:pPr>
            <a:r>
              <a:rPr lang="en-US" altLang="hu-HU" sz="2400" dirty="0">
                <a:solidFill>
                  <a:schemeClr val="tx1"/>
                </a:solidFill>
              </a:rPr>
              <a:t>Sense the Environment (Sensors)</a:t>
            </a:r>
          </a:p>
          <a:p>
            <a:pPr fontAlgn="base">
              <a:spcAft>
                <a:spcPct val="0"/>
              </a:spcAft>
            </a:pPr>
            <a:r>
              <a:rPr lang="en-US" altLang="hu-HU" sz="2400" dirty="0">
                <a:solidFill>
                  <a:schemeClr val="tx1"/>
                </a:solidFill>
              </a:rPr>
              <a:t>Control Motors</a:t>
            </a:r>
          </a:p>
          <a:p>
            <a:pPr fontAlgn="base">
              <a:spcAft>
                <a:spcPct val="0"/>
              </a:spcAft>
            </a:pPr>
            <a:r>
              <a:rPr lang="en-US" altLang="hu-HU" sz="2400" dirty="0">
                <a:solidFill>
                  <a:schemeClr val="tx1"/>
                </a:solidFill>
              </a:rPr>
              <a:t>Automate Tasks</a:t>
            </a:r>
          </a:p>
          <a:p>
            <a:pPr fontAlgn="base">
              <a:spcAft>
                <a:spcPct val="0"/>
              </a:spcAft>
            </a:pPr>
            <a:r>
              <a:rPr lang="en-US" altLang="hu-HU" sz="2400" dirty="0">
                <a:solidFill>
                  <a:schemeClr val="tx1"/>
                </a:solidFill>
              </a:rPr>
              <a:t>Measure and Record Data</a:t>
            </a:r>
          </a:p>
          <a:p>
            <a:pPr fontAlgn="base">
              <a:spcAft>
                <a:spcPct val="0"/>
              </a:spcAft>
            </a:pPr>
            <a:r>
              <a:rPr lang="en-US" altLang="hu-HU" sz="2400" dirty="0">
                <a:solidFill>
                  <a:schemeClr val="tx1"/>
                </a:solidFill>
              </a:rPr>
              <a:t>Time-Based Automation </a:t>
            </a:r>
            <a:br>
              <a:rPr lang="hu-HU" altLang="hu-HU" sz="2400" dirty="0">
                <a:solidFill>
                  <a:schemeClr val="tx1"/>
                </a:solidFill>
              </a:rPr>
            </a:br>
            <a:r>
              <a:rPr lang="en-US" altLang="hu-HU" sz="2400" dirty="0">
                <a:solidFill>
                  <a:schemeClr val="tx1"/>
                </a:solidFill>
              </a:rPr>
              <a:t>(Real-Time Clock)</a:t>
            </a:r>
          </a:p>
        </p:txBody>
      </p:sp>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654" y="1939636"/>
            <a:ext cx="7316226" cy="4115377"/>
          </a:xfrm>
          <a:prstGeom prst="rect">
            <a:avLst/>
          </a:prstGeom>
        </p:spPr>
      </p:pic>
    </p:spTree>
    <p:extLst>
      <p:ext uri="{BB962C8B-B14F-4D97-AF65-F5344CB8AC3E}">
        <p14:creationId xmlns:p14="http://schemas.microsoft.com/office/powerpoint/2010/main" val="3260867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607C3F-58CA-821D-A81F-4BD712A20D6B}"/>
              </a:ext>
            </a:extLst>
          </p:cNvPr>
          <p:cNvSpPr/>
          <p:nvPr/>
        </p:nvSpPr>
        <p:spPr>
          <a:xfrm>
            <a:off x="-7080" y="0"/>
            <a:ext cx="6098400" cy="6858000"/>
          </a:xfrm>
          <a:prstGeom prst="rect">
            <a:avLst/>
          </a:prstGeom>
          <a:solidFill>
            <a:schemeClr val="bg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B270F84-4D6A-A672-907C-1D57C119EAAB}"/>
              </a:ext>
            </a:extLst>
          </p:cNvPr>
          <p:cNvSpPr/>
          <p:nvPr/>
        </p:nvSpPr>
        <p:spPr>
          <a:xfrm>
            <a:off x="6097702" y="0"/>
            <a:ext cx="6094800" cy="6858000"/>
          </a:xfrm>
          <a:prstGeom prst="rect">
            <a:avLst/>
          </a:prstGeom>
          <a:solidFill>
            <a:schemeClr val="bg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1172E337-721C-09E4-2339-D7CF85C05AC0}"/>
              </a:ext>
            </a:extLst>
          </p:cNvPr>
          <p:cNvSpPr/>
          <p:nvPr/>
        </p:nvSpPr>
        <p:spPr>
          <a:xfrm>
            <a:off x="1847160" y="-2875194"/>
            <a:ext cx="10841148" cy="7096174"/>
          </a:xfrm>
          <a:prstGeom prst="ellipse">
            <a:avLst/>
          </a:prstGeom>
          <a:solidFill>
            <a:schemeClr val="bg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7D944FFE-8910-FA88-BA6B-C768832A7D28}"/>
              </a:ext>
            </a:extLst>
          </p:cNvPr>
          <p:cNvSpPr/>
          <p:nvPr/>
        </p:nvSpPr>
        <p:spPr>
          <a:xfrm>
            <a:off x="-493937" y="4036212"/>
            <a:ext cx="10829657" cy="7096174"/>
          </a:xfrm>
          <a:prstGeom prst="ellipse">
            <a:avLst/>
          </a:prstGeom>
          <a:solidFill>
            <a:schemeClr val="bg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zöveg helye 2">
            <a:extLst>
              <a:ext uri="{FF2B5EF4-FFF2-40B4-BE49-F238E27FC236}">
                <a16:creationId xmlns:a16="http://schemas.microsoft.com/office/drawing/2014/main" id="{E8D3A0B3-5B4E-2D3C-FDE5-8EE1DDFB327B}"/>
              </a:ext>
            </a:extLst>
          </p:cNvPr>
          <p:cNvSpPr>
            <a:spLocks noGrp="1"/>
          </p:cNvSpPr>
          <p:nvPr>
            <p:ph type="body" idx="1"/>
          </p:nvPr>
        </p:nvSpPr>
        <p:spPr>
          <a:xfrm>
            <a:off x="4223121" y="4823437"/>
            <a:ext cx="5015638" cy="565796"/>
          </a:xfrm>
        </p:spPr>
        <p:txBody>
          <a:bodyPr>
            <a:normAutofit/>
          </a:bodyPr>
          <a:lstStyle/>
          <a:p>
            <a:pPr algn="ctr"/>
            <a:r>
              <a:rPr lang="hu-HU" sz="2800" dirty="0" err="1"/>
              <a:t>Advantages</a:t>
            </a:r>
            <a:endParaRPr lang="en-GB" sz="2800" dirty="0"/>
          </a:p>
        </p:txBody>
      </p:sp>
      <p:sp>
        <p:nvSpPr>
          <p:cNvPr id="4" name="Tartalom helye 3">
            <a:extLst>
              <a:ext uri="{FF2B5EF4-FFF2-40B4-BE49-F238E27FC236}">
                <a16:creationId xmlns:a16="http://schemas.microsoft.com/office/drawing/2014/main" id="{A3458E4B-2BD4-4329-2396-8C50082FFB60}"/>
              </a:ext>
            </a:extLst>
          </p:cNvPr>
          <p:cNvSpPr>
            <a:spLocks noGrp="1"/>
          </p:cNvSpPr>
          <p:nvPr>
            <p:ph sz="half" idx="2"/>
          </p:nvPr>
        </p:nvSpPr>
        <p:spPr>
          <a:xfrm>
            <a:off x="357839" y="3011928"/>
            <a:ext cx="5003801" cy="3234575"/>
          </a:xfrm>
        </p:spPr>
        <p:txBody>
          <a:bodyPr>
            <a:normAutofit/>
          </a:bodyPr>
          <a:lstStyle/>
          <a:p>
            <a:pPr indent="-360000">
              <a:buBlip>
                <a:blip r:embed="rId2"/>
              </a:buBlip>
            </a:pPr>
            <a:r>
              <a:rPr lang="hu-HU" sz="2400" dirty="0" err="1">
                <a:solidFill>
                  <a:schemeClr val="tx1"/>
                </a:solidFill>
              </a:rPr>
              <a:t>Easy</a:t>
            </a:r>
            <a:r>
              <a:rPr lang="hu-HU" sz="2400" dirty="0">
                <a:solidFill>
                  <a:schemeClr val="tx1"/>
                </a:solidFill>
              </a:rPr>
              <a:t> </a:t>
            </a:r>
            <a:r>
              <a:rPr lang="hu-HU" sz="2400" dirty="0" err="1">
                <a:solidFill>
                  <a:schemeClr val="tx1"/>
                </a:solidFill>
              </a:rPr>
              <a:t>to</a:t>
            </a:r>
            <a:r>
              <a:rPr lang="hu-HU" sz="2400" dirty="0">
                <a:solidFill>
                  <a:schemeClr val="tx1"/>
                </a:solidFill>
              </a:rPr>
              <a:t> </a:t>
            </a:r>
            <a:r>
              <a:rPr lang="hu-HU" sz="2400" dirty="0" err="1">
                <a:solidFill>
                  <a:schemeClr val="tx1"/>
                </a:solidFill>
              </a:rPr>
              <a:t>Use</a:t>
            </a:r>
            <a:endParaRPr lang="hu-HU" sz="2400" dirty="0">
              <a:solidFill>
                <a:schemeClr val="tx1"/>
              </a:solidFill>
            </a:endParaRPr>
          </a:p>
          <a:p>
            <a:pPr indent="-360000">
              <a:buBlip>
                <a:blip r:embed="rId2"/>
              </a:buBlip>
            </a:pPr>
            <a:r>
              <a:rPr lang="hu-HU" sz="2400" dirty="0" err="1">
                <a:solidFill>
                  <a:schemeClr val="tx1"/>
                </a:solidFill>
              </a:rPr>
              <a:t>Affordable</a:t>
            </a:r>
            <a:endParaRPr lang="hu-HU" sz="2400" dirty="0">
              <a:solidFill>
                <a:schemeClr val="tx1"/>
              </a:solidFill>
            </a:endParaRPr>
          </a:p>
          <a:p>
            <a:pPr indent="-360000">
              <a:buBlip>
                <a:blip r:embed="rId2"/>
              </a:buBlip>
            </a:pPr>
            <a:r>
              <a:rPr lang="hu-HU" sz="2400" dirty="0">
                <a:solidFill>
                  <a:schemeClr val="tx1"/>
                </a:solidFill>
              </a:rPr>
              <a:t>Open </a:t>
            </a:r>
            <a:r>
              <a:rPr lang="hu-HU" sz="2400" dirty="0" err="1">
                <a:solidFill>
                  <a:schemeClr val="tx1"/>
                </a:solidFill>
              </a:rPr>
              <a:t>Source</a:t>
            </a:r>
            <a:endParaRPr lang="hu-HU" sz="2400" dirty="0">
              <a:solidFill>
                <a:schemeClr val="tx1"/>
              </a:solidFill>
            </a:endParaRPr>
          </a:p>
          <a:p>
            <a:pPr indent="-360000">
              <a:buBlip>
                <a:blip r:embed="rId2"/>
              </a:buBlip>
            </a:pPr>
            <a:r>
              <a:rPr lang="hu-HU" sz="2400" dirty="0">
                <a:solidFill>
                  <a:schemeClr val="tx1"/>
                </a:solidFill>
              </a:rPr>
              <a:t>Wide </a:t>
            </a:r>
            <a:r>
              <a:rPr lang="hu-HU" sz="2400" dirty="0" err="1">
                <a:solidFill>
                  <a:schemeClr val="tx1"/>
                </a:solidFill>
              </a:rPr>
              <a:t>Compatibility</a:t>
            </a:r>
            <a:endParaRPr lang="hu-HU" sz="2400" dirty="0">
              <a:solidFill>
                <a:schemeClr val="tx1"/>
              </a:solidFill>
            </a:endParaRPr>
          </a:p>
          <a:p>
            <a:pPr indent="-360000">
              <a:buBlip>
                <a:blip r:embed="rId2"/>
              </a:buBlip>
            </a:pPr>
            <a:r>
              <a:rPr lang="hu-HU" sz="2400" dirty="0" err="1">
                <a:solidFill>
                  <a:schemeClr val="tx1"/>
                </a:solidFill>
              </a:rPr>
              <a:t>Cross</a:t>
            </a:r>
            <a:r>
              <a:rPr lang="hu-HU" sz="2400" dirty="0">
                <a:solidFill>
                  <a:schemeClr val="tx1"/>
                </a:solidFill>
              </a:rPr>
              <a:t>-Platform</a:t>
            </a:r>
          </a:p>
        </p:txBody>
      </p:sp>
      <p:sp>
        <p:nvSpPr>
          <p:cNvPr id="5" name="Szöveg helye 4">
            <a:extLst>
              <a:ext uri="{FF2B5EF4-FFF2-40B4-BE49-F238E27FC236}">
                <a16:creationId xmlns:a16="http://schemas.microsoft.com/office/drawing/2014/main" id="{01A8B40B-2208-582A-5F0A-0D28D18020AB}"/>
              </a:ext>
            </a:extLst>
          </p:cNvPr>
          <p:cNvSpPr>
            <a:spLocks noGrp="1"/>
          </p:cNvSpPr>
          <p:nvPr>
            <p:ph type="body" sz="quarter" idx="3"/>
          </p:nvPr>
        </p:nvSpPr>
        <p:spPr>
          <a:xfrm>
            <a:off x="6647581" y="358516"/>
            <a:ext cx="5015638" cy="565796"/>
          </a:xfrm>
        </p:spPr>
        <p:txBody>
          <a:bodyPr>
            <a:normAutofit/>
          </a:bodyPr>
          <a:lstStyle/>
          <a:p>
            <a:pPr algn="ctr"/>
            <a:r>
              <a:rPr lang="hu-HU" sz="2800" dirty="0" err="1"/>
              <a:t>disadvantages</a:t>
            </a:r>
            <a:endParaRPr lang="en-GB" sz="2800" dirty="0"/>
          </a:p>
        </p:txBody>
      </p:sp>
      <p:sp>
        <p:nvSpPr>
          <p:cNvPr id="6" name="Tartalom helye 5">
            <a:extLst>
              <a:ext uri="{FF2B5EF4-FFF2-40B4-BE49-F238E27FC236}">
                <a16:creationId xmlns:a16="http://schemas.microsoft.com/office/drawing/2014/main" id="{EEAE7EA7-766E-B3C3-FC7B-53A65231D866}"/>
              </a:ext>
            </a:extLst>
          </p:cNvPr>
          <p:cNvSpPr>
            <a:spLocks noGrp="1"/>
          </p:cNvSpPr>
          <p:nvPr>
            <p:ph sz="quarter" idx="4"/>
          </p:nvPr>
        </p:nvSpPr>
        <p:spPr>
          <a:xfrm>
            <a:off x="6452640" y="1286390"/>
            <a:ext cx="5003800" cy="3234575"/>
          </a:xfrm>
        </p:spPr>
        <p:txBody>
          <a:bodyPr>
            <a:normAutofit/>
          </a:bodyPr>
          <a:lstStyle/>
          <a:p>
            <a:pPr marL="360000" indent="-360000">
              <a:buBlip>
                <a:blip r:embed="rId3"/>
              </a:buBlip>
            </a:pPr>
            <a:r>
              <a:rPr lang="en-GB" sz="2400" dirty="0">
                <a:solidFill>
                  <a:schemeClr val="tx1"/>
                </a:solidFill>
              </a:rPr>
              <a:t>Limited Processing Power</a:t>
            </a:r>
            <a:endParaRPr lang="hu-HU" sz="2400" dirty="0">
              <a:solidFill>
                <a:schemeClr val="tx1"/>
              </a:solidFill>
            </a:endParaRPr>
          </a:p>
          <a:p>
            <a:pPr marL="360000" indent="-360000">
              <a:buBlip>
                <a:blip r:embed="rId3"/>
              </a:buBlip>
            </a:pPr>
            <a:r>
              <a:rPr lang="hu-HU" sz="2400" dirty="0">
                <a:solidFill>
                  <a:schemeClr val="tx1"/>
                </a:solidFill>
              </a:rPr>
              <a:t>Limited </a:t>
            </a:r>
            <a:r>
              <a:rPr lang="hu-HU" sz="2400" dirty="0" err="1">
                <a:solidFill>
                  <a:schemeClr val="tx1"/>
                </a:solidFill>
              </a:rPr>
              <a:t>Memory</a:t>
            </a:r>
            <a:endParaRPr lang="hu-HU" sz="2400" dirty="0">
              <a:solidFill>
                <a:schemeClr val="tx1"/>
              </a:solidFill>
            </a:endParaRPr>
          </a:p>
          <a:p>
            <a:pPr marL="360000" indent="-360000">
              <a:buBlip>
                <a:blip r:embed="rId3"/>
              </a:buBlip>
            </a:pPr>
            <a:r>
              <a:rPr lang="hu-HU" sz="2400" dirty="0">
                <a:solidFill>
                  <a:schemeClr val="tx1"/>
                </a:solidFill>
              </a:rPr>
              <a:t>No </a:t>
            </a:r>
            <a:r>
              <a:rPr lang="hu-HU" sz="2400" dirty="0" err="1">
                <a:solidFill>
                  <a:schemeClr val="tx1"/>
                </a:solidFill>
              </a:rPr>
              <a:t>Native</a:t>
            </a:r>
            <a:r>
              <a:rPr lang="hu-HU" sz="2400" dirty="0">
                <a:solidFill>
                  <a:schemeClr val="tx1"/>
                </a:solidFill>
              </a:rPr>
              <a:t> </a:t>
            </a:r>
            <a:r>
              <a:rPr lang="hu-HU" sz="2400" dirty="0" err="1">
                <a:solidFill>
                  <a:schemeClr val="tx1"/>
                </a:solidFill>
              </a:rPr>
              <a:t>Wireless</a:t>
            </a:r>
            <a:r>
              <a:rPr lang="hu-HU" sz="2400" dirty="0">
                <a:solidFill>
                  <a:schemeClr val="tx1"/>
                </a:solidFill>
              </a:rPr>
              <a:t> </a:t>
            </a:r>
            <a:r>
              <a:rPr lang="hu-HU" sz="2400" dirty="0" err="1">
                <a:solidFill>
                  <a:schemeClr val="tx1"/>
                </a:solidFill>
              </a:rPr>
              <a:t>Capabilities</a:t>
            </a:r>
            <a:endParaRPr lang="hu-HU" sz="2400" dirty="0">
              <a:solidFill>
                <a:schemeClr val="tx1"/>
              </a:solidFill>
            </a:endParaRPr>
          </a:p>
          <a:p>
            <a:pPr marL="360000" indent="-360000">
              <a:buBlip>
                <a:blip r:embed="rId3"/>
              </a:buBlip>
            </a:pPr>
            <a:r>
              <a:rPr lang="en-US" sz="2400" dirty="0">
                <a:solidFill>
                  <a:schemeClr val="tx1"/>
                </a:solidFill>
              </a:rPr>
              <a:t>Lower Precision on Analog Inputs</a:t>
            </a:r>
            <a:endParaRPr lang="hu-HU" sz="2400" dirty="0">
              <a:solidFill>
                <a:schemeClr val="tx1"/>
              </a:solidFill>
            </a:endParaRPr>
          </a:p>
          <a:p>
            <a:pPr marL="360000" indent="-360000">
              <a:buBlip>
                <a:blip r:embed="rId3"/>
              </a:buBlip>
            </a:pPr>
            <a:r>
              <a:rPr lang="hu-HU" sz="2400" dirty="0">
                <a:solidFill>
                  <a:schemeClr val="tx1"/>
                </a:solidFill>
              </a:rPr>
              <a:t>Limited I/O </a:t>
            </a:r>
            <a:r>
              <a:rPr lang="hu-HU" sz="2400" dirty="0" err="1">
                <a:solidFill>
                  <a:schemeClr val="tx1"/>
                </a:solidFill>
              </a:rPr>
              <a:t>Pins</a:t>
            </a:r>
            <a:r>
              <a:rPr lang="hu-HU" sz="2400" dirty="0">
                <a:solidFill>
                  <a:schemeClr val="tx1"/>
                </a:solidFill>
              </a:rPr>
              <a:t>:</a:t>
            </a:r>
            <a:endParaRPr lang="en-GB" sz="2400" dirty="0">
              <a:solidFill>
                <a:schemeClr val="tx1"/>
              </a:solidFill>
            </a:endParaRPr>
          </a:p>
        </p:txBody>
      </p:sp>
      <p:grpSp>
        <p:nvGrpSpPr>
          <p:cNvPr id="11" name="Group 10">
            <a:extLst>
              <a:ext uri="{FF2B5EF4-FFF2-40B4-BE49-F238E27FC236}">
                <a16:creationId xmlns:a16="http://schemas.microsoft.com/office/drawing/2014/main" id="{B8AD8274-C503-BB4D-579D-BDC66B75BBA2}"/>
              </a:ext>
            </a:extLst>
          </p:cNvPr>
          <p:cNvGrpSpPr/>
          <p:nvPr/>
        </p:nvGrpSpPr>
        <p:grpSpPr>
          <a:xfrm>
            <a:off x="4309008" y="4699629"/>
            <a:ext cx="860141" cy="860141"/>
            <a:chOff x="5387879" y="221684"/>
            <a:chExt cx="1070521" cy="1070521"/>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82CD47FA-6C23-DF26-AB3F-A265F9D859E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56000" y="387025"/>
              <a:ext cx="720000" cy="720000"/>
            </a:xfrm>
            <a:prstGeom prst="rect">
              <a:avLst/>
            </a:prstGeom>
          </p:spPr>
        </p:pic>
        <p:sp>
          <p:nvSpPr>
            <p:cNvPr id="13" name="Oval 12">
              <a:extLst>
                <a:ext uri="{FF2B5EF4-FFF2-40B4-BE49-F238E27FC236}">
                  <a16:creationId xmlns:a16="http://schemas.microsoft.com/office/drawing/2014/main" id="{626733DE-2257-235D-A632-D7E62D42DF20}"/>
                </a:ext>
              </a:extLst>
            </p:cNvPr>
            <p:cNvSpPr/>
            <p:nvPr/>
          </p:nvSpPr>
          <p:spPr>
            <a:xfrm>
              <a:off x="5387879" y="221684"/>
              <a:ext cx="1070521" cy="107052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noFill/>
              </a:endParaRPr>
            </a:p>
          </p:txBody>
        </p:sp>
      </p:grpSp>
      <p:grpSp>
        <p:nvGrpSpPr>
          <p:cNvPr id="14" name="Group 13">
            <a:extLst>
              <a:ext uri="{FF2B5EF4-FFF2-40B4-BE49-F238E27FC236}">
                <a16:creationId xmlns:a16="http://schemas.microsoft.com/office/drawing/2014/main" id="{4CE64748-C097-1178-89B0-DC318EE8C7F7}"/>
              </a:ext>
            </a:extLst>
          </p:cNvPr>
          <p:cNvGrpSpPr/>
          <p:nvPr/>
        </p:nvGrpSpPr>
        <p:grpSpPr>
          <a:xfrm>
            <a:off x="6161729" y="280551"/>
            <a:ext cx="860141" cy="860141"/>
            <a:chOff x="7170078" y="546564"/>
            <a:chExt cx="1070521" cy="1070521"/>
          </a:xfrm>
        </p:grpSpPr>
        <p:pic>
          <p:nvPicPr>
            <p:cNvPr id="15" name="Picture 14" descr="A black background with a black square&#10;&#10;Description automatically generated with medium confidence">
              <a:extLst>
                <a:ext uri="{FF2B5EF4-FFF2-40B4-BE49-F238E27FC236}">
                  <a16:creationId xmlns:a16="http://schemas.microsoft.com/office/drawing/2014/main" id="{B58D5ACC-F1FF-199D-8051-F6FE445E5EB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45339" y="752205"/>
              <a:ext cx="720000" cy="720000"/>
            </a:xfrm>
            <a:prstGeom prst="rect">
              <a:avLst/>
            </a:prstGeom>
          </p:spPr>
        </p:pic>
        <p:sp>
          <p:nvSpPr>
            <p:cNvPr id="16" name="Oval 15">
              <a:extLst>
                <a:ext uri="{FF2B5EF4-FFF2-40B4-BE49-F238E27FC236}">
                  <a16:creationId xmlns:a16="http://schemas.microsoft.com/office/drawing/2014/main" id="{9C998C55-72CD-6502-E36D-E66505F36AC4}"/>
                </a:ext>
              </a:extLst>
            </p:cNvPr>
            <p:cNvSpPr/>
            <p:nvPr/>
          </p:nvSpPr>
          <p:spPr>
            <a:xfrm>
              <a:off x="7170078" y="546564"/>
              <a:ext cx="1070521" cy="107052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noFill/>
              </a:endParaRPr>
            </a:p>
          </p:txBody>
        </p:sp>
      </p:grpSp>
    </p:spTree>
    <p:extLst>
      <p:ext uri="{BB962C8B-B14F-4D97-AF65-F5344CB8AC3E}">
        <p14:creationId xmlns:p14="http://schemas.microsoft.com/office/powerpoint/2010/main" val="3981737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1000"/>
                                        <p:tgtEl>
                                          <p:spTgt spid="4">
                                            <p:txEl>
                                              <p:pRg st="1" end="1"/>
                                            </p:txEl>
                                          </p:spTgt>
                                        </p:tgtEl>
                                      </p:cBhvr>
                                    </p:animEffect>
                                    <p:anim calcmode="lin" valueType="num">
                                      <p:cBhvr>
                                        <p:cTn id="2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7" presetClass="entr" presetSubtype="0" fill="hold" grpId="0" nodeType="after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fade">
                                      <p:cBhvr>
                                        <p:cTn id="44" dur="1000"/>
                                        <p:tgtEl>
                                          <p:spTgt spid="5">
                                            <p:txEl>
                                              <p:pRg st="0" end="0"/>
                                            </p:txEl>
                                          </p:spTgt>
                                        </p:tgtEl>
                                      </p:cBhvr>
                                    </p:animEffect>
                                    <p:anim calcmode="lin" valueType="num">
                                      <p:cBhvr>
                                        <p:cTn id="4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7" presetClass="entr" presetSubtype="0" fill="hold" grpId="0" nodeType="after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Effect transition="in" filter="fade">
                                      <p:cBhvr>
                                        <p:cTn id="55" dur="1000"/>
                                        <p:tgtEl>
                                          <p:spTgt spid="6">
                                            <p:txEl>
                                              <p:pRg st="0" end="0"/>
                                            </p:txEl>
                                          </p:spTgt>
                                        </p:tgtEl>
                                      </p:cBhvr>
                                    </p:animEffect>
                                    <p:anim calcmode="lin" valueType="num">
                                      <p:cBhvr>
                                        <p:cTn id="5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6">
                                            <p:txEl>
                                              <p:pRg st="1" end="1"/>
                                            </p:txEl>
                                          </p:spTgt>
                                        </p:tgtEl>
                                        <p:attrNameLst>
                                          <p:attrName>style.visibility</p:attrName>
                                        </p:attrNameLst>
                                      </p:cBhvr>
                                      <p:to>
                                        <p:strVal val="visible"/>
                                      </p:to>
                                    </p:set>
                                    <p:animEffect transition="in" filter="fade">
                                      <p:cBhvr>
                                        <p:cTn id="60" dur="1000"/>
                                        <p:tgtEl>
                                          <p:spTgt spid="6">
                                            <p:txEl>
                                              <p:pRg st="1" end="1"/>
                                            </p:txEl>
                                          </p:spTgt>
                                        </p:tgtEl>
                                      </p:cBhvr>
                                    </p:animEffect>
                                    <p:anim calcmode="lin" valueType="num">
                                      <p:cBhvr>
                                        <p:cTn id="6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6">
                                            <p:txEl>
                                              <p:pRg st="1" end="1"/>
                                            </p:tx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fade">
                                      <p:cBhvr>
                                        <p:cTn id="65" dur="1000"/>
                                        <p:tgtEl>
                                          <p:spTgt spid="6">
                                            <p:txEl>
                                              <p:pRg st="2" end="2"/>
                                            </p:txEl>
                                          </p:spTgt>
                                        </p:tgtEl>
                                      </p:cBhvr>
                                    </p:animEffect>
                                    <p:anim calcmode="lin" valueType="num">
                                      <p:cBhvr>
                                        <p:cTn id="6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6">
                                            <p:txEl>
                                              <p:pRg st="2" end="2"/>
                                            </p:txEl>
                                          </p:spTgt>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Effect transition="in" filter="fade">
                                      <p:cBhvr>
                                        <p:cTn id="70" dur="1000"/>
                                        <p:tgtEl>
                                          <p:spTgt spid="6">
                                            <p:txEl>
                                              <p:pRg st="3" end="3"/>
                                            </p:txEl>
                                          </p:spTgt>
                                        </p:tgtEl>
                                      </p:cBhvr>
                                    </p:animEffect>
                                    <p:anim calcmode="lin" valueType="num">
                                      <p:cBhvr>
                                        <p:cTn id="7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3" end="3"/>
                                            </p:txEl>
                                          </p:spTgt>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0"/>
                                  </p:stCondLst>
                                  <p:childTnLst>
                                    <p:set>
                                      <p:cBhvr>
                                        <p:cTn id="74" dur="1" fill="hold">
                                          <p:stCondLst>
                                            <p:cond delay="0"/>
                                          </p:stCondLst>
                                        </p:cTn>
                                        <p:tgtEl>
                                          <p:spTgt spid="6">
                                            <p:txEl>
                                              <p:pRg st="4" end="4"/>
                                            </p:txEl>
                                          </p:spTgt>
                                        </p:tgtEl>
                                        <p:attrNameLst>
                                          <p:attrName>style.visibility</p:attrName>
                                        </p:attrNameLst>
                                      </p:cBhvr>
                                      <p:to>
                                        <p:strVal val="visible"/>
                                      </p:to>
                                    </p:set>
                                    <p:animEffect transition="in" filter="fade">
                                      <p:cBhvr>
                                        <p:cTn id="75" dur="1000"/>
                                        <p:tgtEl>
                                          <p:spTgt spid="6">
                                            <p:txEl>
                                              <p:pRg st="4" end="4"/>
                                            </p:txEl>
                                          </p:spTgt>
                                        </p:tgtEl>
                                      </p:cBhvr>
                                    </p:animEffect>
                                    <p:anim calcmode="lin" valueType="num">
                                      <p:cBhvr>
                                        <p:cTn id="7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pPr marL="0" indent="0" algn="ctr">
              <a:buNone/>
            </a:pPr>
            <a:r>
              <a:rPr lang="hu-HU" sz="4400" dirty="0" err="1"/>
              <a:t>Discover</a:t>
            </a:r>
            <a:r>
              <a:rPr lang="hu-HU" sz="4400" dirty="0"/>
              <a:t> </a:t>
            </a:r>
            <a:r>
              <a:rPr lang="hu-HU" sz="4400" dirty="0" err="1"/>
              <a:t>the</a:t>
            </a:r>
            <a:r>
              <a:rPr lang="hu-HU" sz="4400" dirty="0"/>
              <a:t> </a:t>
            </a:r>
            <a:r>
              <a:rPr lang="hu-HU" sz="4400" dirty="0" err="1"/>
              <a:t>Green</a:t>
            </a:r>
            <a:r>
              <a:rPr lang="hu-HU" sz="4400" dirty="0"/>
              <a:t> Life </a:t>
            </a:r>
            <a:r>
              <a:rPr lang="hu-HU" sz="4400" dirty="0" err="1"/>
              <a:t>with</a:t>
            </a:r>
            <a:r>
              <a:rPr lang="hu-HU" sz="4400" dirty="0"/>
              <a:t> </a:t>
            </a:r>
            <a:r>
              <a:rPr lang="hu-HU" sz="4400" dirty="0" err="1"/>
              <a:t>Robots</a:t>
            </a:r>
            <a:endParaRPr lang="hu-HU" sz="4400" dirty="0"/>
          </a:p>
          <a:p>
            <a:pPr marL="0" indent="0" algn="ctr">
              <a:buNone/>
            </a:pPr>
            <a:endParaRPr lang="hu-HU" dirty="0"/>
          </a:p>
          <a:p>
            <a:pPr marL="0" indent="0" algn="ctr">
              <a:buNone/>
            </a:pPr>
            <a:r>
              <a:rPr lang="hu-HU" dirty="0"/>
              <a:t>2023-1-HU01-KA210-VET-000156243</a:t>
            </a:r>
          </a:p>
          <a:p>
            <a:endParaRPr lang="hu-HU" dirty="0"/>
          </a:p>
        </p:txBody>
      </p:sp>
      <p:pic>
        <p:nvPicPr>
          <p:cNvPr id="4" name="Kép 3"/>
          <p:cNvPicPr/>
          <p:nvPr/>
        </p:nvPicPr>
        <p:blipFill rotWithShape="1">
          <a:blip r:embed="rId2" cstate="print">
            <a:extLst>
              <a:ext uri="{28A0092B-C50C-407E-A947-70E740481C1C}">
                <a14:useLocalDpi xmlns:a14="http://schemas.microsoft.com/office/drawing/2010/main" val="0"/>
              </a:ext>
            </a:extLst>
          </a:blip>
          <a:srcRect l="26014" t="64175" r="56680" b="29047"/>
          <a:stretch/>
        </p:blipFill>
        <p:spPr bwMode="auto">
          <a:xfrm>
            <a:off x="4201446" y="768349"/>
            <a:ext cx="3015431" cy="6966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1246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51"/>
          <p:cNvSpPr txBox="1">
            <a:spLocks noGrp="1"/>
          </p:cNvSpPr>
          <p:nvPr>
            <p:ph type="title"/>
          </p:nvPr>
        </p:nvSpPr>
        <p:spPr>
          <a:xfrm>
            <a:off x="7589909" y="335554"/>
            <a:ext cx="4200208" cy="1477328"/>
          </a:xfrm>
          <a:prstGeom prst="rect">
            <a:avLst/>
          </a:prstGeom>
          <a:noFill/>
          <a:ln>
            <a:noFill/>
          </a:ln>
        </p:spPr>
        <p:txBody>
          <a:bodyPr spcFirstLastPara="1" wrap="square" lIns="0" tIns="0" rIns="0" bIns="0" anchor="t" anchorCtr="0">
            <a:normAutofit/>
          </a:bodyPr>
          <a:lstStyle/>
          <a:p>
            <a:pPr marL="0" lvl="0" indent="0" algn="l" rtl="0">
              <a:lnSpc>
                <a:spcPct val="88000"/>
              </a:lnSpc>
              <a:spcBef>
                <a:spcPts val="0"/>
              </a:spcBef>
              <a:spcAft>
                <a:spcPts val="0"/>
              </a:spcAft>
              <a:buClr>
                <a:schemeClr val="lt1"/>
              </a:buClr>
              <a:buSzPts val="4400"/>
              <a:buFont typeface="Arial"/>
              <a:buNone/>
            </a:pPr>
            <a:r>
              <a:rPr lang="hu-HU" sz="6000" dirty="0" err="1"/>
              <a:t>Arduino</a:t>
            </a:r>
            <a:r>
              <a:rPr lang="hu-HU" sz="6000" dirty="0"/>
              <a:t> Mega</a:t>
            </a:r>
            <a:endParaRPr sz="6000" dirty="0"/>
          </a:p>
        </p:txBody>
      </p:sp>
      <p:pic>
        <p:nvPicPr>
          <p:cNvPr id="752" name="Google Shape;752;p51"/>
          <p:cNvPicPr preferRelativeResize="0"/>
          <p:nvPr/>
        </p:nvPicPr>
        <p:blipFill rotWithShape="1">
          <a:blip r:embed="rId3">
            <a:alphaModFix/>
          </a:blip>
          <a:srcRect/>
          <a:stretch/>
        </p:blipFill>
        <p:spPr>
          <a:xfrm>
            <a:off x="-2658666" y="-944735"/>
            <a:ext cx="9010669" cy="9016765"/>
          </a:xfrm>
          <a:prstGeom prst="rect">
            <a:avLst/>
          </a:prstGeom>
          <a:noFill/>
          <a:ln>
            <a:noFill/>
          </a:ln>
        </p:spPr>
      </p:pic>
      <p:sp>
        <p:nvSpPr>
          <p:cNvPr id="754" name="Google Shape;754;p51"/>
          <p:cNvSpPr txBox="1"/>
          <p:nvPr/>
        </p:nvSpPr>
        <p:spPr>
          <a:xfrm>
            <a:off x="7152587" y="2407220"/>
            <a:ext cx="4200208" cy="276994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FFFFFF"/>
              </a:buClr>
              <a:buSzPts val="2800"/>
              <a:buFont typeface="Arial"/>
              <a:buNone/>
            </a:pPr>
            <a:r>
              <a:rPr lang="hu-HU" sz="3200" b="1" spc="20" dirty="0" err="1">
                <a:sym typeface="Arial"/>
              </a:rPr>
              <a:t>For</a:t>
            </a:r>
            <a:r>
              <a:rPr lang="hu-HU" sz="3200" b="1" spc="20" dirty="0">
                <a:sym typeface="Arial"/>
              </a:rPr>
              <a:t>:</a:t>
            </a:r>
            <a:endParaRPr sz="3200" b="1" spc="20" dirty="0"/>
          </a:p>
          <a:p>
            <a:pPr marL="285750" marR="0" lvl="0" indent="-285750" algn="l" rtl="0">
              <a:lnSpc>
                <a:spcPct val="150000"/>
              </a:lnSpc>
              <a:spcBef>
                <a:spcPts val="0"/>
              </a:spcBef>
              <a:spcAft>
                <a:spcPts val="0"/>
              </a:spcAft>
              <a:buClr>
                <a:srgbClr val="FFFFFF"/>
              </a:buClr>
              <a:buSzPts val="2800"/>
              <a:buFont typeface="Arial"/>
              <a:buChar char="•"/>
            </a:pPr>
            <a:r>
              <a:rPr lang="hu-HU" sz="2800" spc="20" dirty="0"/>
              <a:t>Advanced </a:t>
            </a:r>
            <a:r>
              <a:rPr lang="hu-HU" sz="2800" spc="20" dirty="0" err="1"/>
              <a:t>hobbyists</a:t>
            </a:r>
            <a:r>
              <a:rPr lang="hu-HU" sz="2800" spc="20" dirty="0">
                <a:sym typeface="Arial"/>
              </a:rPr>
              <a:t>,</a:t>
            </a:r>
            <a:endParaRPr sz="2800" spc="20" dirty="0"/>
          </a:p>
          <a:p>
            <a:pPr marL="285750" marR="0" lvl="0" indent="-285750" algn="l" rtl="0">
              <a:lnSpc>
                <a:spcPct val="150000"/>
              </a:lnSpc>
              <a:spcBef>
                <a:spcPts val="0"/>
              </a:spcBef>
              <a:spcAft>
                <a:spcPts val="0"/>
              </a:spcAft>
              <a:buClr>
                <a:srgbClr val="FFFFFF"/>
              </a:buClr>
              <a:buSzPts val="2800"/>
              <a:buFont typeface="Arial"/>
              <a:buChar char="•"/>
            </a:pPr>
            <a:r>
              <a:rPr lang="hu-HU" sz="2800" spc="20" dirty="0" err="1">
                <a:sym typeface="Arial"/>
              </a:rPr>
              <a:t>students</a:t>
            </a:r>
            <a:r>
              <a:rPr lang="hu-HU" sz="2800" spc="20" dirty="0">
                <a:sym typeface="Arial"/>
              </a:rPr>
              <a:t>,</a:t>
            </a:r>
            <a:endParaRPr sz="2800" spc="20" dirty="0"/>
          </a:p>
          <a:p>
            <a:pPr marL="285750" marR="0" lvl="0" indent="-285750" algn="l" rtl="0">
              <a:lnSpc>
                <a:spcPct val="150000"/>
              </a:lnSpc>
              <a:spcBef>
                <a:spcPts val="0"/>
              </a:spcBef>
              <a:spcAft>
                <a:spcPts val="0"/>
              </a:spcAft>
              <a:buClr>
                <a:srgbClr val="FFFFFF"/>
              </a:buClr>
              <a:buSzPts val="2800"/>
              <a:buFont typeface="Arial"/>
              <a:buChar char="•"/>
            </a:pPr>
            <a:r>
              <a:rPr lang="hu-HU" sz="2800" spc="20" dirty="0">
                <a:sym typeface="Arial"/>
              </a:rPr>
              <a:t>and </a:t>
            </a:r>
            <a:r>
              <a:rPr lang="hu-HU" sz="2800" spc="20" dirty="0" err="1">
                <a:sym typeface="Arial"/>
              </a:rPr>
              <a:t>professionals</a:t>
            </a:r>
            <a:endParaRPr sz="2800" spc="20" dirty="0">
              <a:sym typeface="Arial"/>
            </a:endParaRPr>
          </a:p>
        </p:txBody>
      </p:sp>
      <p:pic>
        <p:nvPicPr>
          <p:cNvPr id="4" name="Kép 3">
            <a:extLst>
              <a:ext uri="{FF2B5EF4-FFF2-40B4-BE49-F238E27FC236}">
                <a16:creationId xmlns:a16="http://schemas.microsoft.com/office/drawing/2014/main" id="{0F46B874-486F-AE05-C6C0-DCE119CD052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32" b="91753" l="8108" r="89189">
                        <a14:foregroundMark x1="12741" y1="64948" x2="14672" y2="67010"/>
                        <a14:foregroundMark x1="10811" y1="65979" x2="10811" y2="65979"/>
                        <a14:foregroundMark x1="76062" y1="48969" x2="74315" y2="52234"/>
                        <a14:foregroundMark x1="87259" y1="38144" x2="88417" y2="42268"/>
                        <a14:foregroundMark x1="90347" y1="38660" x2="88803" y2="34021"/>
                        <a14:foregroundMark x1="34749" y1="90722" x2="38610" y2="92268"/>
                        <a14:foregroundMark x1="50911" y1="82768" x2="51351" y2="82474"/>
                        <a14:foregroundMark x1="51737" y1="78351" x2="65637" y2="68041"/>
                        <a14:foregroundMark x1="80622" y1="53705" x2="87259" y2="44845"/>
                        <a14:foregroundMark x1="11583" y1="60825" x2="13127" y2="59278"/>
                        <a14:foregroundMark x1="9094" y1="64373" x2="9266" y2="64948"/>
                        <a14:foregroundMark x1="10811" y1="62371" x2="10811" y2="62371"/>
                        <a14:foregroundMark x1="63707" y1="7732" x2="63707" y2="7732"/>
                        <a14:foregroundMark x1="71042" y1="60825" x2="66409" y2="67010"/>
                        <a14:foregroundMark x1="71429" y1="62371" x2="77992" y2="57216"/>
                        <a14:backgroundMark x1="78378" y1="58763" x2="77232" y2="59351"/>
                        <a14:backgroundMark x1="78764" y1="58247" x2="76975" y2="60074"/>
                        <a14:backgroundMark x1="68795" y1="69512" x2="68726" y2="69588"/>
                        <a14:backgroundMark x1="81853" y1="55155" x2="76714" y2="60804"/>
                        <a14:backgroundMark x1="52124" y1="84536" x2="41699" y2="91753"/>
                        <a14:backgroundMark x1="6178" y1="63402" x2="10425" y2="60825"/>
                      </a14:backgroundRemoval>
                    </a14:imgEffect>
                  </a14:imgLayer>
                </a14:imgProps>
              </a:ext>
            </a:extLst>
          </a:blip>
          <a:stretch>
            <a:fillRect/>
          </a:stretch>
        </p:blipFill>
        <p:spPr>
          <a:xfrm rot="21407710">
            <a:off x="802468" y="1719828"/>
            <a:ext cx="3908724" cy="2927770"/>
          </a:xfrm>
          <a:prstGeom prst="rect">
            <a:avLst/>
          </a:prstGeom>
        </p:spPr>
      </p:pic>
      <mc:AlternateContent xmlns:mc="http://schemas.openxmlformats.org/markup-compatibility/2006" xmlns:p14="http://schemas.microsoft.com/office/powerpoint/2010/main">
        <mc:Choice Requires="p14">
          <p:contentPart p14:bwMode="auto" r:id="rId6">
            <p14:nvContentPartPr>
              <p14:cNvPr id="7" name="Szabadkéz 6">
                <a:extLst>
                  <a:ext uri="{FF2B5EF4-FFF2-40B4-BE49-F238E27FC236}">
                    <a16:creationId xmlns:a16="http://schemas.microsoft.com/office/drawing/2014/main" id="{EE54FD6E-B8A9-24BF-3EB9-F38958CB946C}"/>
                  </a:ext>
                </a:extLst>
              </p14:cNvPr>
              <p14:cNvContentPartPr/>
              <p14:nvPr/>
            </p14:nvContentPartPr>
            <p14:xfrm>
              <a:off x="3247890" y="2247465"/>
              <a:ext cx="360" cy="360"/>
            </p14:xfrm>
          </p:contentPart>
        </mc:Choice>
        <mc:Fallback xmlns="">
          <p:pic>
            <p:nvPicPr>
              <p:cNvPr id="7" name="Szabadkéz 6">
                <a:extLst>
                  <a:ext uri="{FF2B5EF4-FFF2-40B4-BE49-F238E27FC236}">
                    <a16:creationId xmlns:a16="http://schemas.microsoft.com/office/drawing/2014/main" id="{EE54FD6E-B8A9-24BF-3EB9-F38958CB946C}"/>
                  </a:ext>
                </a:extLst>
              </p:cNvPr>
              <p:cNvPicPr/>
              <p:nvPr/>
            </p:nvPicPr>
            <p:blipFill>
              <a:blip r:embed="rId7"/>
              <a:stretch>
                <a:fillRect/>
              </a:stretch>
            </p:blipFill>
            <p:spPr>
              <a:xfrm>
                <a:off x="3241770" y="2241345"/>
                <a:ext cx="12600" cy="12600"/>
              </a:xfrm>
              <a:prstGeom prst="rect">
                <a:avLst/>
              </a:prstGeom>
            </p:spPr>
          </p:pic>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51"/>
                                        </p:tgtEl>
                                        <p:attrNameLst>
                                          <p:attrName>style.visibility</p:attrName>
                                        </p:attrNameLst>
                                      </p:cBhvr>
                                      <p:to>
                                        <p:strVal val="visible"/>
                                      </p:to>
                                    </p:set>
                                    <p:anim calcmode="lin" valueType="num">
                                      <p:cBhvr additive="base">
                                        <p:cTn id="7" dur="500" fill="hold"/>
                                        <p:tgtEl>
                                          <p:spTgt spid="751"/>
                                        </p:tgtEl>
                                        <p:attrNameLst>
                                          <p:attrName>ppt_x</p:attrName>
                                        </p:attrNameLst>
                                      </p:cBhvr>
                                      <p:tavLst>
                                        <p:tav tm="0">
                                          <p:val>
                                            <p:strVal val="1+#ppt_w/2"/>
                                          </p:val>
                                        </p:tav>
                                        <p:tav tm="100000">
                                          <p:val>
                                            <p:strVal val="#ppt_x"/>
                                          </p:val>
                                        </p:tav>
                                      </p:tavLst>
                                    </p:anim>
                                    <p:anim calcmode="lin" valueType="num">
                                      <p:cBhvr additive="base">
                                        <p:cTn id="8" dur="500" fill="hold"/>
                                        <p:tgtEl>
                                          <p:spTgt spid="75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54">
                                            <p:txEl>
                                              <p:pRg st="0" end="0"/>
                                            </p:txEl>
                                          </p:spTgt>
                                        </p:tgtEl>
                                        <p:attrNameLst>
                                          <p:attrName>style.visibility</p:attrName>
                                        </p:attrNameLst>
                                      </p:cBhvr>
                                      <p:to>
                                        <p:strVal val="visible"/>
                                      </p:to>
                                    </p:set>
                                    <p:anim calcmode="lin" valueType="num">
                                      <p:cBhvr additive="base">
                                        <p:cTn id="17" dur="500" fill="hold"/>
                                        <p:tgtEl>
                                          <p:spTgt spid="754">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54">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2" fill="hold" nodeType="afterEffect">
                                  <p:stCondLst>
                                    <p:cond delay="0"/>
                                  </p:stCondLst>
                                  <p:childTnLst>
                                    <p:set>
                                      <p:cBhvr>
                                        <p:cTn id="21" dur="1" fill="hold">
                                          <p:stCondLst>
                                            <p:cond delay="0"/>
                                          </p:stCondLst>
                                        </p:cTn>
                                        <p:tgtEl>
                                          <p:spTgt spid="754">
                                            <p:txEl>
                                              <p:pRg st="1" end="1"/>
                                            </p:txEl>
                                          </p:spTgt>
                                        </p:tgtEl>
                                        <p:attrNameLst>
                                          <p:attrName>style.visibility</p:attrName>
                                        </p:attrNameLst>
                                      </p:cBhvr>
                                      <p:to>
                                        <p:strVal val="visible"/>
                                      </p:to>
                                    </p:set>
                                    <p:anim calcmode="lin" valueType="num">
                                      <p:cBhvr additive="base">
                                        <p:cTn id="22" dur="500" fill="hold"/>
                                        <p:tgtEl>
                                          <p:spTgt spid="754">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754">
                                            <p:txEl>
                                              <p:pRg st="1" end="1"/>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754">
                                            <p:txEl>
                                              <p:pRg st="2" end="2"/>
                                            </p:txEl>
                                          </p:spTgt>
                                        </p:tgtEl>
                                        <p:attrNameLst>
                                          <p:attrName>style.visibility</p:attrName>
                                        </p:attrNameLst>
                                      </p:cBhvr>
                                      <p:to>
                                        <p:strVal val="visible"/>
                                      </p:to>
                                    </p:set>
                                    <p:anim calcmode="lin" valueType="num">
                                      <p:cBhvr additive="base">
                                        <p:cTn id="27" dur="500" fill="hold"/>
                                        <p:tgtEl>
                                          <p:spTgt spid="754">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754">
                                            <p:txEl>
                                              <p:pRg st="2" end="2"/>
                                            </p:txEl>
                                          </p:spTgt>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2" fill="hold" nodeType="afterEffect">
                                  <p:stCondLst>
                                    <p:cond delay="0"/>
                                  </p:stCondLst>
                                  <p:childTnLst>
                                    <p:set>
                                      <p:cBhvr>
                                        <p:cTn id="31" dur="1" fill="hold">
                                          <p:stCondLst>
                                            <p:cond delay="0"/>
                                          </p:stCondLst>
                                        </p:cTn>
                                        <p:tgtEl>
                                          <p:spTgt spid="754">
                                            <p:txEl>
                                              <p:pRg st="3" end="3"/>
                                            </p:txEl>
                                          </p:spTgt>
                                        </p:tgtEl>
                                        <p:attrNameLst>
                                          <p:attrName>style.visibility</p:attrName>
                                        </p:attrNameLst>
                                      </p:cBhvr>
                                      <p:to>
                                        <p:strVal val="visible"/>
                                      </p:to>
                                    </p:set>
                                    <p:anim calcmode="lin" valueType="num">
                                      <p:cBhvr additive="base">
                                        <p:cTn id="32" dur="500" fill="hold"/>
                                        <p:tgtEl>
                                          <p:spTgt spid="754">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75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5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0" name="Google Shape;760;p52"/>
          <p:cNvPicPr preferRelativeResize="0"/>
          <p:nvPr/>
        </p:nvPicPr>
        <p:blipFill rotWithShape="1">
          <a:blip r:embed="rId4">
            <a:alphaModFix/>
          </a:blip>
          <a:srcRect/>
          <a:stretch/>
        </p:blipFill>
        <p:spPr>
          <a:xfrm>
            <a:off x="1106234" y="-171001"/>
            <a:ext cx="9961915" cy="7200000"/>
          </a:xfrm>
          <a:prstGeom prst="rect">
            <a:avLst/>
          </a:prstGeom>
          <a:noFill/>
          <a:ln>
            <a:noFill/>
          </a:ln>
          <a:effectLst>
            <a:outerShdw blurRad="292100" dist="139700" dir="2700000" algn="tl" rotWithShape="0">
              <a:srgbClr val="333333">
                <a:alpha val="64705"/>
              </a:srgbClr>
            </a:outerShdw>
          </a:effectLst>
        </p:spPr>
      </p:pic>
      <p:sp>
        <p:nvSpPr>
          <p:cNvPr id="761" name="Google Shape;761;p52"/>
          <p:cNvSpPr txBox="1">
            <a:spLocks noGrp="1"/>
          </p:cNvSpPr>
          <p:nvPr>
            <p:ph type="title"/>
          </p:nvPr>
        </p:nvSpPr>
        <p:spPr>
          <a:xfrm>
            <a:off x="5422601" y="250828"/>
            <a:ext cx="1329179" cy="529520"/>
          </a:xfrm>
          <a:prstGeom prst="rect">
            <a:avLst/>
          </a:prstGeom>
          <a:noFill/>
          <a:ln>
            <a:noFill/>
          </a:ln>
        </p:spPr>
        <p:txBody>
          <a:bodyPr spcFirstLastPara="1" wrap="square" lIns="0" tIns="0" rIns="0" bIns="0" anchor="t" anchorCtr="0">
            <a:normAutofit fontScale="90000"/>
          </a:bodyPr>
          <a:lstStyle/>
          <a:p>
            <a:pPr marL="0" lvl="0" indent="0" algn="l" rtl="0">
              <a:lnSpc>
                <a:spcPct val="88000"/>
              </a:lnSpc>
              <a:spcBef>
                <a:spcPts val="0"/>
              </a:spcBef>
              <a:spcAft>
                <a:spcPts val="0"/>
              </a:spcAft>
              <a:buClr>
                <a:schemeClr val="lt1"/>
              </a:buClr>
              <a:buSzPct val="100000"/>
              <a:buFont typeface="Arial"/>
              <a:buNone/>
            </a:pPr>
            <a:r>
              <a:rPr lang="hu-HU" sz="6700" dirty="0" err="1"/>
              <a:t>Parts</a:t>
            </a:r>
            <a:r>
              <a:rPr lang="hu-HU" sz="6700" dirty="0"/>
              <a:t> </a:t>
            </a:r>
            <a:r>
              <a:rPr lang="hu-HU" dirty="0"/>
              <a:t>							</a:t>
            </a:r>
            <a:endParaRPr dirty="0"/>
          </a:p>
        </p:txBody>
      </p:sp>
      <p:pic>
        <p:nvPicPr>
          <p:cNvPr id="3" name="Kép 2">
            <a:extLst>
              <a:ext uri="{FF2B5EF4-FFF2-40B4-BE49-F238E27FC236}">
                <a16:creationId xmlns:a16="http://schemas.microsoft.com/office/drawing/2014/main" id="{4AE72786-DE12-198D-0820-7718A72984D1}"/>
              </a:ext>
            </a:extLst>
          </p:cNvPr>
          <p:cNvPicPr>
            <a:picLocks noChangeAspect="1"/>
          </p:cNvPicPr>
          <p:nvPr/>
        </p:nvPicPr>
        <p:blipFill>
          <a:blip r:embed="rId5"/>
          <a:stretch>
            <a:fillRect/>
          </a:stretch>
        </p:blipFill>
        <p:spPr>
          <a:xfrm>
            <a:off x="3464214" y="951347"/>
            <a:ext cx="5263572" cy="51631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61"/>
                                        </p:tgtEl>
                                        <p:attrNameLst>
                                          <p:attrName>style.visibility</p:attrName>
                                        </p:attrNameLst>
                                      </p:cBhvr>
                                      <p:to>
                                        <p:strVal val="visible"/>
                                      </p:to>
                                    </p:set>
                                    <p:anim calcmode="lin" valueType="num">
                                      <p:cBhvr additive="base">
                                        <p:cTn id="7" dur="500" fill="hold"/>
                                        <p:tgtEl>
                                          <p:spTgt spid="761"/>
                                        </p:tgtEl>
                                        <p:attrNameLst>
                                          <p:attrName>ppt_x</p:attrName>
                                        </p:attrNameLst>
                                      </p:cBhvr>
                                      <p:tavLst>
                                        <p:tav tm="0">
                                          <p:val>
                                            <p:strVal val="#ppt_x"/>
                                          </p:val>
                                        </p:tav>
                                        <p:tav tm="100000">
                                          <p:val>
                                            <p:strVal val="#ppt_x"/>
                                          </p:val>
                                        </p:tav>
                                      </p:tavLst>
                                    </p:anim>
                                    <p:anim calcmode="lin" valueType="num">
                                      <p:cBhvr additive="base">
                                        <p:cTn id="8" dur="500" fill="hold"/>
                                        <p:tgtEl>
                                          <p:spTgt spid="76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663A2ED7-C11B-9C2D-974E-CE9B0161E3CB}"/>
              </a:ext>
            </a:extLst>
          </p:cNvPr>
          <p:cNvPicPr>
            <a:picLocks noChangeAspect="1"/>
          </p:cNvPicPr>
          <p:nvPr/>
        </p:nvPicPr>
        <p:blipFill>
          <a:blip r:embed="rId2"/>
          <a:stretch>
            <a:fillRect/>
          </a:stretch>
        </p:blipFill>
        <p:spPr>
          <a:xfrm>
            <a:off x="5869718" y="-839928"/>
            <a:ext cx="8532082" cy="8537855"/>
          </a:xfrm>
          <a:prstGeom prst="rect">
            <a:avLst/>
          </a:prstGeom>
        </p:spPr>
      </p:pic>
      <p:sp>
        <p:nvSpPr>
          <p:cNvPr id="2" name="Cím 1">
            <a:extLst>
              <a:ext uri="{FF2B5EF4-FFF2-40B4-BE49-F238E27FC236}">
                <a16:creationId xmlns:a16="http://schemas.microsoft.com/office/drawing/2014/main" id="{5173B30E-2D00-EBE2-D957-245E3F409D21}"/>
              </a:ext>
            </a:extLst>
          </p:cNvPr>
          <p:cNvSpPr>
            <a:spLocks noGrp="1"/>
          </p:cNvSpPr>
          <p:nvPr>
            <p:ph type="title"/>
          </p:nvPr>
        </p:nvSpPr>
        <p:spPr>
          <a:xfrm>
            <a:off x="838200" y="365125"/>
            <a:ext cx="5257800" cy="1325563"/>
          </a:xfrm>
        </p:spPr>
        <p:txBody>
          <a:bodyPr>
            <a:noAutofit/>
          </a:bodyPr>
          <a:lstStyle/>
          <a:p>
            <a:r>
              <a:rPr lang="hu-HU" sz="6000" dirty="0"/>
              <a:t>Overwiev of Arduino Mega </a:t>
            </a:r>
          </a:p>
        </p:txBody>
      </p:sp>
      <p:sp>
        <p:nvSpPr>
          <p:cNvPr id="3" name="Tartalom helye 2">
            <a:extLst>
              <a:ext uri="{FF2B5EF4-FFF2-40B4-BE49-F238E27FC236}">
                <a16:creationId xmlns:a16="http://schemas.microsoft.com/office/drawing/2014/main" id="{990A1832-3C3E-796A-6224-048CA0158D58}"/>
              </a:ext>
            </a:extLst>
          </p:cNvPr>
          <p:cNvSpPr>
            <a:spLocks noGrp="1"/>
          </p:cNvSpPr>
          <p:nvPr>
            <p:ph idx="1"/>
          </p:nvPr>
        </p:nvSpPr>
        <p:spPr>
          <a:xfrm>
            <a:off x="377397" y="1614763"/>
            <a:ext cx="5031518" cy="4351338"/>
          </a:xfrm>
        </p:spPr>
        <p:txBody>
          <a:bodyPr>
            <a:noAutofit/>
          </a:bodyPr>
          <a:lstStyle/>
          <a:p>
            <a:pPr>
              <a:spcBef>
                <a:spcPts val="1200"/>
              </a:spcBef>
              <a:spcAft>
                <a:spcPts val="600"/>
              </a:spcAft>
            </a:pPr>
            <a:r>
              <a:rPr lang="hu-HU" sz="2800" dirty="0">
                <a:solidFill>
                  <a:schemeClr val="tx1"/>
                </a:solidFill>
              </a:rPr>
              <a:t>M</a:t>
            </a:r>
            <a:r>
              <a:rPr lang="en-US" sz="2800" dirty="0">
                <a:solidFill>
                  <a:schemeClr val="tx1"/>
                </a:solidFill>
              </a:rPr>
              <a:t>icrocontroller board</a:t>
            </a:r>
            <a:endParaRPr lang="hu-HU" sz="2800" dirty="0">
              <a:solidFill>
                <a:schemeClr val="tx1"/>
              </a:solidFill>
            </a:endParaRPr>
          </a:p>
          <a:p>
            <a:pPr>
              <a:spcBef>
                <a:spcPts val="1200"/>
              </a:spcBef>
              <a:spcAft>
                <a:spcPts val="600"/>
              </a:spcAft>
            </a:pPr>
            <a:r>
              <a:rPr lang="en-US" sz="2800" dirty="0">
                <a:solidFill>
                  <a:schemeClr val="tx1"/>
                </a:solidFill>
              </a:rPr>
              <a:t>54 digital input/output pins</a:t>
            </a:r>
            <a:endParaRPr lang="hu-HU" sz="2800" dirty="0">
              <a:solidFill>
                <a:schemeClr val="tx1"/>
              </a:solidFill>
            </a:endParaRPr>
          </a:p>
          <a:p>
            <a:pPr>
              <a:spcBef>
                <a:spcPts val="1200"/>
              </a:spcBef>
              <a:spcAft>
                <a:spcPts val="600"/>
              </a:spcAft>
            </a:pPr>
            <a:r>
              <a:rPr lang="en-US" sz="2800" dirty="0">
                <a:solidFill>
                  <a:schemeClr val="tx1"/>
                </a:solidFill>
              </a:rPr>
              <a:t>16 analog inputs</a:t>
            </a:r>
            <a:endParaRPr lang="hu-HU" sz="2800" dirty="0">
              <a:solidFill>
                <a:schemeClr val="tx1"/>
              </a:solidFill>
            </a:endParaRPr>
          </a:p>
          <a:p>
            <a:pPr>
              <a:spcBef>
                <a:spcPts val="1200"/>
              </a:spcBef>
              <a:spcAft>
                <a:spcPts val="600"/>
              </a:spcAft>
            </a:pPr>
            <a:r>
              <a:rPr lang="en-US" sz="2800" dirty="0">
                <a:solidFill>
                  <a:schemeClr val="tx1"/>
                </a:solidFill>
              </a:rPr>
              <a:t>USB connection</a:t>
            </a:r>
            <a:endParaRPr lang="hu-HU" sz="2800" dirty="0">
              <a:solidFill>
                <a:schemeClr val="tx1"/>
              </a:solidFill>
            </a:endParaRPr>
          </a:p>
          <a:p>
            <a:pPr>
              <a:spcBef>
                <a:spcPts val="1200"/>
              </a:spcBef>
              <a:spcAft>
                <a:spcPts val="600"/>
              </a:spcAft>
            </a:pPr>
            <a:r>
              <a:rPr lang="hu-HU" sz="2800" dirty="0">
                <a:solidFill>
                  <a:schemeClr val="tx1"/>
                </a:solidFill>
              </a:rPr>
              <a:t>P</a:t>
            </a:r>
            <a:r>
              <a:rPr lang="en-US" sz="2800" dirty="0">
                <a:solidFill>
                  <a:schemeClr val="tx1"/>
                </a:solidFill>
              </a:rPr>
              <a:t>ower jack</a:t>
            </a:r>
            <a:endParaRPr lang="hu-HU" sz="2800" dirty="0">
              <a:solidFill>
                <a:schemeClr val="tx1"/>
              </a:solidFill>
            </a:endParaRPr>
          </a:p>
          <a:p>
            <a:pPr>
              <a:spcBef>
                <a:spcPts val="1200"/>
              </a:spcBef>
              <a:spcAft>
                <a:spcPts val="600"/>
              </a:spcAft>
            </a:pPr>
            <a:r>
              <a:rPr lang="hu-HU" sz="2800" dirty="0">
                <a:solidFill>
                  <a:schemeClr val="tx1"/>
                </a:solidFill>
              </a:rPr>
              <a:t>R</a:t>
            </a:r>
            <a:r>
              <a:rPr lang="en-US" sz="2800" dirty="0">
                <a:solidFill>
                  <a:schemeClr val="tx1"/>
                </a:solidFill>
              </a:rPr>
              <a:t>eset button</a:t>
            </a:r>
            <a:endParaRPr lang="hu-HU" sz="2800" dirty="0">
              <a:solidFill>
                <a:schemeClr val="tx1"/>
              </a:solidFill>
            </a:endParaRPr>
          </a:p>
          <a:p>
            <a:pPr>
              <a:spcBef>
                <a:spcPts val="1200"/>
              </a:spcBef>
              <a:spcAft>
                <a:spcPts val="600"/>
              </a:spcAft>
            </a:pPr>
            <a:r>
              <a:rPr lang="hu-HU" sz="2800" dirty="0">
                <a:solidFill>
                  <a:schemeClr val="tx1"/>
                </a:solidFill>
              </a:rPr>
              <a:t>LED</a:t>
            </a:r>
          </a:p>
        </p:txBody>
      </p:sp>
      <p:pic>
        <p:nvPicPr>
          <p:cNvPr id="5" name="Kép 4">
            <a:extLst>
              <a:ext uri="{FF2B5EF4-FFF2-40B4-BE49-F238E27FC236}">
                <a16:creationId xmlns:a16="http://schemas.microsoft.com/office/drawing/2014/main" id="{71C22646-71F5-CECE-0395-BA9B4D4D316B}"/>
              </a:ext>
            </a:extLst>
          </p:cNvPr>
          <p:cNvPicPr>
            <a:picLocks noChangeAspect="1"/>
          </p:cNvPicPr>
          <p:nvPr/>
        </p:nvPicPr>
        <p:blipFill>
          <a:blip r:embed="rId3"/>
          <a:stretch>
            <a:fillRect/>
          </a:stretch>
        </p:blipFill>
        <p:spPr>
          <a:xfrm>
            <a:off x="6791324" y="1027906"/>
            <a:ext cx="5400676" cy="4500563"/>
          </a:xfrm>
          <a:prstGeom prst="rect">
            <a:avLst/>
          </a:prstGeom>
        </p:spPr>
      </p:pic>
    </p:spTree>
    <p:extLst>
      <p:ext uri="{BB962C8B-B14F-4D97-AF65-F5344CB8AC3E}">
        <p14:creationId xmlns:p14="http://schemas.microsoft.com/office/powerpoint/2010/main" val="1140467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8"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2" presetClass="entr" presetSubtype="8"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3" fill="hold">
                            <p:stCondLst>
                              <p:cond delay="1750"/>
                            </p:stCondLst>
                            <p:childTnLst>
                              <p:par>
                                <p:cTn id="24" presetID="2" presetClass="entr" presetSubtype="8" fill="hold"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8" fill="hold">
                            <p:stCondLst>
                              <p:cond delay="2250"/>
                            </p:stCondLst>
                            <p:childTnLst>
                              <p:par>
                                <p:cTn id="29" presetID="2" presetClass="entr" presetSubtype="8"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33" fill="hold">
                            <p:stCondLst>
                              <p:cond delay="2750"/>
                            </p:stCondLst>
                            <p:childTnLst>
                              <p:par>
                                <p:cTn id="34" presetID="2" presetClass="entr" presetSubtype="8"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8" fill="hold">
                            <p:stCondLst>
                              <p:cond delay="3250"/>
                            </p:stCondLst>
                            <p:childTnLst>
                              <p:par>
                                <p:cTn id="39" presetID="2" presetClass="entr" presetSubtype="8" fill="hold"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43" fill="hold">
                            <p:stCondLst>
                              <p:cond delay="3750"/>
                            </p:stCondLst>
                            <p:childTnLst>
                              <p:par>
                                <p:cTn id="44" presetID="2" presetClass="entr" presetSubtype="8" fill="hold" nodeType="after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additive="base">
                                        <p:cTn id="46"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CAEBFD5-74B0-79BA-D8E6-36B81FCB452C}"/>
              </a:ext>
            </a:extLst>
          </p:cNvPr>
          <p:cNvSpPr>
            <a:spLocks noGrp="1"/>
          </p:cNvSpPr>
          <p:nvPr>
            <p:ph type="title"/>
          </p:nvPr>
        </p:nvSpPr>
        <p:spPr>
          <a:xfrm>
            <a:off x="7258050" y="555625"/>
            <a:ext cx="3581400" cy="1325563"/>
          </a:xfrm>
        </p:spPr>
        <p:txBody>
          <a:bodyPr>
            <a:normAutofit fontScale="90000"/>
          </a:bodyPr>
          <a:lstStyle/>
          <a:p>
            <a:r>
              <a:rPr lang="hu-HU" sz="6000" dirty="0"/>
              <a:t>Main </a:t>
            </a:r>
            <a:r>
              <a:rPr lang="hu-HU" sz="6000" dirty="0" err="1"/>
              <a:t>features</a:t>
            </a:r>
            <a:endParaRPr lang="hu-HU" sz="6000" dirty="0"/>
          </a:p>
        </p:txBody>
      </p:sp>
      <p:sp>
        <p:nvSpPr>
          <p:cNvPr id="3" name="Tartalom helye 2">
            <a:extLst>
              <a:ext uri="{FF2B5EF4-FFF2-40B4-BE49-F238E27FC236}">
                <a16:creationId xmlns:a16="http://schemas.microsoft.com/office/drawing/2014/main" id="{42F605D6-C977-35B0-2D1E-9FF01FCAEB91}"/>
              </a:ext>
            </a:extLst>
          </p:cNvPr>
          <p:cNvSpPr>
            <a:spLocks noGrp="1"/>
          </p:cNvSpPr>
          <p:nvPr>
            <p:ph idx="1"/>
          </p:nvPr>
        </p:nvSpPr>
        <p:spPr>
          <a:xfrm>
            <a:off x="7291388" y="2749825"/>
            <a:ext cx="4695825" cy="2747963"/>
          </a:xfrm>
        </p:spPr>
        <p:txBody>
          <a:bodyPr vert="horz" lIns="0" tIns="0" rIns="0" bIns="0" rtlCol="0">
            <a:noAutofit/>
          </a:bodyPr>
          <a:lstStyle/>
          <a:p>
            <a:pPr>
              <a:spcBef>
                <a:spcPts val="1200"/>
              </a:spcBef>
              <a:spcAft>
                <a:spcPts val="600"/>
              </a:spcAft>
            </a:pPr>
            <a:r>
              <a:rPr lang="hu-HU" sz="2800" dirty="0" err="1">
                <a:solidFill>
                  <a:schemeClr val="tx1"/>
                </a:solidFill>
              </a:rPr>
              <a:t>Length</a:t>
            </a:r>
            <a:r>
              <a:rPr lang="hu-HU" sz="2800" dirty="0">
                <a:solidFill>
                  <a:schemeClr val="tx1"/>
                </a:solidFill>
              </a:rPr>
              <a:t>: 101.52 mm</a:t>
            </a:r>
          </a:p>
          <a:p>
            <a:pPr>
              <a:spcBef>
                <a:spcPts val="1200"/>
              </a:spcBef>
              <a:spcAft>
                <a:spcPts val="600"/>
              </a:spcAft>
            </a:pPr>
            <a:r>
              <a:rPr lang="hu-HU" sz="2800" dirty="0" err="1">
                <a:solidFill>
                  <a:schemeClr val="tx1"/>
                </a:solidFill>
              </a:rPr>
              <a:t>Width</a:t>
            </a:r>
            <a:r>
              <a:rPr lang="hu-HU" sz="2800" dirty="0">
                <a:solidFill>
                  <a:schemeClr val="tx1"/>
                </a:solidFill>
              </a:rPr>
              <a:t>: 53.3 mm</a:t>
            </a:r>
          </a:p>
          <a:p>
            <a:pPr>
              <a:spcBef>
                <a:spcPts val="1200"/>
              </a:spcBef>
              <a:spcAft>
                <a:spcPts val="600"/>
              </a:spcAft>
            </a:pPr>
            <a:r>
              <a:rPr lang="hu-HU" sz="2800" dirty="0" err="1">
                <a:solidFill>
                  <a:schemeClr val="tx1"/>
                </a:solidFill>
              </a:rPr>
              <a:t>Weight</a:t>
            </a:r>
            <a:r>
              <a:rPr lang="hu-HU" sz="2800" dirty="0">
                <a:solidFill>
                  <a:schemeClr val="tx1"/>
                </a:solidFill>
              </a:rPr>
              <a:t>: 37 g</a:t>
            </a:r>
          </a:p>
          <a:p>
            <a:pPr>
              <a:spcBef>
                <a:spcPts val="1200"/>
              </a:spcBef>
              <a:spcAft>
                <a:spcPts val="600"/>
              </a:spcAft>
            </a:pPr>
            <a:r>
              <a:rPr lang="hu-HU" sz="2800" dirty="0">
                <a:solidFill>
                  <a:schemeClr val="tx1"/>
                </a:solidFill>
              </a:rPr>
              <a:t>Flash </a:t>
            </a:r>
            <a:r>
              <a:rPr lang="hu-HU" sz="2800" dirty="0" err="1">
                <a:solidFill>
                  <a:schemeClr val="tx1"/>
                </a:solidFill>
              </a:rPr>
              <a:t>memory</a:t>
            </a:r>
            <a:r>
              <a:rPr lang="hu-HU" sz="2800" dirty="0">
                <a:solidFill>
                  <a:schemeClr val="tx1"/>
                </a:solidFill>
              </a:rPr>
              <a:t>: 256 KB</a:t>
            </a:r>
          </a:p>
          <a:p>
            <a:pPr>
              <a:spcBef>
                <a:spcPts val="1200"/>
              </a:spcBef>
              <a:spcAft>
                <a:spcPts val="600"/>
              </a:spcAft>
            </a:pPr>
            <a:r>
              <a:rPr lang="hu-HU" sz="2800" dirty="0" err="1">
                <a:solidFill>
                  <a:schemeClr val="tx1"/>
                </a:solidFill>
              </a:rPr>
              <a:t>Operating</a:t>
            </a:r>
            <a:r>
              <a:rPr lang="hu-HU" sz="2800" dirty="0">
                <a:solidFill>
                  <a:schemeClr val="tx1"/>
                </a:solidFill>
              </a:rPr>
              <a:t> </a:t>
            </a:r>
            <a:r>
              <a:rPr lang="hu-HU" sz="2800" dirty="0" err="1">
                <a:solidFill>
                  <a:schemeClr val="tx1"/>
                </a:solidFill>
              </a:rPr>
              <a:t>voltage</a:t>
            </a:r>
            <a:r>
              <a:rPr lang="hu-HU" sz="2800" dirty="0">
                <a:solidFill>
                  <a:schemeClr val="tx1"/>
                </a:solidFill>
              </a:rPr>
              <a:t>: 5 V</a:t>
            </a:r>
          </a:p>
        </p:txBody>
      </p:sp>
      <p:pic>
        <p:nvPicPr>
          <p:cNvPr id="6" name="Google Shape;752;p51">
            <a:extLst>
              <a:ext uri="{FF2B5EF4-FFF2-40B4-BE49-F238E27FC236}">
                <a16:creationId xmlns:a16="http://schemas.microsoft.com/office/drawing/2014/main" id="{E2D335EC-A160-6AD7-A506-4E65594086B2}"/>
              </a:ext>
            </a:extLst>
          </p:cNvPr>
          <p:cNvPicPr preferRelativeResize="0"/>
          <p:nvPr/>
        </p:nvPicPr>
        <p:blipFill rotWithShape="1">
          <a:blip r:embed="rId2">
            <a:alphaModFix/>
          </a:blip>
          <a:srcRect/>
          <a:stretch/>
        </p:blipFill>
        <p:spPr>
          <a:xfrm>
            <a:off x="-2285999" y="-1460384"/>
            <a:ext cx="9544050" cy="9016765"/>
          </a:xfrm>
          <a:prstGeom prst="rect">
            <a:avLst/>
          </a:prstGeom>
          <a:noFill/>
          <a:ln>
            <a:noFill/>
          </a:ln>
        </p:spPr>
      </p:pic>
      <p:pic>
        <p:nvPicPr>
          <p:cNvPr id="7" name="Kép 6">
            <a:extLst>
              <a:ext uri="{FF2B5EF4-FFF2-40B4-BE49-F238E27FC236}">
                <a16:creationId xmlns:a16="http://schemas.microsoft.com/office/drawing/2014/main" id="{0E9C5BA1-A5F4-7626-7C99-E90952F183C2}"/>
              </a:ext>
            </a:extLst>
          </p:cNvPr>
          <p:cNvPicPr>
            <a:picLocks noChangeAspect="1"/>
          </p:cNvPicPr>
          <p:nvPr/>
        </p:nvPicPr>
        <p:blipFill>
          <a:blip r:embed="rId3"/>
          <a:srcRect l="32000" t="-2976" r="12667"/>
          <a:stretch/>
        </p:blipFill>
        <p:spPr>
          <a:xfrm flipH="1">
            <a:off x="2286001" y="1598706"/>
            <a:ext cx="2781300" cy="2898584"/>
          </a:xfrm>
          <a:prstGeom prst="rect">
            <a:avLst/>
          </a:prstGeom>
        </p:spPr>
      </p:pic>
    </p:spTree>
    <p:extLst>
      <p:ext uri="{BB962C8B-B14F-4D97-AF65-F5344CB8AC3E}">
        <p14:creationId xmlns:p14="http://schemas.microsoft.com/office/powerpoint/2010/main" val="247025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fill="hold"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2"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55"/>
          <p:cNvSpPr/>
          <p:nvPr/>
        </p:nvSpPr>
        <p:spPr>
          <a:xfrm>
            <a:off x="-7080" y="0"/>
            <a:ext cx="6098400" cy="6858000"/>
          </a:xfrm>
          <a:prstGeom prst="rect">
            <a:avLst/>
          </a:prstGeom>
          <a:solidFill>
            <a:srgbClr val="78B2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5" name="Google Shape;785;p55"/>
          <p:cNvSpPr/>
          <p:nvPr/>
        </p:nvSpPr>
        <p:spPr>
          <a:xfrm>
            <a:off x="6097702" y="0"/>
            <a:ext cx="6094800" cy="6858000"/>
          </a:xfrm>
          <a:prstGeom prst="rect">
            <a:avLst/>
          </a:prstGeom>
          <a:solidFill>
            <a:srgbClr val="467B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6" name="Google Shape;786;p55"/>
          <p:cNvSpPr/>
          <p:nvPr/>
        </p:nvSpPr>
        <p:spPr>
          <a:xfrm>
            <a:off x="1847160" y="-2875194"/>
            <a:ext cx="10841148" cy="7096174"/>
          </a:xfrm>
          <a:prstGeom prst="ellipse">
            <a:avLst/>
          </a:prstGeom>
          <a:solidFill>
            <a:srgbClr val="467B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7" name="Google Shape;787;p55"/>
          <p:cNvSpPr/>
          <p:nvPr/>
        </p:nvSpPr>
        <p:spPr>
          <a:xfrm>
            <a:off x="-593485" y="4036212"/>
            <a:ext cx="10829657" cy="7096174"/>
          </a:xfrm>
          <a:prstGeom prst="ellipse">
            <a:avLst/>
          </a:prstGeom>
          <a:solidFill>
            <a:srgbClr val="78B2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7" name="Google Shape;797;p55"/>
          <p:cNvSpPr txBox="1">
            <a:spLocks noGrp="1"/>
          </p:cNvSpPr>
          <p:nvPr>
            <p:ph type="body" idx="1"/>
          </p:nvPr>
        </p:nvSpPr>
        <p:spPr>
          <a:xfrm>
            <a:off x="4223121" y="4823437"/>
            <a:ext cx="5015638" cy="565796"/>
          </a:xfrm>
          <a:prstGeom prst="rect">
            <a:avLst/>
          </a:prstGeom>
          <a:noFill/>
          <a:ln>
            <a:noFill/>
          </a:ln>
        </p:spPr>
        <p:txBody>
          <a:bodyPr spcFirstLastPara="1" wrap="square" lIns="0" tIns="0" rIns="0" bIns="0" anchor="b" anchorCtr="0">
            <a:normAutofit/>
          </a:bodyPr>
          <a:lstStyle/>
          <a:p>
            <a:pPr marL="0" lvl="0" indent="0" algn="ctr" rtl="0">
              <a:lnSpc>
                <a:spcPct val="120000"/>
              </a:lnSpc>
              <a:spcBef>
                <a:spcPts val="0"/>
              </a:spcBef>
              <a:spcAft>
                <a:spcPts val="0"/>
              </a:spcAft>
              <a:buSzPts val="2800"/>
              <a:buNone/>
            </a:pPr>
            <a:r>
              <a:rPr lang="hu-HU" sz="2800"/>
              <a:t>ADVANTAGES</a:t>
            </a:r>
            <a:endParaRPr sz="2800"/>
          </a:p>
        </p:txBody>
      </p:sp>
      <p:sp>
        <p:nvSpPr>
          <p:cNvPr id="789" name="Google Shape;789;p55"/>
          <p:cNvSpPr txBox="1">
            <a:spLocks noGrp="1"/>
          </p:cNvSpPr>
          <p:nvPr>
            <p:ph sz="half" idx="2"/>
          </p:nvPr>
        </p:nvSpPr>
        <p:spPr>
          <a:xfrm>
            <a:off x="6097702" y="409377"/>
            <a:ext cx="5015638" cy="565796"/>
          </a:xfrm>
          <a:prstGeom prst="rect">
            <a:avLst/>
          </a:prstGeom>
          <a:noFill/>
          <a:ln>
            <a:noFill/>
          </a:ln>
        </p:spPr>
        <p:txBody>
          <a:bodyPr spcFirstLastPara="1" wrap="square" lIns="0" tIns="0" rIns="0" bIns="0" anchor="b" anchorCtr="0">
            <a:normAutofit/>
          </a:bodyPr>
          <a:lstStyle/>
          <a:p>
            <a:pPr marL="0" lvl="0" indent="0" algn="ctr" rtl="0">
              <a:lnSpc>
                <a:spcPct val="120000"/>
              </a:lnSpc>
              <a:spcBef>
                <a:spcPts val="0"/>
              </a:spcBef>
              <a:spcAft>
                <a:spcPts val="0"/>
              </a:spcAft>
              <a:buSzPts val="2800"/>
              <a:buNone/>
            </a:pPr>
            <a:r>
              <a:rPr lang="hu-HU" sz="2800" dirty="0"/>
              <a:t>DISADVANTAGES</a:t>
            </a:r>
            <a:endParaRPr sz="2800" dirty="0"/>
          </a:p>
        </p:txBody>
      </p:sp>
      <p:sp>
        <p:nvSpPr>
          <p:cNvPr id="788" name="Google Shape;788;p55"/>
          <p:cNvSpPr txBox="1">
            <a:spLocks noGrp="1"/>
          </p:cNvSpPr>
          <p:nvPr>
            <p:ph type="body" sz="quarter" idx="3"/>
          </p:nvPr>
        </p:nvSpPr>
        <p:spPr>
          <a:xfrm>
            <a:off x="449652" y="2908095"/>
            <a:ext cx="5003801" cy="3234575"/>
          </a:xfrm>
          <a:prstGeom prst="rect">
            <a:avLst/>
          </a:prstGeom>
          <a:noFill/>
          <a:ln>
            <a:noFill/>
          </a:ln>
        </p:spPr>
        <p:txBody>
          <a:bodyPr spcFirstLastPara="1" wrap="square" lIns="0" tIns="0" rIns="0" bIns="0" anchor="t" anchorCtr="0">
            <a:normAutofit/>
          </a:bodyPr>
          <a:lstStyle/>
          <a:p>
            <a:pPr indent="-396000">
              <a:spcBef>
                <a:spcPts val="1200"/>
              </a:spcBef>
              <a:spcAft>
                <a:spcPts val="2400"/>
              </a:spcAft>
              <a:buBlip>
                <a:blip r:embed="rId3"/>
              </a:buBlip>
            </a:pPr>
            <a:r>
              <a:rPr lang="hu-HU" sz="2800" dirty="0" err="1">
                <a:solidFill>
                  <a:schemeClr val="tx1"/>
                </a:solidFill>
              </a:rPr>
              <a:t>Memory</a:t>
            </a:r>
            <a:r>
              <a:rPr lang="hu-HU" sz="2800" dirty="0">
                <a:solidFill>
                  <a:schemeClr val="tx1"/>
                </a:solidFill>
              </a:rPr>
              <a:t> </a:t>
            </a:r>
            <a:r>
              <a:rPr lang="hu-HU" sz="2800" dirty="0" err="1">
                <a:solidFill>
                  <a:schemeClr val="tx1"/>
                </a:solidFill>
              </a:rPr>
              <a:t>space</a:t>
            </a:r>
            <a:endParaRPr lang="hu-HU" sz="2800" dirty="0">
              <a:solidFill>
                <a:schemeClr val="tx1"/>
              </a:solidFill>
            </a:endParaRPr>
          </a:p>
          <a:p>
            <a:pPr indent="-396000">
              <a:spcBef>
                <a:spcPts val="1200"/>
              </a:spcBef>
              <a:spcAft>
                <a:spcPts val="2400"/>
              </a:spcAft>
              <a:buBlip>
                <a:blip r:embed="rId3"/>
              </a:buBlip>
            </a:pPr>
            <a:r>
              <a:rPr lang="hu-HU" sz="2800" dirty="0" err="1">
                <a:solidFill>
                  <a:schemeClr val="tx1"/>
                </a:solidFill>
              </a:rPr>
              <a:t>Higher</a:t>
            </a:r>
            <a:r>
              <a:rPr lang="hu-HU" sz="2800" dirty="0">
                <a:solidFill>
                  <a:schemeClr val="tx1"/>
                </a:solidFill>
              </a:rPr>
              <a:t> </a:t>
            </a:r>
            <a:r>
              <a:rPr lang="hu-HU" sz="2800" dirty="0" err="1">
                <a:solidFill>
                  <a:schemeClr val="tx1"/>
                </a:solidFill>
              </a:rPr>
              <a:t>processing</a:t>
            </a:r>
            <a:r>
              <a:rPr lang="hu-HU" sz="2800" dirty="0">
                <a:solidFill>
                  <a:schemeClr val="tx1"/>
                </a:solidFill>
              </a:rPr>
              <a:t> </a:t>
            </a:r>
            <a:r>
              <a:rPr lang="hu-HU" sz="2800" dirty="0" err="1">
                <a:solidFill>
                  <a:schemeClr val="tx1"/>
                </a:solidFill>
              </a:rPr>
              <a:t>power</a:t>
            </a:r>
            <a:endParaRPr lang="hu-HU" sz="2800" dirty="0">
              <a:solidFill>
                <a:schemeClr val="tx1"/>
              </a:solidFill>
            </a:endParaRPr>
          </a:p>
          <a:p>
            <a:pPr indent="-396000">
              <a:spcBef>
                <a:spcPts val="1200"/>
              </a:spcBef>
              <a:spcAft>
                <a:spcPts val="2400"/>
              </a:spcAft>
              <a:buBlip>
                <a:blip r:embed="rId3"/>
              </a:buBlip>
            </a:pPr>
            <a:r>
              <a:rPr lang="hu-HU" sz="2800" dirty="0" err="1">
                <a:solidFill>
                  <a:schemeClr val="tx1"/>
                </a:solidFill>
              </a:rPr>
              <a:t>Easy</a:t>
            </a:r>
            <a:r>
              <a:rPr lang="hu-HU" sz="2800" dirty="0">
                <a:solidFill>
                  <a:schemeClr val="tx1"/>
                </a:solidFill>
              </a:rPr>
              <a:t> </a:t>
            </a:r>
            <a:r>
              <a:rPr lang="hu-HU" sz="2800" dirty="0" err="1">
                <a:solidFill>
                  <a:schemeClr val="tx1"/>
                </a:solidFill>
              </a:rPr>
              <a:t>to</a:t>
            </a:r>
            <a:r>
              <a:rPr lang="hu-HU" sz="2800" dirty="0">
                <a:solidFill>
                  <a:schemeClr val="tx1"/>
                </a:solidFill>
              </a:rPr>
              <a:t> </a:t>
            </a:r>
            <a:r>
              <a:rPr lang="hu-HU" sz="2800" dirty="0" err="1">
                <a:solidFill>
                  <a:schemeClr val="tx1"/>
                </a:solidFill>
              </a:rPr>
              <a:t>use</a:t>
            </a:r>
            <a:endParaRPr lang="hu-HU" sz="2800" dirty="0">
              <a:solidFill>
                <a:schemeClr val="tx1"/>
              </a:solidFill>
            </a:endParaRPr>
          </a:p>
          <a:p>
            <a:pPr indent="-396000">
              <a:buSzPts val="2400"/>
              <a:buBlip>
                <a:blip r:embed="rId3"/>
              </a:buBlip>
            </a:pPr>
            <a:endParaRPr sz="2400" dirty="0"/>
          </a:p>
        </p:txBody>
      </p:sp>
      <p:sp>
        <p:nvSpPr>
          <p:cNvPr id="790" name="Google Shape;790;p55"/>
          <p:cNvSpPr txBox="1">
            <a:spLocks noGrp="1"/>
          </p:cNvSpPr>
          <p:nvPr>
            <p:ph sz="quarter" idx="4"/>
          </p:nvPr>
        </p:nvSpPr>
        <p:spPr>
          <a:xfrm>
            <a:off x="6380573" y="1397444"/>
            <a:ext cx="5003800" cy="3234575"/>
          </a:xfrm>
          <a:prstGeom prst="rect">
            <a:avLst/>
          </a:prstGeom>
          <a:noFill/>
          <a:ln>
            <a:noFill/>
          </a:ln>
        </p:spPr>
        <p:txBody>
          <a:bodyPr spcFirstLastPara="1" vert="horz" wrap="square" lIns="0" tIns="0" rIns="0" bIns="0" rtlCol="0" anchor="t" anchorCtr="0">
            <a:normAutofit/>
          </a:bodyPr>
          <a:lstStyle/>
          <a:p>
            <a:pPr marL="289800" indent="-457200">
              <a:spcBef>
                <a:spcPts val="1200"/>
              </a:spcBef>
              <a:spcAft>
                <a:spcPts val="2400"/>
              </a:spcAft>
              <a:buBlip>
                <a:blip r:embed="rId4"/>
              </a:buBlip>
            </a:pPr>
            <a:r>
              <a:rPr lang="en-US" sz="2800" dirty="0">
                <a:solidFill>
                  <a:schemeClr val="tx1"/>
                </a:solidFill>
              </a:rPr>
              <a:t>CPU</a:t>
            </a:r>
            <a:endParaRPr lang="hu-HU" sz="2800" dirty="0">
              <a:solidFill>
                <a:schemeClr val="tx1"/>
              </a:solidFill>
            </a:endParaRPr>
          </a:p>
          <a:p>
            <a:pPr marL="289800" indent="-457200">
              <a:spcBef>
                <a:spcPts val="1200"/>
              </a:spcBef>
              <a:spcAft>
                <a:spcPts val="2400"/>
              </a:spcAft>
              <a:buBlip>
                <a:blip r:embed="rId4"/>
              </a:buBlip>
            </a:pPr>
            <a:r>
              <a:rPr lang="hu-HU" sz="2800" dirty="0">
                <a:solidFill>
                  <a:schemeClr val="tx1"/>
                </a:solidFill>
              </a:rPr>
              <a:t>L</a:t>
            </a:r>
            <a:r>
              <a:rPr lang="en-US" sz="2800" dirty="0" err="1">
                <a:solidFill>
                  <a:schemeClr val="tx1"/>
                </a:solidFill>
              </a:rPr>
              <a:t>ittle</a:t>
            </a:r>
            <a:r>
              <a:rPr lang="en-US" sz="2800" dirty="0">
                <a:solidFill>
                  <a:schemeClr val="tx1"/>
                </a:solidFill>
              </a:rPr>
              <a:t> 5 </a:t>
            </a:r>
            <a:r>
              <a:rPr lang="hu-HU" sz="2800" dirty="0">
                <a:solidFill>
                  <a:schemeClr val="tx1"/>
                </a:solidFill>
              </a:rPr>
              <a:t>V</a:t>
            </a:r>
            <a:r>
              <a:rPr lang="en-US" sz="2800" dirty="0">
                <a:solidFill>
                  <a:schemeClr val="tx1"/>
                </a:solidFill>
              </a:rPr>
              <a:t> regulator</a:t>
            </a:r>
            <a:endParaRPr lang="hu-HU" sz="2800" dirty="0">
              <a:solidFill>
                <a:schemeClr val="tx1"/>
              </a:solidFill>
            </a:endParaRPr>
          </a:p>
          <a:p>
            <a:pPr marL="289800" indent="-457200">
              <a:spcBef>
                <a:spcPts val="1200"/>
              </a:spcBef>
              <a:spcAft>
                <a:spcPts val="2400"/>
              </a:spcAft>
              <a:buBlip>
                <a:blip r:embed="rId4"/>
              </a:buBlip>
            </a:pPr>
            <a:r>
              <a:rPr lang="hu-HU" sz="2800" dirty="0" err="1">
                <a:solidFill>
                  <a:schemeClr val="tx1"/>
                </a:solidFill>
              </a:rPr>
              <a:t>Terrible</a:t>
            </a:r>
            <a:r>
              <a:rPr lang="hu-HU" sz="2800" dirty="0">
                <a:solidFill>
                  <a:schemeClr val="tx1"/>
                </a:solidFill>
              </a:rPr>
              <a:t> </a:t>
            </a:r>
            <a:r>
              <a:rPr lang="hu-HU" sz="2800" dirty="0" err="1">
                <a:solidFill>
                  <a:schemeClr val="tx1"/>
                </a:solidFill>
              </a:rPr>
              <a:t>stock</a:t>
            </a:r>
            <a:r>
              <a:rPr lang="hu-HU" sz="2800" dirty="0">
                <a:solidFill>
                  <a:schemeClr val="tx1"/>
                </a:solidFill>
              </a:rPr>
              <a:t> </a:t>
            </a:r>
            <a:r>
              <a:rPr lang="hu-HU" sz="2800" dirty="0" err="1">
                <a:solidFill>
                  <a:schemeClr val="tx1"/>
                </a:solidFill>
              </a:rPr>
              <a:t>bootloader</a:t>
            </a:r>
            <a:endParaRPr lang="hu-HU" sz="2800" dirty="0">
              <a:solidFill>
                <a:schemeClr val="tx1"/>
              </a:solidFill>
            </a:endParaRPr>
          </a:p>
        </p:txBody>
      </p:sp>
      <p:grpSp>
        <p:nvGrpSpPr>
          <p:cNvPr id="791" name="Google Shape;791;p55"/>
          <p:cNvGrpSpPr/>
          <p:nvPr/>
        </p:nvGrpSpPr>
        <p:grpSpPr>
          <a:xfrm>
            <a:off x="4309008" y="4699629"/>
            <a:ext cx="860141" cy="860141"/>
            <a:chOff x="5387879" y="221684"/>
            <a:chExt cx="1070521" cy="1070521"/>
          </a:xfrm>
        </p:grpSpPr>
        <p:pic>
          <p:nvPicPr>
            <p:cNvPr id="792" name="Google Shape;792;p55" descr="A black background with a black square&#10;&#10;Description automatically generated with medium confidence"/>
            <p:cNvPicPr preferRelativeResize="0"/>
            <p:nvPr/>
          </p:nvPicPr>
          <p:blipFill rotWithShape="1">
            <a:blip r:embed="rId5">
              <a:alphaModFix/>
            </a:blip>
            <a:srcRect/>
            <a:stretch/>
          </p:blipFill>
          <p:spPr>
            <a:xfrm>
              <a:off x="5556000" y="387025"/>
              <a:ext cx="720000" cy="720000"/>
            </a:xfrm>
            <a:prstGeom prst="rect">
              <a:avLst/>
            </a:prstGeom>
            <a:noFill/>
            <a:ln>
              <a:noFill/>
            </a:ln>
          </p:spPr>
        </p:pic>
        <p:sp>
          <p:nvSpPr>
            <p:cNvPr id="793" name="Google Shape;793;p55"/>
            <p:cNvSpPr/>
            <p:nvPr/>
          </p:nvSpPr>
          <p:spPr>
            <a:xfrm>
              <a:off x="5387879" y="221684"/>
              <a:ext cx="1070521" cy="1070521"/>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grpSp>
      <p:grpSp>
        <p:nvGrpSpPr>
          <p:cNvPr id="794" name="Google Shape;794;p55"/>
          <p:cNvGrpSpPr/>
          <p:nvPr/>
        </p:nvGrpSpPr>
        <p:grpSpPr>
          <a:xfrm>
            <a:off x="5661249" y="275013"/>
            <a:ext cx="860141" cy="860141"/>
            <a:chOff x="7170078" y="546564"/>
            <a:chExt cx="1070521" cy="1070521"/>
          </a:xfrm>
        </p:grpSpPr>
        <p:pic>
          <p:nvPicPr>
            <p:cNvPr id="795" name="Google Shape;795;p55" descr="A black background with a black square&#10;&#10;Description automatically generated with medium confidence"/>
            <p:cNvPicPr preferRelativeResize="0"/>
            <p:nvPr/>
          </p:nvPicPr>
          <p:blipFill rotWithShape="1">
            <a:blip r:embed="rId6">
              <a:alphaModFix/>
            </a:blip>
            <a:srcRect/>
            <a:stretch/>
          </p:blipFill>
          <p:spPr>
            <a:xfrm>
              <a:off x="7345339" y="752205"/>
              <a:ext cx="720000" cy="720000"/>
            </a:xfrm>
            <a:prstGeom prst="rect">
              <a:avLst/>
            </a:prstGeom>
            <a:noFill/>
            <a:ln>
              <a:noFill/>
            </a:ln>
          </p:spPr>
        </p:pic>
        <p:sp>
          <p:nvSpPr>
            <p:cNvPr id="796" name="Google Shape;796;p55"/>
            <p:cNvSpPr/>
            <p:nvPr/>
          </p:nvSpPr>
          <p:spPr>
            <a:xfrm>
              <a:off x="7170078" y="546564"/>
              <a:ext cx="1070521" cy="1070521"/>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1"/>
                                        </p:tgtEl>
                                        <p:attrNameLst>
                                          <p:attrName>style.visibility</p:attrName>
                                        </p:attrNameLst>
                                      </p:cBhvr>
                                      <p:to>
                                        <p:strVal val="visible"/>
                                      </p:to>
                                    </p:set>
                                    <p:animEffect transition="in" filter="fade">
                                      <p:cBhvr>
                                        <p:cTn id="7" dur="1000"/>
                                        <p:tgtEl>
                                          <p:spTgt spid="791"/>
                                        </p:tgtEl>
                                      </p:cBhvr>
                                    </p:animEffect>
                                  </p:childTnLst>
                                </p:cTn>
                              </p:par>
                              <p:par>
                                <p:cTn id="8" presetID="10" presetClass="entr" presetSubtype="0" fill="hold" nodeType="withEffect">
                                  <p:stCondLst>
                                    <p:cond delay="0"/>
                                  </p:stCondLst>
                                  <p:childTnLst>
                                    <p:set>
                                      <p:cBhvr>
                                        <p:cTn id="9" dur="1" fill="hold">
                                          <p:stCondLst>
                                            <p:cond delay="0"/>
                                          </p:stCondLst>
                                        </p:cTn>
                                        <p:tgtEl>
                                          <p:spTgt spid="797">
                                            <p:txEl>
                                              <p:pRg st="0" end="0"/>
                                            </p:txEl>
                                          </p:spTgt>
                                        </p:tgtEl>
                                        <p:attrNameLst>
                                          <p:attrName>style.visibility</p:attrName>
                                        </p:attrNameLst>
                                      </p:cBhvr>
                                      <p:to>
                                        <p:strVal val="visible"/>
                                      </p:to>
                                    </p:set>
                                    <p:animEffect transition="in" filter="fade">
                                      <p:cBhvr>
                                        <p:cTn id="10" dur="1000"/>
                                        <p:tgtEl>
                                          <p:spTgt spid="797">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88">
                                            <p:txEl>
                                              <p:pRg st="2" end="2"/>
                                            </p:txEl>
                                          </p:spTgt>
                                        </p:tgtEl>
                                        <p:attrNameLst>
                                          <p:attrName>style.visibility</p:attrName>
                                        </p:attrNameLst>
                                      </p:cBhvr>
                                      <p:to>
                                        <p:strVal val="visible"/>
                                      </p:to>
                                    </p:set>
                                    <p:animEffect transition="in" filter="fade">
                                      <p:cBhvr>
                                        <p:cTn id="14" dur="1000"/>
                                        <p:tgtEl>
                                          <p:spTgt spid="788">
                                            <p:txEl>
                                              <p:pRg st="2" end="2"/>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788">
                                            <p:txEl>
                                              <p:pRg st="1" end="1"/>
                                            </p:txEl>
                                          </p:spTgt>
                                        </p:tgtEl>
                                        <p:attrNameLst>
                                          <p:attrName>style.visibility</p:attrName>
                                        </p:attrNameLst>
                                      </p:cBhvr>
                                      <p:to>
                                        <p:strVal val="visible"/>
                                      </p:to>
                                    </p:set>
                                    <p:animEffect transition="in" filter="fade">
                                      <p:cBhvr>
                                        <p:cTn id="18" dur="1000"/>
                                        <p:tgtEl>
                                          <p:spTgt spid="788">
                                            <p:txEl>
                                              <p:pRg st="1" end="1"/>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788">
                                            <p:txEl>
                                              <p:pRg st="0" end="0"/>
                                            </p:txEl>
                                          </p:spTgt>
                                        </p:tgtEl>
                                        <p:attrNameLst>
                                          <p:attrName>style.visibility</p:attrName>
                                        </p:attrNameLst>
                                      </p:cBhvr>
                                      <p:to>
                                        <p:strVal val="visible"/>
                                      </p:to>
                                    </p:set>
                                    <p:animEffect transition="in" filter="fade">
                                      <p:cBhvr>
                                        <p:cTn id="22" dur="1000"/>
                                        <p:tgtEl>
                                          <p:spTgt spid="788">
                                            <p:txEl>
                                              <p:pRg st="0" end="0"/>
                                            </p:txEl>
                                          </p:spTgt>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789">
                                            <p:txEl>
                                              <p:pRg st="0" end="0"/>
                                            </p:txEl>
                                          </p:spTgt>
                                        </p:tgtEl>
                                        <p:attrNameLst>
                                          <p:attrName>style.visibility</p:attrName>
                                        </p:attrNameLst>
                                      </p:cBhvr>
                                      <p:to>
                                        <p:strVal val="visible"/>
                                      </p:to>
                                    </p:set>
                                    <p:animEffect transition="in" filter="fade">
                                      <p:cBhvr>
                                        <p:cTn id="26" dur="500"/>
                                        <p:tgtEl>
                                          <p:spTgt spid="789">
                                            <p:txEl>
                                              <p:pRg st="0" end="0"/>
                                            </p:txEl>
                                          </p:spTgt>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794"/>
                                        </p:tgtEl>
                                        <p:attrNameLst>
                                          <p:attrName>style.visibility</p:attrName>
                                        </p:attrNameLst>
                                      </p:cBhvr>
                                      <p:to>
                                        <p:strVal val="visible"/>
                                      </p:to>
                                    </p:set>
                                    <p:animEffect transition="in" filter="fade">
                                      <p:cBhvr>
                                        <p:cTn id="30" dur="1000"/>
                                        <p:tgtEl>
                                          <p:spTgt spid="794"/>
                                        </p:tgtEl>
                                      </p:cBhvr>
                                    </p:animEffect>
                                  </p:childTnLst>
                                </p:cTn>
                              </p:par>
                            </p:childTnLst>
                          </p:cTn>
                        </p:par>
                        <p:par>
                          <p:cTn id="31" fill="hold">
                            <p:stCondLst>
                              <p:cond delay="5500"/>
                            </p:stCondLst>
                            <p:childTnLst>
                              <p:par>
                                <p:cTn id="32" presetID="10" presetClass="entr" presetSubtype="0" fill="hold" nodeType="afterEffect">
                                  <p:stCondLst>
                                    <p:cond delay="0"/>
                                  </p:stCondLst>
                                  <p:childTnLst>
                                    <p:set>
                                      <p:cBhvr>
                                        <p:cTn id="33" dur="1" fill="hold">
                                          <p:stCondLst>
                                            <p:cond delay="0"/>
                                          </p:stCondLst>
                                        </p:cTn>
                                        <p:tgtEl>
                                          <p:spTgt spid="790">
                                            <p:txEl>
                                              <p:pRg st="0" end="0"/>
                                            </p:txEl>
                                          </p:spTgt>
                                        </p:tgtEl>
                                        <p:attrNameLst>
                                          <p:attrName>style.visibility</p:attrName>
                                        </p:attrNameLst>
                                      </p:cBhvr>
                                      <p:to>
                                        <p:strVal val="visible"/>
                                      </p:to>
                                    </p:set>
                                    <p:animEffect transition="in" filter="fade">
                                      <p:cBhvr>
                                        <p:cTn id="34" dur="1000"/>
                                        <p:tgtEl>
                                          <p:spTgt spid="790">
                                            <p:txEl>
                                              <p:pRg st="0" end="0"/>
                                            </p:txEl>
                                          </p:spTgt>
                                        </p:tgtEl>
                                      </p:cBhvr>
                                    </p:animEffect>
                                  </p:childTnLst>
                                </p:cTn>
                              </p:par>
                            </p:childTnLst>
                          </p:cTn>
                        </p:par>
                        <p:par>
                          <p:cTn id="35" fill="hold">
                            <p:stCondLst>
                              <p:cond delay="6500"/>
                            </p:stCondLst>
                            <p:childTnLst>
                              <p:par>
                                <p:cTn id="36" presetID="10" presetClass="entr" presetSubtype="0" fill="hold" nodeType="afterEffect">
                                  <p:stCondLst>
                                    <p:cond delay="0"/>
                                  </p:stCondLst>
                                  <p:childTnLst>
                                    <p:set>
                                      <p:cBhvr>
                                        <p:cTn id="37" dur="1" fill="hold">
                                          <p:stCondLst>
                                            <p:cond delay="0"/>
                                          </p:stCondLst>
                                        </p:cTn>
                                        <p:tgtEl>
                                          <p:spTgt spid="790">
                                            <p:txEl>
                                              <p:pRg st="1" end="1"/>
                                            </p:txEl>
                                          </p:spTgt>
                                        </p:tgtEl>
                                        <p:attrNameLst>
                                          <p:attrName>style.visibility</p:attrName>
                                        </p:attrNameLst>
                                      </p:cBhvr>
                                      <p:to>
                                        <p:strVal val="visible"/>
                                      </p:to>
                                    </p:set>
                                    <p:animEffect transition="in" filter="fade">
                                      <p:cBhvr>
                                        <p:cTn id="38" dur="1000"/>
                                        <p:tgtEl>
                                          <p:spTgt spid="790">
                                            <p:txEl>
                                              <p:pRg st="1" end="1"/>
                                            </p:txEl>
                                          </p:spTgt>
                                        </p:tgtEl>
                                      </p:cBhvr>
                                    </p:animEffect>
                                  </p:childTnLst>
                                </p:cTn>
                              </p:par>
                            </p:childTnLst>
                          </p:cTn>
                        </p:par>
                        <p:par>
                          <p:cTn id="39" fill="hold">
                            <p:stCondLst>
                              <p:cond delay="7500"/>
                            </p:stCondLst>
                            <p:childTnLst>
                              <p:par>
                                <p:cTn id="40" presetID="10" presetClass="entr" presetSubtype="0" fill="hold" nodeType="afterEffect">
                                  <p:stCondLst>
                                    <p:cond delay="0"/>
                                  </p:stCondLst>
                                  <p:childTnLst>
                                    <p:set>
                                      <p:cBhvr>
                                        <p:cTn id="41" dur="1" fill="hold">
                                          <p:stCondLst>
                                            <p:cond delay="0"/>
                                          </p:stCondLst>
                                        </p:cTn>
                                        <p:tgtEl>
                                          <p:spTgt spid="790">
                                            <p:txEl>
                                              <p:pRg st="2" end="2"/>
                                            </p:txEl>
                                          </p:spTgt>
                                        </p:tgtEl>
                                        <p:attrNameLst>
                                          <p:attrName>style.visibility</p:attrName>
                                        </p:attrNameLst>
                                      </p:cBhvr>
                                      <p:to>
                                        <p:strVal val="visible"/>
                                      </p:to>
                                    </p:set>
                                    <p:animEffect transition="in" filter="fade">
                                      <p:cBhvr>
                                        <p:cTn id="42" dur="1000"/>
                                        <p:tgtEl>
                                          <p:spTgt spid="7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395E8B0-957F-3796-91D9-411693E391AC}"/>
              </a:ext>
            </a:extLst>
          </p:cNvPr>
          <p:cNvSpPr>
            <a:spLocks noGrp="1"/>
          </p:cNvSpPr>
          <p:nvPr>
            <p:ph type="title"/>
          </p:nvPr>
        </p:nvSpPr>
        <p:spPr>
          <a:xfrm>
            <a:off x="1349567" y="847699"/>
            <a:ext cx="9492866" cy="576000"/>
          </a:xfrm>
        </p:spPr>
        <p:txBody>
          <a:bodyPr vert="horz" wrap="square" lIns="0" tIns="0" rIns="0" bIns="0" rtlCol="0" anchor="b" anchorCtr="0">
            <a:noAutofit/>
          </a:bodyPr>
          <a:lstStyle/>
          <a:p>
            <a:pPr algn="ctr">
              <a:lnSpc>
                <a:spcPct val="100000"/>
              </a:lnSpc>
            </a:pPr>
            <a:r>
              <a:rPr lang="en-US" sz="6000" cap="all" spc="-100" dirty="0"/>
              <a:t>Sensors and Intervention Devices</a:t>
            </a:r>
          </a:p>
        </p:txBody>
      </p:sp>
      <p:pic>
        <p:nvPicPr>
          <p:cNvPr id="6" name="Tartalom helye 5" descr="A képen üvegház, épület, növény, fedett pályás látható&#10;&#10;Automatikusan generált leírás">
            <a:extLst>
              <a:ext uri="{FF2B5EF4-FFF2-40B4-BE49-F238E27FC236}">
                <a16:creationId xmlns:a16="http://schemas.microsoft.com/office/drawing/2014/main" id="{48D7228F-8FC3-B84F-124A-BC6747A494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3872706" y="2286000"/>
            <a:ext cx="4022725" cy="4022725"/>
          </a:xfrm>
          <a:custGeom>
            <a:avLst/>
            <a:gdLst/>
            <a:ahLst/>
            <a:cxnLst/>
            <a:rect l="l" t="t" r="r" b="b"/>
            <a:pathLst>
              <a:path w="6096000" h="3997771">
                <a:moveTo>
                  <a:pt x="0" y="0"/>
                </a:moveTo>
                <a:lnTo>
                  <a:pt x="210618" y="2047"/>
                </a:lnTo>
                <a:cubicBezTo>
                  <a:pt x="2535878" y="26753"/>
                  <a:pt x="5202862" y="78595"/>
                  <a:pt x="5671395" y="78595"/>
                </a:cubicBezTo>
                <a:cubicBezTo>
                  <a:pt x="5770707" y="78595"/>
                  <a:pt x="5857607" y="78595"/>
                  <a:pt x="5933645" y="78595"/>
                </a:cubicBezTo>
                <a:lnTo>
                  <a:pt x="6096000" y="78595"/>
                </a:lnTo>
                <a:lnTo>
                  <a:pt x="6096000" y="3975098"/>
                </a:lnTo>
                <a:lnTo>
                  <a:pt x="6095997" y="3975098"/>
                </a:lnTo>
                <a:lnTo>
                  <a:pt x="6095997" y="3963663"/>
                </a:lnTo>
                <a:lnTo>
                  <a:pt x="6088243" y="3963714"/>
                </a:lnTo>
                <a:cubicBezTo>
                  <a:pt x="5074126" y="3970314"/>
                  <a:pt x="3451540" y="3980874"/>
                  <a:pt x="855408" y="3997771"/>
                </a:cubicBezTo>
                <a:cubicBezTo>
                  <a:pt x="855408" y="3997771"/>
                  <a:pt x="855408" y="3997771"/>
                  <a:pt x="4709" y="3985036"/>
                </a:cubicBezTo>
                <a:lnTo>
                  <a:pt x="0" y="3984966"/>
                </a:lnTo>
                <a:close/>
              </a:path>
            </a:pathLst>
          </a:custGeom>
        </p:spPr>
      </p:pic>
      <p:pic>
        <p:nvPicPr>
          <p:cNvPr id="8" name="Kép 7" descr="A képen épület, növény, lila, üvegház látható&#10;&#10;Automatikusan generált leírás">
            <a:extLst>
              <a:ext uri="{FF2B5EF4-FFF2-40B4-BE49-F238E27FC236}">
                <a16:creationId xmlns:a16="http://schemas.microsoft.com/office/drawing/2014/main" id="{60895122-4586-0182-DD93-8FBCF5781477}"/>
              </a:ext>
            </a:extLst>
          </p:cNvPr>
          <p:cNvPicPr>
            <a:picLocks noChangeAspect="1"/>
          </p:cNvPicPr>
          <p:nvPr/>
        </p:nvPicPr>
        <p:blipFill>
          <a:blip r:embed="rId3">
            <a:extLst>
              <a:ext uri="{28A0092B-C50C-407E-A947-70E740481C1C}">
                <a14:useLocalDpi xmlns:a14="http://schemas.microsoft.com/office/drawing/2010/main" val="0"/>
              </a:ext>
            </a:extLst>
          </a:blip>
          <a:srcRect t="5348" b="7256"/>
          <a:stretch/>
        </p:blipFill>
        <p:spPr>
          <a:xfrm>
            <a:off x="20" y="2124078"/>
            <a:ext cx="6095980" cy="3995722"/>
          </a:xfrm>
          <a:custGeom>
            <a:avLst/>
            <a:gdLst/>
            <a:ahLst/>
            <a:cxnLst/>
            <a:rect l="l" t="t" r="r" b="b"/>
            <a:pathLst>
              <a:path w="6096000" h="3995722">
                <a:moveTo>
                  <a:pt x="4189346" y="67"/>
                </a:moveTo>
                <a:cubicBezTo>
                  <a:pt x="4643147" y="-473"/>
                  <a:pt x="5171226" y="2329"/>
                  <a:pt x="5733892" y="7237"/>
                </a:cubicBezTo>
                <a:lnTo>
                  <a:pt x="6096000" y="10756"/>
                </a:lnTo>
                <a:lnTo>
                  <a:pt x="6096000" y="3995722"/>
                </a:lnTo>
                <a:lnTo>
                  <a:pt x="5973301" y="3993885"/>
                </a:lnTo>
                <a:cubicBezTo>
                  <a:pt x="5528708" y="3987229"/>
                  <a:pt x="4882026" y="3977548"/>
                  <a:pt x="3941397" y="3963467"/>
                </a:cubicBezTo>
                <a:cubicBezTo>
                  <a:pt x="3941397" y="3963467"/>
                  <a:pt x="3941397" y="3963467"/>
                  <a:pt x="1332721" y="3963467"/>
                </a:cubicBezTo>
                <a:cubicBezTo>
                  <a:pt x="1232387" y="3963467"/>
                  <a:pt x="831053" y="3963467"/>
                  <a:pt x="329384" y="3963467"/>
                </a:cubicBezTo>
                <a:lnTo>
                  <a:pt x="0" y="3969926"/>
                </a:lnTo>
                <a:lnTo>
                  <a:pt x="0" y="40691"/>
                </a:lnTo>
                <a:lnTo>
                  <a:pt x="20858" y="40713"/>
                </a:lnTo>
                <a:cubicBezTo>
                  <a:pt x="1271033" y="41633"/>
                  <a:pt x="2406326" y="39179"/>
                  <a:pt x="2925316" y="19546"/>
                </a:cubicBezTo>
                <a:cubicBezTo>
                  <a:pt x="3184813" y="6458"/>
                  <a:pt x="3630821" y="732"/>
                  <a:pt x="4189346" y="67"/>
                </a:cubicBezTo>
                <a:close/>
              </a:path>
            </a:pathLst>
          </a:custGeom>
        </p:spPr>
      </p:pic>
    </p:spTree>
    <p:extLst>
      <p:ext uri="{BB962C8B-B14F-4D97-AF65-F5344CB8AC3E}">
        <p14:creationId xmlns:p14="http://schemas.microsoft.com/office/powerpoint/2010/main" val="3282495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D4BC96F-1114-8B32-C83C-4ACA503A6F3A}"/>
              </a:ext>
            </a:extLst>
          </p:cNvPr>
          <p:cNvSpPr>
            <a:spLocks noGrp="1"/>
          </p:cNvSpPr>
          <p:nvPr>
            <p:ph type="title"/>
          </p:nvPr>
        </p:nvSpPr>
        <p:spPr>
          <a:xfrm>
            <a:off x="720000" y="619200"/>
            <a:ext cx="4991961" cy="1477328"/>
          </a:xfrm>
        </p:spPr>
        <p:txBody>
          <a:bodyPr wrap="square" anchor="ctr">
            <a:normAutofit fontScale="90000"/>
          </a:bodyPr>
          <a:lstStyle/>
          <a:p>
            <a:r>
              <a:rPr lang="hu-HU" sz="6000" dirty="0" err="1"/>
              <a:t>Importance</a:t>
            </a:r>
            <a:r>
              <a:rPr lang="hu-HU" sz="6000" dirty="0"/>
              <a:t> of </a:t>
            </a:r>
            <a:r>
              <a:rPr lang="hu-HU" sz="6000" dirty="0" err="1"/>
              <a:t>sensors</a:t>
            </a:r>
            <a:endParaRPr lang="hu-HU" sz="6000" dirty="0"/>
          </a:p>
        </p:txBody>
      </p:sp>
      <p:sp>
        <p:nvSpPr>
          <p:cNvPr id="3" name="Tartalom helye 2">
            <a:extLst>
              <a:ext uri="{FF2B5EF4-FFF2-40B4-BE49-F238E27FC236}">
                <a16:creationId xmlns:a16="http://schemas.microsoft.com/office/drawing/2014/main" id="{8C71E0F4-C6C8-637D-827C-6C1D6CA6E67A}"/>
              </a:ext>
            </a:extLst>
          </p:cNvPr>
          <p:cNvSpPr>
            <a:spLocks noGrp="1"/>
          </p:cNvSpPr>
          <p:nvPr>
            <p:ph idx="1"/>
          </p:nvPr>
        </p:nvSpPr>
        <p:spPr>
          <a:xfrm>
            <a:off x="720000" y="2541600"/>
            <a:ext cx="4991962" cy="3216273"/>
          </a:xfrm>
        </p:spPr>
        <p:txBody>
          <a:bodyPr>
            <a:normAutofit/>
          </a:bodyPr>
          <a:lstStyle/>
          <a:p>
            <a:pPr marL="285750" indent="-285750">
              <a:buFont typeface="Arial" panose="020B0604020202020204" pitchFamily="34" charset="0"/>
              <a:buChar char="•"/>
            </a:pPr>
            <a:r>
              <a:rPr lang="hu-HU" sz="2800" dirty="0" err="1">
                <a:solidFill>
                  <a:schemeClr val="tx1"/>
                </a:solidFill>
              </a:rPr>
              <a:t>Environmental</a:t>
            </a:r>
            <a:r>
              <a:rPr lang="hu-HU" sz="2800" dirty="0">
                <a:solidFill>
                  <a:schemeClr val="tx1"/>
                </a:solidFill>
              </a:rPr>
              <a:t> Monitoring</a:t>
            </a:r>
          </a:p>
          <a:p>
            <a:pPr marL="285750" indent="-285750">
              <a:buFont typeface="Arial" panose="020B0604020202020204" pitchFamily="34" charset="0"/>
              <a:buChar char="•"/>
            </a:pPr>
            <a:r>
              <a:rPr lang="hu-HU" sz="2800" dirty="0" err="1">
                <a:solidFill>
                  <a:schemeClr val="tx1"/>
                </a:solidFill>
              </a:rPr>
              <a:t>Automated</a:t>
            </a:r>
            <a:r>
              <a:rPr lang="hu-HU" sz="2800" dirty="0">
                <a:solidFill>
                  <a:schemeClr val="tx1"/>
                </a:solidFill>
              </a:rPr>
              <a:t> </a:t>
            </a:r>
            <a:r>
              <a:rPr lang="hu-HU" sz="2800" dirty="0" err="1">
                <a:solidFill>
                  <a:schemeClr val="tx1"/>
                </a:solidFill>
              </a:rPr>
              <a:t>Control</a:t>
            </a:r>
            <a:endParaRPr lang="hu-HU" sz="2800" dirty="0">
              <a:solidFill>
                <a:schemeClr val="tx1"/>
              </a:solidFill>
            </a:endParaRPr>
          </a:p>
          <a:p>
            <a:pPr marL="285750" indent="-285750">
              <a:buFont typeface="Arial" panose="020B0604020202020204" pitchFamily="34" charset="0"/>
              <a:buChar char="•"/>
            </a:pPr>
            <a:r>
              <a:rPr lang="hu-HU" sz="2800" dirty="0" err="1">
                <a:solidFill>
                  <a:schemeClr val="tx1"/>
                </a:solidFill>
              </a:rPr>
              <a:t>Resource</a:t>
            </a:r>
            <a:r>
              <a:rPr lang="hu-HU" sz="2800" dirty="0">
                <a:solidFill>
                  <a:schemeClr val="tx1"/>
                </a:solidFill>
              </a:rPr>
              <a:t> </a:t>
            </a:r>
            <a:r>
              <a:rPr lang="hu-HU" sz="2800" dirty="0" err="1">
                <a:solidFill>
                  <a:schemeClr val="tx1"/>
                </a:solidFill>
              </a:rPr>
              <a:t>Efficiency</a:t>
            </a:r>
            <a:endParaRPr lang="hu-HU" sz="2800" dirty="0">
              <a:solidFill>
                <a:schemeClr val="tx1"/>
              </a:solidFill>
            </a:endParaRPr>
          </a:p>
          <a:p>
            <a:pPr marL="285750" indent="-285750">
              <a:buFont typeface="Arial" panose="020B0604020202020204" pitchFamily="34" charset="0"/>
              <a:buChar char="•"/>
            </a:pPr>
            <a:r>
              <a:rPr lang="hu-HU" sz="2800" dirty="0" err="1">
                <a:solidFill>
                  <a:schemeClr val="tx1"/>
                </a:solidFill>
              </a:rPr>
              <a:t>Problem</a:t>
            </a:r>
            <a:r>
              <a:rPr lang="hu-HU" sz="2800" dirty="0">
                <a:solidFill>
                  <a:schemeClr val="tx1"/>
                </a:solidFill>
              </a:rPr>
              <a:t> </a:t>
            </a:r>
            <a:r>
              <a:rPr lang="hu-HU" sz="2800" dirty="0" err="1">
                <a:solidFill>
                  <a:schemeClr val="tx1"/>
                </a:solidFill>
              </a:rPr>
              <a:t>Detection</a:t>
            </a:r>
            <a:endParaRPr lang="hu-HU" sz="2800" dirty="0">
              <a:solidFill>
                <a:schemeClr val="tx1"/>
              </a:solidFill>
            </a:endParaRPr>
          </a:p>
        </p:txBody>
      </p:sp>
      <p:pic>
        <p:nvPicPr>
          <p:cNvPr id="6" name="Tartalom helye 5" descr="A képen talaj, kültéri, csíra, zöldség látható&#10;&#10;Automatikusan generált leírás">
            <a:extLst>
              <a:ext uri="{FF2B5EF4-FFF2-40B4-BE49-F238E27FC236}">
                <a16:creationId xmlns:a16="http://schemas.microsoft.com/office/drawing/2014/main" id="{2D21E176-B445-425C-52C7-8211DE4C670F}"/>
              </a:ext>
            </a:extLst>
          </p:cNvPr>
          <p:cNvPicPr>
            <a:picLocks noChangeAspect="1"/>
          </p:cNvPicPr>
          <p:nvPr/>
        </p:nvPicPr>
        <p:blipFill>
          <a:blip r:embed="rId2">
            <a:extLst>
              <a:ext uri="{28A0092B-C50C-407E-A947-70E740481C1C}">
                <a14:useLocalDpi xmlns:a14="http://schemas.microsoft.com/office/drawing/2010/main" val="0"/>
              </a:ext>
            </a:extLst>
          </a:blip>
          <a:srcRect l="788" r="-2" b="-2"/>
          <a:stretch/>
        </p:blipFill>
        <p:spPr>
          <a:xfrm>
            <a:off x="6444525" y="897355"/>
            <a:ext cx="5014800" cy="505462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2682861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DBD8323-D893-C3DE-0DA9-9E4AEA91DAB7}"/>
              </a:ext>
            </a:extLst>
          </p:cNvPr>
          <p:cNvSpPr>
            <a:spLocks noGrp="1"/>
          </p:cNvSpPr>
          <p:nvPr>
            <p:ph type="title"/>
          </p:nvPr>
        </p:nvSpPr>
        <p:spPr>
          <a:xfrm>
            <a:off x="572806" y="361463"/>
            <a:ext cx="4991961" cy="1477328"/>
          </a:xfrm>
        </p:spPr>
        <p:txBody>
          <a:bodyPr wrap="square" anchor="ctr">
            <a:normAutofit fontScale="90000"/>
          </a:bodyPr>
          <a:lstStyle/>
          <a:p>
            <a:r>
              <a:rPr lang="hu-HU" sz="7200" dirty="0" err="1"/>
              <a:t>Moisture</a:t>
            </a:r>
            <a:r>
              <a:rPr lang="hu-HU" sz="7200" dirty="0"/>
              <a:t> </a:t>
            </a:r>
            <a:r>
              <a:rPr lang="hu-HU" sz="7200" dirty="0" err="1"/>
              <a:t>sensor</a:t>
            </a:r>
            <a:endParaRPr lang="hu-HU" sz="7200" dirty="0"/>
          </a:p>
        </p:txBody>
      </p:sp>
      <p:sp>
        <p:nvSpPr>
          <p:cNvPr id="3" name="Tartalom helye 2">
            <a:extLst>
              <a:ext uri="{FF2B5EF4-FFF2-40B4-BE49-F238E27FC236}">
                <a16:creationId xmlns:a16="http://schemas.microsoft.com/office/drawing/2014/main" id="{9A08CA01-264F-4380-7457-08D965A93534}"/>
              </a:ext>
            </a:extLst>
          </p:cNvPr>
          <p:cNvSpPr>
            <a:spLocks noGrp="1"/>
          </p:cNvSpPr>
          <p:nvPr>
            <p:ph idx="1"/>
          </p:nvPr>
        </p:nvSpPr>
        <p:spPr>
          <a:xfrm>
            <a:off x="735904" y="2740259"/>
            <a:ext cx="5664895" cy="3216273"/>
          </a:xfrm>
        </p:spPr>
        <p:txBody>
          <a:bodyPr>
            <a:normAutofit/>
          </a:bodyPr>
          <a:lstStyle/>
          <a:p>
            <a:pPr marL="0" indent="0">
              <a:buNone/>
            </a:pPr>
            <a:r>
              <a:rPr lang="hu-HU" sz="3600" dirty="0" err="1">
                <a:solidFill>
                  <a:schemeClr val="tx1"/>
                </a:solidFill>
              </a:rPr>
              <a:t>Operating</a:t>
            </a:r>
            <a:r>
              <a:rPr lang="hu-HU" sz="3600" dirty="0">
                <a:solidFill>
                  <a:schemeClr val="tx1"/>
                </a:solidFill>
              </a:rPr>
              <a:t> </a:t>
            </a:r>
            <a:r>
              <a:rPr lang="hu-HU" sz="3600" dirty="0" err="1">
                <a:solidFill>
                  <a:schemeClr val="tx1"/>
                </a:solidFill>
              </a:rPr>
              <a:t>Process</a:t>
            </a:r>
            <a:r>
              <a:rPr lang="hu-HU" sz="3600" dirty="0">
                <a:solidFill>
                  <a:schemeClr val="tx1"/>
                </a:solidFill>
              </a:rPr>
              <a:t>:</a:t>
            </a:r>
          </a:p>
          <a:p>
            <a:pPr marL="742950" lvl="1" indent="-285750">
              <a:spcAft>
                <a:spcPts val="1200"/>
              </a:spcAft>
              <a:buFont typeface="Arial" panose="020B0604020202020204" pitchFamily="34" charset="0"/>
              <a:buChar char="•"/>
            </a:pPr>
            <a:r>
              <a:rPr lang="hu-HU" sz="2800" dirty="0" err="1">
                <a:solidFill>
                  <a:schemeClr val="tx1"/>
                </a:solidFill>
              </a:rPr>
              <a:t>Two</a:t>
            </a:r>
            <a:r>
              <a:rPr lang="hu-HU" sz="2800" dirty="0">
                <a:solidFill>
                  <a:schemeClr val="tx1"/>
                </a:solidFill>
              </a:rPr>
              <a:t> </a:t>
            </a:r>
            <a:r>
              <a:rPr lang="hu-HU" sz="2800" dirty="0" err="1">
                <a:solidFill>
                  <a:schemeClr val="tx1"/>
                </a:solidFill>
              </a:rPr>
              <a:t>Electrodes</a:t>
            </a:r>
            <a:endParaRPr lang="hu-HU" sz="2800" dirty="0">
              <a:solidFill>
                <a:schemeClr val="tx1"/>
              </a:solidFill>
            </a:endParaRPr>
          </a:p>
          <a:p>
            <a:pPr marL="742950" lvl="1" indent="-285750">
              <a:spcAft>
                <a:spcPts val="1200"/>
              </a:spcAft>
              <a:buFont typeface="Arial" panose="020B0604020202020204" pitchFamily="34" charset="0"/>
              <a:buChar char="•"/>
            </a:pPr>
            <a:r>
              <a:rPr lang="hu-HU" sz="2800" dirty="0" err="1">
                <a:solidFill>
                  <a:schemeClr val="tx1"/>
                </a:solidFill>
              </a:rPr>
              <a:t>Conductivity</a:t>
            </a:r>
            <a:r>
              <a:rPr lang="hu-HU" sz="2800" dirty="0">
                <a:solidFill>
                  <a:schemeClr val="tx1"/>
                </a:solidFill>
              </a:rPr>
              <a:t> </a:t>
            </a:r>
            <a:r>
              <a:rPr lang="hu-HU" sz="2800" dirty="0" err="1">
                <a:solidFill>
                  <a:schemeClr val="tx1"/>
                </a:solidFill>
              </a:rPr>
              <a:t>Measurement</a:t>
            </a:r>
            <a:endParaRPr lang="hu-HU" sz="2800" dirty="0">
              <a:solidFill>
                <a:schemeClr val="tx1"/>
              </a:solidFill>
            </a:endParaRPr>
          </a:p>
          <a:p>
            <a:pPr marL="742950" lvl="1" indent="-285750">
              <a:spcAft>
                <a:spcPts val="1200"/>
              </a:spcAft>
              <a:buFont typeface="Arial" panose="020B0604020202020204" pitchFamily="34" charset="0"/>
              <a:buChar char="•"/>
            </a:pPr>
            <a:r>
              <a:rPr lang="hu-HU" sz="2800" dirty="0">
                <a:solidFill>
                  <a:schemeClr val="tx1"/>
                </a:solidFill>
              </a:rPr>
              <a:t>Data </a:t>
            </a:r>
            <a:r>
              <a:rPr lang="hu-HU" sz="2800" dirty="0" err="1">
                <a:solidFill>
                  <a:schemeClr val="tx1"/>
                </a:solidFill>
              </a:rPr>
              <a:t>Transmission</a:t>
            </a:r>
            <a:endParaRPr lang="hu-HU" sz="2800" dirty="0">
              <a:solidFill>
                <a:schemeClr val="tx1"/>
              </a:solidFill>
            </a:endParaRPr>
          </a:p>
        </p:txBody>
      </p:sp>
      <p:pic>
        <p:nvPicPr>
          <p:cNvPr id="5" name="Kép 4" descr="A képen kábel, összekötő, nyakpánt látható&#10;&#10;Automatikusan generált leírás">
            <a:extLst>
              <a:ext uri="{FF2B5EF4-FFF2-40B4-BE49-F238E27FC236}">
                <a16:creationId xmlns:a16="http://schemas.microsoft.com/office/drawing/2014/main" id="{265971B5-A5AD-82CE-CEC5-B017DFC63D18}"/>
              </a:ext>
            </a:extLst>
          </p:cNvPr>
          <p:cNvPicPr>
            <a:picLocks noChangeAspect="1"/>
          </p:cNvPicPr>
          <p:nvPr/>
        </p:nvPicPr>
        <p:blipFill>
          <a:blip r:embed="rId2">
            <a:extLst>
              <a:ext uri="{28A0092B-C50C-407E-A947-70E740481C1C}">
                <a14:useLocalDpi xmlns:a14="http://schemas.microsoft.com/office/drawing/2010/main" val="0"/>
              </a:ext>
            </a:extLst>
          </a:blip>
          <a:srcRect l="788" r="-2" b="-2"/>
          <a:stretch/>
        </p:blipFill>
        <p:spPr>
          <a:xfrm>
            <a:off x="6257657" y="566767"/>
            <a:ext cx="5361537" cy="5404109"/>
          </a:xfrm>
          <a:custGeom>
            <a:avLst/>
            <a:gdLst/>
            <a:ahLst/>
            <a:cxnLst/>
            <a:rect l="l" t="t" r="r" b="b"/>
            <a:pathLst>
              <a:path w="5361537" h="5404109">
                <a:moveTo>
                  <a:pt x="2870828" y="1041"/>
                </a:moveTo>
                <a:cubicBezTo>
                  <a:pt x="3203581" y="14830"/>
                  <a:pt x="3513736" y="163111"/>
                  <a:pt x="3800184" y="290250"/>
                </a:cubicBezTo>
                <a:cubicBezTo>
                  <a:pt x="4171154" y="479730"/>
                  <a:pt x="4508586" y="661721"/>
                  <a:pt x="4702438" y="1026076"/>
                </a:cubicBezTo>
                <a:lnTo>
                  <a:pt x="4959549" y="1326248"/>
                </a:lnTo>
                <a:cubicBezTo>
                  <a:pt x="5129003" y="1601579"/>
                  <a:pt x="5186377" y="1874538"/>
                  <a:pt x="5266423" y="2173276"/>
                </a:cubicBezTo>
                <a:cubicBezTo>
                  <a:pt x="5322579" y="2382854"/>
                  <a:pt x="5370498" y="2561686"/>
                  <a:pt x="5358128" y="2694064"/>
                </a:cubicBezTo>
                <a:cubicBezTo>
                  <a:pt x="5387135" y="3102588"/>
                  <a:pt x="5225012" y="3513996"/>
                  <a:pt x="5101614" y="3771685"/>
                </a:cubicBezTo>
                <a:cubicBezTo>
                  <a:pt x="4997551" y="4040670"/>
                  <a:pt x="4756585" y="4494622"/>
                  <a:pt x="4442699" y="4781934"/>
                </a:cubicBezTo>
                <a:cubicBezTo>
                  <a:pt x="4128813" y="5069245"/>
                  <a:pt x="3867535" y="5122778"/>
                  <a:pt x="3526897" y="5225036"/>
                </a:cubicBezTo>
                <a:cubicBezTo>
                  <a:pt x="3186396" y="5327806"/>
                  <a:pt x="2777866" y="5432329"/>
                  <a:pt x="2398771" y="5397154"/>
                </a:cubicBezTo>
                <a:cubicBezTo>
                  <a:pt x="2019540" y="5361468"/>
                  <a:pt x="1637694" y="5196321"/>
                  <a:pt x="1251137" y="5011566"/>
                </a:cubicBezTo>
                <a:cubicBezTo>
                  <a:pt x="928921" y="4825498"/>
                  <a:pt x="428548" y="4335676"/>
                  <a:pt x="348364" y="4036426"/>
                </a:cubicBezTo>
                <a:cubicBezTo>
                  <a:pt x="268180" y="3737176"/>
                  <a:pt x="-82248" y="2964977"/>
                  <a:pt x="17820" y="2441683"/>
                </a:cubicBezTo>
                <a:cubicBezTo>
                  <a:pt x="117889" y="1918389"/>
                  <a:pt x="122569" y="1757316"/>
                  <a:pt x="362894" y="1276624"/>
                </a:cubicBezTo>
                <a:cubicBezTo>
                  <a:pt x="659155" y="828176"/>
                  <a:pt x="1338551" y="373177"/>
                  <a:pt x="1764257" y="227256"/>
                </a:cubicBezTo>
                <a:cubicBezTo>
                  <a:pt x="2005919" y="114722"/>
                  <a:pt x="2440806" y="61902"/>
                  <a:pt x="2530583" y="37846"/>
                </a:cubicBezTo>
                <a:cubicBezTo>
                  <a:pt x="2646482" y="6791"/>
                  <a:pt x="2759910" y="-3556"/>
                  <a:pt x="2870828" y="1041"/>
                </a:cubicBezTo>
                <a:close/>
              </a:path>
            </a:pathLst>
          </a:custGeom>
        </p:spPr>
      </p:pic>
    </p:spTree>
    <p:extLst>
      <p:ext uri="{BB962C8B-B14F-4D97-AF65-F5344CB8AC3E}">
        <p14:creationId xmlns:p14="http://schemas.microsoft.com/office/powerpoint/2010/main" val="3517182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2F92AB7-90A7-4059-2618-16111A40E047}"/>
              </a:ext>
            </a:extLst>
          </p:cNvPr>
          <p:cNvSpPr>
            <a:spLocks noGrp="1"/>
          </p:cNvSpPr>
          <p:nvPr>
            <p:ph type="title"/>
          </p:nvPr>
        </p:nvSpPr>
        <p:spPr>
          <a:xfrm>
            <a:off x="719999" y="619200"/>
            <a:ext cx="6370118" cy="1476000"/>
          </a:xfrm>
        </p:spPr>
        <p:txBody>
          <a:bodyPr wrap="square" anchor="ctr">
            <a:normAutofit fontScale="90000"/>
          </a:bodyPr>
          <a:lstStyle/>
          <a:p>
            <a:r>
              <a:rPr lang="hu-HU" sz="6000" dirty="0" err="1"/>
              <a:t>Applications</a:t>
            </a:r>
            <a:r>
              <a:rPr lang="hu-HU" sz="6000" dirty="0"/>
              <a:t> of </a:t>
            </a:r>
            <a:r>
              <a:rPr lang="hu-HU" sz="6000" dirty="0" err="1"/>
              <a:t>Moisture</a:t>
            </a:r>
            <a:r>
              <a:rPr lang="hu-HU" sz="6000" dirty="0"/>
              <a:t> </a:t>
            </a:r>
            <a:r>
              <a:rPr lang="hu-HU" sz="6000" dirty="0" err="1"/>
              <a:t>Sensors</a:t>
            </a:r>
            <a:endParaRPr lang="hu-HU" sz="6000" dirty="0"/>
          </a:p>
        </p:txBody>
      </p:sp>
      <p:sp>
        <p:nvSpPr>
          <p:cNvPr id="3" name="Tartalom helye 2">
            <a:extLst>
              <a:ext uri="{FF2B5EF4-FFF2-40B4-BE49-F238E27FC236}">
                <a16:creationId xmlns:a16="http://schemas.microsoft.com/office/drawing/2014/main" id="{5A6FE3C9-F35F-92C6-D659-391625E06BE2}"/>
              </a:ext>
            </a:extLst>
          </p:cNvPr>
          <p:cNvSpPr>
            <a:spLocks noGrp="1"/>
          </p:cNvSpPr>
          <p:nvPr>
            <p:ph idx="1"/>
          </p:nvPr>
        </p:nvSpPr>
        <p:spPr>
          <a:xfrm>
            <a:off x="1104038" y="2714400"/>
            <a:ext cx="4991962" cy="3216273"/>
          </a:xfrm>
        </p:spPr>
        <p:txBody>
          <a:bodyPr>
            <a:normAutofit/>
          </a:bodyPr>
          <a:lstStyle/>
          <a:p>
            <a:pPr>
              <a:spcAft>
                <a:spcPts val="600"/>
              </a:spcAft>
            </a:pPr>
            <a:r>
              <a:rPr lang="hu-HU" sz="2800" dirty="0" err="1">
                <a:solidFill>
                  <a:schemeClr val="tx1"/>
                </a:solidFill>
              </a:rPr>
              <a:t>Horticulture</a:t>
            </a:r>
            <a:r>
              <a:rPr lang="hu-HU" sz="2800" dirty="0">
                <a:solidFill>
                  <a:schemeClr val="tx1"/>
                </a:solidFill>
              </a:rPr>
              <a:t> &amp; </a:t>
            </a:r>
            <a:r>
              <a:rPr lang="hu-HU" sz="2800" dirty="0" err="1">
                <a:solidFill>
                  <a:schemeClr val="tx1"/>
                </a:solidFill>
              </a:rPr>
              <a:t>Greenhouses</a:t>
            </a:r>
            <a:endParaRPr lang="hu-HU" sz="2800" dirty="0">
              <a:solidFill>
                <a:schemeClr val="tx1"/>
              </a:solidFill>
            </a:endParaRPr>
          </a:p>
          <a:p>
            <a:pPr>
              <a:spcAft>
                <a:spcPts val="600"/>
              </a:spcAft>
            </a:pPr>
            <a:r>
              <a:rPr lang="hu-HU" sz="2800" dirty="0" err="1">
                <a:solidFill>
                  <a:schemeClr val="tx1"/>
                </a:solidFill>
              </a:rPr>
              <a:t>Water</a:t>
            </a:r>
            <a:r>
              <a:rPr lang="hu-HU" sz="2800" dirty="0">
                <a:solidFill>
                  <a:schemeClr val="tx1"/>
                </a:solidFill>
              </a:rPr>
              <a:t> Management	</a:t>
            </a:r>
          </a:p>
          <a:p>
            <a:pPr>
              <a:spcAft>
                <a:spcPts val="600"/>
              </a:spcAft>
            </a:pPr>
            <a:r>
              <a:rPr lang="hu-HU" sz="2800" dirty="0" err="1">
                <a:solidFill>
                  <a:schemeClr val="tx1"/>
                </a:solidFill>
              </a:rPr>
              <a:t>Meteorology</a:t>
            </a:r>
            <a:endParaRPr lang="hu-HU" sz="2800" dirty="0">
              <a:solidFill>
                <a:schemeClr val="tx1"/>
              </a:solidFill>
            </a:endParaRPr>
          </a:p>
          <a:p>
            <a:pPr>
              <a:spcAft>
                <a:spcPts val="600"/>
              </a:spcAft>
            </a:pPr>
            <a:r>
              <a:rPr lang="hu-HU" sz="2800" dirty="0" err="1">
                <a:solidFill>
                  <a:schemeClr val="tx1"/>
                </a:solidFill>
              </a:rPr>
              <a:t>Construction</a:t>
            </a:r>
            <a:endParaRPr lang="hu-HU" sz="2800" dirty="0">
              <a:solidFill>
                <a:schemeClr val="tx1"/>
              </a:solidFill>
            </a:endParaRPr>
          </a:p>
          <a:p>
            <a:pPr>
              <a:spcAft>
                <a:spcPts val="600"/>
              </a:spcAft>
            </a:pPr>
            <a:r>
              <a:rPr lang="hu-HU" sz="2800" dirty="0" err="1">
                <a:solidFill>
                  <a:schemeClr val="tx1"/>
                </a:solidFill>
              </a:rPr>
              <a:t>Soil</a:t>
            </a:r>
            <a:r>
              <a:rPr lang="hu-HU" sz="2800" dirty="0">
                <a:solidFill>
                  <a:schemeClr val="tx1"/>
                </a:solidFill>
              </a:rPr>
              <a:t> Research</a:t>
            </a:r>
          </a:p>
        </p:txBody>
      </p:sp>
      <p:pic>
        <p:nvPicPr>
          <p:cNvPr id="7" name="Kép 6" descr="A képen kültéri, talaj, tűzcsap, növény látható&#10;&#10;Automatikusan generált leírás">
            <a:extLst>
              <a:ext uri="{FF2B5EF4-FFF2-40B4-BE49-F238E27FC236}">
                <a16:creationId xmlns:a16="http://schemas.microsoft.com/office/drawing/2014/main" id="{F6E485D1-8E96-AA49-5E88-4DF5D7332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2147" y="290361"/>
            <a:ext cx="2520266" cy="3134661"/>
          </a:xfrm>
          <a:custGeom>
            <a:avLst/>
            <a:gdLst/>
            <a:ahLst/>
            <a:cxnLst/>
            <a:rect l="l" t="t" r="r" b="b"/>
            <a:pathLst>
              <a:path w="5014800" h="2524669">
                <a:moveTo>
                  <a:pt x="0" y="0"/>
                </a:moveTo>
                <a:lnTo>
                  <a:pt x="5014800" y="0"/>
                </a:lnTo>
                <a:lnTo>
                  <a:pt x="5014800" y="2524669"/>
                </a:lnTo>
                <a:lnTo>
                  <a:pt x="0" y="2524669"/>
                </a:lnTo>
                <a:close/>
              </a:path>
            </a:pathLst>
          </a:custGeom>
        </p:spPr>
      </p:pic>
      <p:pic>
        <p:nvPicPr>
          <p:cNvPr id="5" name="Kép 4" descr="A képen mikrofon látható&#10;&#10;Automatikusan generált leírás">
            <a:extLst>
              <a:ext uri="{FF2B5EF4-FFF2-40B4-BE49-F238E27FC236}">
                <a16:creationId xmlns:a16="http://schemas.microsoft.com/office/drawing/2014/main" id="{24225153-C939-20F8-8F80-D8926891F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560" y="3837645"/>
            <a:ext cx="3539440" cy="2300635"/>
          </a:xfrm>
          <a:custGeom>
            <a:avLst/>
            <a:gdLst/>
            <a:ahLst/>
            <a:cxnLst/>
            <a:rect l="l" t="t" r="r" b="b"/>
            <a:pathLst>
              <a:path w="5014800" h="2524669">
                <a:moveTo>
                  <a:pt x="0" y="0"/>
                </a:moveTo>
                <a:lnTo>
                  <a:pt x="5014800" y="0"/>
                </a:lnTo>
                <a:lnTo>
                  <a:pt x="5014800" y="2524669"/>
                </a:lnTo>
                <a:lnTo>
                  <a:pt x="0" y="2524669"/>
                </a:lnTo>
                <a:close/>
              </a:path>
            </a:pathLst>
          </a:custGeom>
        </p:spPr>
      </p:pic>
    </p:spTree>
    <p:extLst>
      <p:ext uri="{BB962C8B-B14F-4D97-AF65-F5344CB8AC3E}">
        <p14:creationId xmlns:p14="http://schemas.microsoft.com/office/powerpoint/2010/main" val="3896177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Ellipszis 40"/>
          <p:cNvSpPr/>
          <p:nvPr/>
        </p:nvSpPr>
        <p:spPr>
          <a:xfrm>
            <a:off x="-5073400" y="-5306425"/>
            <a:ext cx="7560000" cy="7958151"/>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 name="Kép 4"/>
          <p:cNvPicPr>
            <a:picLocks noChangeAspect="1"/>
          </p:cNvPicPr>
          <p:nvPr/>
        </p:nvPicPr>
        <p:blipFill>
          <a:blip r:embed="rId2"/>
          <a:stretch>
            <a:fillRect/>
          </a:stretch>
        </p:blipFill>
        <p:spPr>
          <a:xfrm>
            <a:off x="5894497" y="2659462"/>
            <a:ext cx="5437763" cy="3600000"/>
          </a:xfrm>
          <a:prstGeom prst="rect">
            <a:avLst/>
          </a:prstGeom>
        </p:spPr>
      </p:pic>
      <p:sp>
        <p:nvSpPr>
          <p:cNvPr id="43" name="Ellipszis 42"/>
          <p:cNvSpPr/>
          <p:nvPr/>
        </p:nvSpPr>
        <p:spPr>
          <a:xfrm>
            <a:off x="10908896" y="4818230"/>
            <a:ext cx="3600000" cy="3600000"/>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p:txBody>
          <a:bodyPr>
            <a:normAutofit/>
          </a:bodyPr>
          <a:lstStyle/>
          <a:p>
            <a:pPr>
              <a:lnSpc>
                <a:spcPct val="88000"/>
              </a:lnSpc>
            </a:pPr>
            <a:r>
              <a:rPr lang="hu-HU" sz="7200" dirty="0" err="1"/>
              <a:t>What</a:t>
            </a:r>
            <a:r>
              <a:rPr lang="hu-HU" sz="7200" dirty="0"/>
              <a:t> </a:t>
            </a:r>
            <a:r>
              <a:rPr lang="hu-HU" sz="7200" dirty="0" err="1"/>
              <a:t>Are</a:t>
            </a:r>
            <a:r>
              <a:rPr lang="hu-HU" sz="7200" dirty="0"/>
              <a:t> </a:t>
            </a:r>
            <a:r>
              <a:rPr lang="hu-HU" sz="7200" dirty="0" err="1"/>
              <a:t>Light</a:t>
            </a:r>
            <a:r>
              <a:rPr lang="hu-HU" sz="7200" dirty="0"/>
              <a:t> </a:t>
            </a:r>
            <a:r>
              <a:rPr lang="hu-HU" sz="7200" dirty="0" err="1"/>
              <a:t>Sensors</a:t>
            </a:r>
            <a:r>
              <a:rPr lang="hu-HU" sz="7200" dirty="0"/>
              <a:t>?</a:t>
            </a:r>
          </a:p>
        </p:txBody>
      </p:sp>
      <p:sp>
        <p:nvSpPr>
          <p:cNvPr id="3" name="Tartalom helye 2"/>
          <p:cNvSpPr>
            <a:spLocks noGrp="1"/>
          </p:cNvSpPr>
          <p:nvPr>
            <p:ph idx="1"/>
          </p:nvPr>
        </p:nvSpPr>
        <p:spPr>
          <a:xfrm>
            <a:off x="1101597" y="2636798"/>
            <a:ext cx="3719265" cy="762059"/>
          </a:xfrm>
        </p:spPr>
        <p:txBody>
          <a:bodyPr>
            <a:normAutofit/>
          </a:bodyPr>
          <a:lstStyle/>
          <a:p>
            <a:pPr marL="0" indent="0">
              <a:buNone/>
            </a:pPr>
            <a:r>
              <a:rPr lang="hu-HU" sz="4000" dirty="0" err="1">
                <a:solidFill>
                  <a:schemeClr val="tx1"/>
                </a:solidFill>
              </a:rPr>
              <a:t>Definition</a:t>
            </a:r>
            <a:endParaRPr lang="hu-HU" sz="4000" dirty="0">
              <a:solidFill>
                <a:schemeClr val="tx1"/>
              </a:solidFill>
            </a:endParaRPr>
          </a:p>
          <a:p>
            <a:endParaRPr lang="hu-HU" dirty="0"/>
          </a:p>
        </p:txBody>
      </p:sp>
      <p:grpSp>
        <p:nvGrpSpPr>
          <p:cNvPr id="39" name="Csoportba foglalás 38"/>
          <p:cNvGrpSpPr/>
          <p:nvPr/>
        </p:nvGrpSpPr>
        <p:grpSpPr>
          <a:xfrm>
            <a:off x="239028" y="4313988"/>
            <a:ext cx="720000" cy="720000"/>
            <a:chOff x="312619" y="4313988"/>
            <a:chExt cx="720000" cy="720000"/>
          </a:xfrm>
        </p:grpSpPr>
        <p:sp>
          <p:nvSpPr>
            <p:cNvPr id="33" name="Ellipszis 32"/>
            <p:cNvSpPr/>
            <p:nvPr/>
          </p:nvSpPr>
          <p:spPr>
            <a:xfrm>
              <a:off x="312619" y="4313988"/>
              <a:ext cx="720000" cy="72000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9" name="Google Shape;12219;p94"/>
            <p:cNvGrpSpPr/>
            <p:nvPr/>
          </p:nvGrpSpPr>
          <p:grpSpPr>
            <a:xfrm>
              <a:off x="492619" y="4493988"/>
              <a:ext cx="360000" cy="360000"/>
              <a:chOff x="3527780" y="2885263"/>
              <a:chExt cx="347435" cy="345534"/>
            </a:xfrm>
            <a:solidFill>
              <a:schemeClr val="tx1"/>
            </a:solidFill>
          </p:grpSpPr>
          <p:sp>
            <p:nvSpPr>
              <p:cNvPr id="10" name="Google Shape;12220;p94"/>
              <p:cNvSpPr/>
              <p:nvPr/>
            </p:nvSpPr>
            <p:spPr>
              <a:xfrm>
                <a:off x="3527780" y="2885263"/>
                <a:ext cx="347435" cy="345534"/>
              </a:xfrm>
              <a:custGeom>
                <a:avLst/>
                <a:gdLst/>
                <a:ahLst/>
                <a:cxnLst/>
                <a:rect l="l" t="t" r="r" b="b"/>
                <a:pathLst>
                  <a:path w="10967" h="10907" extrusionOk="0">
                    <a:moveTo>
                      <a:pt x="3751" y="298"/>
                    </a:moveTo>
                    <a:cubicBezTo>
                      <a:pt x="3811" y="298"/>
                      <a:pt x="3847" y="345"/>
                      <a:pt x="3847" y="405"/>
                    </a:cubicBezTo>
                    <a:cubicBezTo>
                      <a:pt x="3847" y="464"/>
                      <a:pt x="3811" y="512"/>
                      <a:pt x="3751" y="512"/>
                    </a:cubicBezTo>
                    <a:cubicBezTo>
                      <a:pt x="3692" y="512"/>
                      <a:pt x="3644" y="464"/>
                      <a:pt x="3644" y="405"/>
                    </a:cubicBezTo>
                    <a:cubicBezTo>
                      <a:pt x="3656" y="345"/>
                      <a:pt x="3704" y="298"/>
                      <a:pt x="3751" y="298"/>
                    </a:cubicBezTo>
                    <a:close/>
                    <a:moveTo>
                      <a:pt x="5490" y="298"/>
                    </a:moveTo>
                    <a:cubicBezTo>
                      <a:pt x="5549" y="298"/>
                      <a:pt x="5597" y="345"/>
                      <a:pt x="5597" y="405"/>
                    </a:cubicBezTo>
                    <a:cubicBezTo>
                      <a:pt x="5597" y="464"/>
                      <a:pt x="5549" y="512"/>
                      <a:pt x="5490" y="512"/>
                    </a:cubicBezTo>
                    <a:cubicBezTo>
                      <a:pt x="5430" y="512"/>
                      <a:pt x="5382" y="464"/>
                      <a:pt x="5382" y="405"/>
                    </a:cubicBezTo>
                    <a:cubicBezTo>
                      <a:pt x="5382" y="345"/>
                      <a:pt x="5430" y="298"/>
                      <a:pt x="5490" y="298"/>
                    </a:cubicBezTo>
                    <a:close/>
                    <a:moveTo>
                      <a:pt x="7216" y="298"/>
                    </a:moveTo>
                    <a:cubicBezTo>
                      <a:pt x="7276" y="298"/>
                      <a:pt x="7323" y="345"/>
                      <a:pt x="7323" y="405"/>
                    </a:cubicBezTo>
                    <a:cubicBezTo>
                      <a:pt x="7323" y="464"/>
                      <a:pt x="7276" y="512"/>
                      <a:pt x="7216" y="512"/>
                    </a:cubicBezTo>
                    <a:cubicBezTo>
                      <a:pt x="7156" y="512"/>
                      <a:pt x="7109" y="464"/>
                      <a:pt x="7109" y="405"/>
                    </a:cubicBezTo>
                    <a:cubicBezTo>
                      <a:pt x="7109" y="345"/>
                      <a:pt x="7156" y="298"/>
                      <a:pt x="7216" y="298"/>
                    </a:cubicBezTo>
                    <a:close/>
                    <a:moveTo>
                      <a:pt x="394" y="3632"/>
                    </a:moveTo>
                    <a:cubicBezTo>
                      <a:pt x="453" y="3632"/>
                      <a:pt x="501" y="3679"/>
                      <a:pt x="501" y="3739"/>
                    </a:cubicBezTo>
                    <a:cubicBezTo>
                      <a:pt x="501" y="3798"/>
                      <a:pt x="453" y="3846"/>
                      <a:pt x="394" y="3846"/>
                    </a:cubicBezTo>
                    <a:cubicBezTo>
                      <a:pt x="334" y="3846"/>
                      <a:pt x="287" y="3798"/>
                      <a:pt x="287" y="3739"/>
                    </a:cubicBezTo>
                    <a:cubicBezTo>
                      <a:pt x="287" y="3679"/>
                      <a:pt x="334" y="3632"/>
                      <a:pt x="394" y="3632"/>
                    </a:cubicBezTo>
                    <a:close/>
                    <a:moveTo>
                      <a:pt x="10562" y="3655"/>
                    </a:moveTo>
                    <a:cubicBezTo>
                      <a:pt x="10621" y="3655"/>
                      <a:pt x="10669" y="3691"/>
                      <a:pt x="10669" y="3763"/>
                    </a:cubicBezTo>
                    <a:cubicBezTo>
                      <a:pt x="10669" y="3822"/>
                      <a:pt x="10621" y="3858"/>
                      <a:pt x="10562" y="3858"/>
                    </a:cubicBezTo>
                    <a:cubicBezTo>
                      <a:pt x="10502" y="3858"/>
                      <a:pt x="10454" y="3822"/>
                      <a:pt x="10454" y="3763"/>
                    </a:cubicBezTo>
                    <a:cubicBezTo>
                      <a:pt x="10454" y="3691"/>
                      <a:pt x="10502" y="3655"/>
                      <a:pt x="10562" y="3655"/>
                    </a:cubicBezTo>
                    <a:close/>
                    <a:moveTo>
                      <a:pt x="394" y="5382"/>
                    </a:moveTo>
                    <a:cubicBezTo>
                      <a:pt x="453" y="5382"/>
                      <a:pt x="501" y="5417"/>
                      <a:pt x="501" y="5477"/>
                    </a:cubicBezTo>
                    <a:cubicBezTo>
                      <a:pt x="501" y="5548"/>
                      <a:pt x="453" y="5584"/>
                      <a:pt x="394" y="5584"/>
                    </a:cubicBezTo>
                    <a:cubicBezTo>
                      <a:pt x="334" y="5584"/>
                      <a:pt x="287" y="5548"/>
                      <a:pt x="287" y="5477"/>
                    </a:cubicBezTo>
                    <a:cubicBezTo>
                      <a:pt x="287" y="5417"/>
                      <a:pt x="334" y="5382"/>
                      <a:pt x="394" y="5382"/>
                    </a:cubicBezTo>
                    <a:close/>
                    <a:moveTo>
                      <a:pt x="10562" y="5382"/>
                    </a:moveTo>
                    <a:cubicBezTo>
                      <a:pt x="10621" y="5382"/>
                      <a:pt x="10669" y="5429"/>
                      <a:pt x="10669" y="5489"/>
                    </a:cubicBezTo>
                    <a:cubicBezTo>
                      <a:pt x="10669" y="5548"/>
                      <a:pt x="10621" y="5584"/>
                      <a:pt x="10562" y="5584"/>
                    </a:cubicBezTo>
                    <a:cubicBezTo>
                      <a:pt x="10502" y="5584"/>
                      <a:pt x="10454" y="5548"/>
                      <a:pt x="10454" y="5489"/>
                    </a:cubicBezTo>
                    <a:cubicBezTo>
                      <a:pt x="10454" y="5429"/>
                      <a:pt x="10502" y="5382"/>
                      <a:pt x="10562" y="5382"/>
                    </a:cubicBezTo>
                    <a:close/>
                    <a:moveTo>
                      <a:pt x="394" y="7108"/>
                    </a:moveTo>
                    <a:cubicBezTo>
                      <a:pt x="453" y="7108"/>
                      <a:pt x="501" y="7144"/>
                      <a:pt x="501" y="7215"/>
                    </a:cubicBezTo>
                    <a:cubicBezTo>
                      <a:pt x="501" y="7275"/>
                      <a:pt x="453" y="7311"/>
                      <a:pt x="394" y="7311"/>
                    </a:cubicBezTo>
                    <a:cubicBezTo>
                      <a:pt x="334" y="7311"/>
                      <a:pt x="287" y="7275"/>
                      <a:pt x="287" y="7215"/>
                    </a:cubicBezTo>
                    <a:cubicBezTo>
                      <a:pt x="287" y="7144"/>
                      <a:pt x="334" y="7108"/>
                      <a:pt x="394" y="7108"/>
                    </a:cubicBezTo>
                    <a:close/>
                    <a:moveTo>
                      <a:pt x="10562" y="7120"/>
                    </a:moveTo>
                    <a:cubicBezTo>
                      <a:pt x="10621" y="7120"/>
                      <a:pt x="10669" y="7168"/>
                      <a:pt x="10669" y="7227"/>
                    </a:cubicBezTo>
                    <a:cubicBezTo>
                      <a:pt x="10669" y="7287"/>
                      <a:pt x="10621" y="7334"/>
                      <a:pt x="10562" y="7334"/>
                    </a:cubicBezTo>
                    <a:cubicBezTo>
                      <a:pt x="10502" y="7334"/>
                      <a:pt x="10454" y="7287"/>
                      <a:pt x="10454" y="7227"/>
                    </a:cubicBezTo>
                    <a:cubicBezTo>
                      <a:pt x="10454" y="7168"/>
                      <a:pt x="10502" y="7120"/>
                      <a:pt x="10562" y="7120"/>
                    </a:cubicBezTo>
                    <a:close/>
                    <a:moveTo>
                      <a:pt x="3751" y="10454"/>
                    </a:moveTo>
                    <a:cubicBezTo>
                      <a:pt x="3811" y="10454"/>
                      <a:pt x="3847" y="10501"/>
                      <a:pt x="3847" y="10561"/>
                    </a:cubicBezTo>
                    <a:cubicBezTo>
                      <a:pt x="3847" y="10621"/>
                      <a:pt x="3811" y="10668"/>
                      <a:pt x="3751" y="10668"/>
                    </a:cubicBezTo>
                    <a:cubicBezTo>
                      <a:pt x="3692" y="10668"/>
                      <a:pt x="3644" y="10621"/>
                      <a:pt x="3644" y="10561"/>
                    </a:cubicBezTo>
                    <a:cubicBezTo>
                      <a:pt x="3644" y="10501"/>
                      <a:pt x="3680" y="10454"/>
                      <a:pt x="3751" y="10454"/>
                    </a:cubicBezTo>
                    <a:close/>
                    <a:moveTo>
                      <a:pt x="5490" y="10454"/>
                    </a:moveTo>
                    <a:cubicBezTo>
                      <a:pt x="5549" y="10454"/>
                      <a:pt x="5597" y="10501"/>
                      <a:pt x="5597" y="10561"/>
                    </a:cubicBezTo>
                    <a:cubicBezTo>
                      <a:pt x="5597" y="10621"/>
                      <a:pt x="5537" y="10668"/>
                      <a:pt x="5490" y="10668"/>
                    </a:cubicBezTo>
                    <a:cubicBezTo>
                      <a:pt x="5430" y="10668"/>
                      <a:pt x="5382" y="10621"/>
                      <a:pt x="5382" y="10561"/>
                    </a:cubicBezTo>
                    <a:cubicBezTo>
                      <a:pt x="5382" y="10501"/>
                      <a:pt x="5430" y="10454"/>
                      <a:pt x="5490" y="10454"/>
                    </a:cubicBezTo>
                    <a:close/>
                    <a:moveTo>
                      <a:pt x="7216" y="10454"/>
                    </a:moveTo>
                    <a:cubicBezTo>
                      <a:pt x="7276" y="10454"/>
                      <a:pt x="7323" y="10501"/>
                      <a:pt x="7323" y="10561"/>
                    </a:cubicBezTo>
                    <a:cubicBezTo>
                      <a:pt x="7323" y="10621"/>
                      <a:pt x="7276" y="10668"/>
                      <a:pt x="7216" y="10668"/>
                    </a:cubicBezTo>
                    <a:cubicBezTo>
                      <a:pt x="7156" y="10668"/>
                      <a:pt x="7109" y="10621"/>
                      <a:pt x="7109" y="10561"/>
                    </a:cubicBezTo>
                    <a:cubicBezTo>
                      <a:pt x="7109" y="10501"/>
                      <a:pt x="7156" y="10454"/>
                      <a:pt x="7216" y="10454"/>
                    </a:cubicBezTo>
                    <a:close/>
                    <a:moveTo>
                      <a:pt x="3811" y="0"/>
                    </a:moveTo>
                    <a:cubicBezTo>
                      <a:pt x="3561" y="0"/>
                      <a:pt x="3394" y="203"/>
                      <a:pt x="3394" y="417"/>
                    </a:cubicBezTo>
                    <a:cubicBezTo>
                      <a:pt x="3394" y="595"/>
                      <a:pt x="3489" y="750"/>
                      <a:pt x="3656" y="810"/>
                    </a:cubicBezTo>
                    <a:lnTo>
                      <a:pt x="3656" y="1738"/>
                    </a:lnTo>
                    <a:lnTo>
                      <a:pt x="1965" y="1738"/>
                    </a:lnTo>
                    <a:cubicBezTo>
                      <a:pt x="1870" y="1738"/>
                      <a:pt x="1799" y="1810"/>
                      <a:pt x="1799" y="1893"/>
                    </a:cubicBezTo>
                    <a:lnTo>
                      <a:pt x="1799" y="3596"/>
                    </a:lnTo>
                    <a:lnTo>
                      <a:pt x="799" y="3596"/>
                    </a:lnTo>
                    <a:cubicBezTo>
                      <a:pt x="739" y="3441"/>
                      <a:pt x="596" y="3322"/>
                      <a:pt x="418" y="3322"/>
                    </a:cubicBezTo>
                    <a:cubicBezTo>
                      <a:pt x="179" y="3322"/>
                      <a:pt x="1" y="3524"/>
                      <a:pt x="1" y="3739"/>
                    </a:cubicBezTo>
                    <a:cubicBezTo>
                      <a:pt x="1" y="3977"/>
                      <a:pt x="191" y="4155"/>
                      <a:pt x="418" y="4155"/>
                    </a:cubicBezTo>
                    <a:cubicBezTo>
                      <a:pt x="596" y="4155"/>
                      <a:pt x="739" y="4048"/>
                      <a:pt x="799" y="3893"/>
                    </a:cubicBezTo>
                    <a:lnTo>
                      <a:pt x="1727" y="3893"/>
                    </a:lnTo>
                    <a:lnTo>
                      <a:pt x="1727" y="5310"/>
                    </a:lnTo>
                    <a:lnTo>
                      <a:pt x="799" y="5310"/>
                    </a:lnTo>
                    <a:cubicBezTo>
                      <a:pt x="739" y="5156"/>
                      <a:pt x="596" y="5036"/>
                      <a:pt x="418" y="5036"/>
                    </a:cubicBezTo>
                    <a:cubicBezTo>
                      <a:pt x="179" y="5036"/>
                      <a:pt x="1" y="5227"/>
                      <a:pt x="1" y="5453"/>
                    </a:cubicBezTo>
                    <a:cubicBezTo>
                      <a:pt x="1" y="5691"/>
                      <a:pt x="191" y="5870"/>
                      <a:pt x="418" y="5870"/>
                    </a:cubicBezTo>
                    <a:cubicBezTo>
                      <a:pt x="596" y="5870"/>
                      <a:pt x="739" y="5763"/>
                      <a:pt x="799" y="5608"/>
                    </a:cubicBezTo>
                    <a:lnTo>
                      <a:pt x="1727" y="5608"/>
                    </a:lnTo>
                    <a:lnTo>
                      <a:pt x="1727" y="7013"/>
                    </a:lnTo>
                    <a:lnTo>
                      <a:pt x="799" y="7013"/>
                    </a:lnTo>
                    <a:cubicBezTo>
                      <a:pt x="739" y="6870"/>
                      <a:pt x="596" y="6751"/>
                      <a:pt x="418" y="6751"/>
                    </a:cubicBezTo>
                    <a:cubicBezTo>
                      <a:pt x="179" y="6751"/>
                      <a:pt x="1" y="6941"/>
                      <a:pt x="1" y="7168"/>
                    </a:cubicBezTo>
                    <a:cubicBezTo>
                      <a:pt x="1" y="7406"/>
                      <a:pt x="191" y="7584"/>
                      <a:pt x="418" y="7584"/>
                    </a:cubicBezTo>
                    <a:cubicBezTo>
                      <a:pt x="596" y="7584"/>
                      <a:pt x="739" y="7477"/>
                      <a:pt x="799" y="7311"/>
                    </a:cubicBezTo>
                    <a:lnTo>
                      <a:pt x="1727" y="7311"/>
                    </a:lnTo>
                    <a:lnTo>
                      <a:pt x="1727" y="9013"/>
                    </a:lnTo>
                    <a:cubicBezTo>
                      <a:pt x="1727" y="9097"/>
                      <a:pt x="1799" y="9180"/>
                      <a:pt x="1882" y="9180"/>
                    </a:cubicBezTo>
                    <a:lnTo>
                      <a:pt x="3585" y="9180"/>
                    </a:lnTo>
                    <a:lnTo>
                      <a:pt x="3585" y="10097"/>
                    </a:lnTo>
                    <a:cubicBezTo>
                      <a:pt x="3430" y="10156"/>
                      <a:pt x="3311" y="10311"/>
                      <a:pt x="3311" y="10490"/>
                    </a:cubicBezTo>
                    <a:cubicBezTo>
                      <a:pt x="3311" y="10728"/>
                      <a:pt x="3513" y="10906"/>
                      <a:pt x="3727" y="10906"/>
                    </a:cubicBezTo>
                    <a:cubicBezTo>
                      <a:pt x="3966" y="10906"/>
                      <a:pt x="4144" y="10704"/>
                      <a:pt x="4144" y="10490"/>
                    </a:cubicBezTo>
                    <a:cubicBezTo>
                      <a:pt x="4144" y="10311"/>
                      <a:pt x="4049" y="10156"/>
                      <a:pt x="3882" y="10097"/>
                    </a:cubicBezTo>
                    <a:lnTo>
                      <a:pt x="3882" y="9180"/>
                    </a:lnTo>
                    <a:lnTo>
                      <a:pt x="5299" y="9180"/>
                    </a:lnTo>
                    <a:lnTo>
                      <a:pt x="5299" y="10097"/>
                    </a:lnTo>
                    <a:cubicBezTo>
                      <a:pt x="5144" y="10156"/>
                      <a:pt x="5025" y="10311"/>
                      <a:pt x="5025" y="10490"/>
                    </a:cubicBezTo>
                    <a:cubicBezTo>
                      <a:pt x="5025" y="10728"/>
                      <a:pt x="5216" y="10906"/>
                      <a:pt x="5442" y="10906"/>
                    </a:cubicBezTo>
                    <a:cubicBezTo>
                      <a:pt x="5680" y="10906"/>
                      <a:pt x="5859" y="10704"/>
                      <a:pt x="5859" y="10490"/>
                    </a:cubicBezTo>
                    <a:cubicBezTo>
                      <a:pt x="5859" y="10311"/>
                      <a:pt x="5752" y="10156"/>
                      <a:pt x="5597" y="10097"/>
                    </a:cubicBezTo>
                    <a:lnTo>
                      <a:pt x="5597" y="9180"/>
                    </a:lnTo>
                    <a:lnTo>
                      <a:pt x="7002" y="9180"/>
                    </a:lnTo>
                    <a:lnTo>
                      <a:pt x="7002" y="10097"/>
                    </a:lnTo>
                    <a:cubicBezTo>
                      <a:pt x="6859" y="10156"/>
                      <a:pt x="6740" y="10311"/>
                      <a:pt x="6740" y="10490"/>
                    </a:cubicBezTo>
                    <a:cubicBezTo>
                      <a:pt x="6740" y="10728"/>
                      <a:pt x="6930" y="10906"/>
                      <a:pt x="7156" y="10906"/>
                    </a:cubicBezTo>
                    <a:cubicBezTo>
                      <a:pt x="7383" y="10906"/>
                      <a:pt x="7573" y="10704"/>
                      <a:pt x="7573" y="10490"/>
                    </a:cubicBezTo>
                    <a:cubicBezTo>
                      <a:pt x="7573" y="10311"/>
                      <a:pt x="7466" y="10156"/>
                      <a:pt x="7299" y="10097"/>
                    </a:cubicBezTo>
                    <a:lnTo>
                      <a:pt x="7299" y="9180"/>
                    </a:lnTo>
                    <a:lnTo>
                      <a:pt x="9002" y="9180"/>
                    </a:lnTo>
                    <a:cubicBezTo>
                      <a:pt x="9085" y="9180"/>
                      <a:pt x="9169" y="9097"/>
                      <a:pt x="9169" y="9013"/>
                    </a:cubicBezTo>
                    <a:lnTo>
                      <a:pt x="9169" y="7311"/>
                    </a:lnTo>
                    <a:lnTo>
                      <a:pt x="10085" y="7311"/>
                    </a:lnTo>
                    <a:cubicBezTo>
                      <a:pt x="10145" y="7465"/>
                      <a:pt x="10300" y="7584"/>
                      <a:pt x="10478" y="7584"/>
                    </a:cubicBezTo>
                    <a:cubicBezTo>
                      <a:pt x="10716" y="7584"/>
                      <a:pt x="10895" y="7394"/>
                      <a:pt x="10895" y="7168"/>
                    </a:cubicBezTo>
                    <a:cubicBezTo>
                      <a:pt x="10895" y="6930"/>
                      <a:pt x="10693" y="6751"/>
                      <a:pt x="10478" y="6751"/>
                    </a:cubicBezTo>
                    <a:cubicBezTo>
                      <a:pt x="10300" y="6751"/>
                      <a:pt x="10145" y="6858"/>
                      <a:pt x="10085" y="7013"/>
                    </a:cubicBezTo>
                    <a:lnTo>
                      <a:pt x="9169" y="7013"/>
                    </a:lnTo>
                    <a:lnTo>
                      <a:pt x="9240" y="5644"/>
                    </a:lnTo>
                    <a:lnTo>
                      <a:pt x="10157" y="5644"/>
                    </a:lnTo>
                    <a:cubicBezTo>
                      <a:pt x="10216" y="5798"/>
                      <a:pt x="10371" y="5918"/>
                      <a:pt x="10550" y="5918"/>
                    </a:cubicBezTo>
                    <a:cubicBezTo>
                      <a:pt x="10788" y="5918"/>
                      <a:pt x="10966" y="5727"/>
                      <a:pt x="10966" y="5501"/>
                    </a:cubicBezTo>
                    <a:cubicBezTo>
                      <a:pt x="10966" y="5263"/>
                      <a:pt x="10776" y="5084"/>
                      <a:pt x="10550" y="5084"/>
                    </a:cubicBezTo>
                    <a:cubicBezTo>
                      <a:pt x="10371" y="5084"/>
                      <a:pt x="10216" y="5191"/>
                      <a:pt x="10157" y="5346"/>
                    </a:cubicBezTo>
                    <a:lnTo>
                      <a:pt x="9240" y="5346"/>
                    </a:lnTo>
                    <a:lnTo>
                      <a:pt x="9240" y="3905"/>
                    </a:lnTo>
                    <a:lnTo>
                      <a:pt x="10157" y="3905"/>
                    </a:lnTo>
                    <a:cubicBezTo>
                      <a:pt x="10216" y="4060"/>
                      <a:pt x="10371" y="4179"/>
                      <a:pt x="10550" y="4179"/>
                    </a:cubicBezTo>
                    <a:cubicBezTo>
                      <a:pt x="10788" y="4179"/>
                      <a:pt x="10966" y="3977"/>
                      <a:pt x="10966" y="3763"/>
                    </a:cubicBezTo>
                    <a:cubicBezTo>
                      <a:pt x="10966" y="3524"/>
                      <a:pt x="10776" y="3346"/>
                      <a:pt x="10550" y="3346"/>
                    </a:cubicBezTo>
                    <a:cubicBezTo>
                      <a:pt x="10371" y="3346"/>
                      <a:pt x="10216" y="3441"/>
                      <a:pt x="10157" y="3608"/>
                    </a:cubicBezTo>
                    <a:lnTo>
                      <a:pt x="9240" y="3608"/>
                    </a:lnTo>
                    <a:lnTo>
                      <a:pt x="9240" y="1917"/>
                    </a:lnTo>
                    <a:cubicBezTo>
                      <a:pt x="9240" y="1822"/>
                      <a:pt x="9169" y="1750"/>
                      <a:pt x="9073" y="1750"/>
                    </a:cubicBezTo>
                    <a:lnTo>
                      <a:pt x="8395" y="1750"/>
                    </a:lnTo>
                    <a:cubicBezTo>
                      <a:pt x="8299" y="1750"/>
                      <a:pt x="8228" y="1822"/>
                      <a:pt x="8228" y="1917"/>
                    </a:cubicBezTo>
                    <a:cubicBezTo>
                      <a:pt x="8228" y="2000"/>
                      <a:pt x="8299" y="2072"/>
                      <a:pt x="8395" y="2072"/>
                    </a:cubicBezTo>
                    <a:lnTo>
                      <a:pt x="8930" y="2072"/>
                    </a:lnTo>
                    <a:lnTo>
                      <a:pt x="8930" y="3763"/>
                    </a:lnTo>
                    <a:lnTo>
                      <a:pt x="8930" y="5489"/>
                    </a:lnTo>
                    <a:lnTo>
                      <a:pt x="8930" y="7215"/>
                    </a:lnTo>
                    <a:lnTo>
                      <a:pt x="8930" y="8906"/>
                    </a:lnTo>
                    <a:lnTo>
                      <a:pt x="2049" y="8906"/>
                    </a:lnTo>
                    <a:lnTo>
                      <a:pt x="2049" y="7215"/>
                    </a:lnTo>
                    <a:lnTo>
                      <a:pt x="2049" y="5489"/>
                    </a:lnTo>
                    <a:lnTo>
                      <a:pt x="2049" y="3763"/>
                    </a:lnTo>
                    <a:lnTo>
                      <a:pt x="2049" y="2060"/>
                    </a:lnTo>
                    <a:lnTo>
                      <a:pt x="7752" y="2060"/>
                    </a:lnTo>
                    <a:cubicBezTo>
                      <a:pt x="7835" y="2060"/>
                      <a:pt x="7918" y="1988"/>
                      <a:pt x="7918" y="1893"/>
                    </a:cubicBezTo>
                    <a:cubicBezTo>
                      <a:pt x="7918" y="1810"/>
                      <a:pt x="7835" y="1738"/>
                      <a:pt x="7752" y="1738"/>
                    </a:cubicBezTo>
                    <a:lnTo>
                      <a:pt x="7383" y="1738"/>
                    </a:lnTo>
                    <a:lnTo>
                      <a:pt x="7383" y="810"/>
                    </a:lnTo>
                    <a:cubicBezTo>
                      <a:pt x="7526" y="750"/>
                      <a:pt x="7645" y="595"/>
                      <a:pt x="7645" y="417"/>
                    </a:cubicBezTo>
                    <a:cubicBezTo>
                      <a:pt x="7645" y="179"/>
                      <a:pt x="7454" y="0"/>
                      <a:pt x="7228" y="0"/>
                    </a:cubicBezTo>
                    <a:cubicBezTo>
                      <a:pt x="6990" y="0"/>
                      <a:pt x="6811" y="203"/>
                      <a:pt x="6811" y="417"/>
                    </a:cubicBezTo>
                    <a:cubicBezTo>
                      <a:pt x="6811" y="595"/>
                      <a:pt x="6918" y="750"/>
                      <a:pt x="7085" y="810"/>
                    </a:cubicBezTo>
                    <a:lnTo>
                      <a:pt x="7085" y="1738"/>
                    </a:lnTo>
                    <a:lnTo>
                      <a:pt x="5668" y="1738"/>
                    </a:lnTo>
                    <a:lnTo>
                      <a:pt x="5668" y="810"/>
                    </a:lnTo>
                    <a:cubicBezTo>
                      <a:pt x="5811" y="750"/>
                      <a:pt x="5930" y="595"/>
                      <a:pt x="5930" y="417"/>
                    </a:cubicBezTo>
                    <a:cubicBezTo>
                      <a:pt x="5930" y="179"/>
                      <a:pt x="5740" y="0"/>
                      <a:pt x="5513" y="0"/>
                    </a:cubicBezTo>
                    <a:cubicBezTo>
                      <a:pt x="5275" y="0"/>
                      <a:pt x="5097" y="203"/>
                      <a:pt x="5097" y="417"/>
                    </a:cubicBezTo>
                    <a:cubicBezTo>
                      <a:pt x="5097" y="595"/>
                      <a:pt x="5204" y="750"/>
                      <a:pt x="5371" y="810"/>
                    </a:cubicBezTo>
                    <a:lnTo>
                      <a:pt x="5371" y="1738"/>
                    </a:lnTo>
                    <a:lnTo>
                      <a:pt x="3954" y="1738"/>
                    </a:lnTo>
                    <a:lnTo>
                      <a:pt x="3954" y="810"/>
                    </a:lnTo>
                    <a:cubicBezTo>
                      <a:pt x="4108" y="750"/>
                      <a:pt x="4216" y="595"/>
                      <a:pt x="4216" y="417"/>
                    </a:cubicBezTo>
                    <a:cubicBezTo>
                      <a:pt x="4216" y="179"/>
                      <a:pt x="4025" y="0"/>
                      <a:pt x="3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221;p94"/>
              <p:cNvSpPr/>
              <p:nvPr/>
            </p:nvSpPr>
            <p:spPr>
              <a:xfrm>
                <a:off x="3599440" y="2956543"/>
                <a:ext cx="204494" cy="204843"/>
              </a:xfrm>
              <a:custGeom>
                <a:avLst/>
                <a:gdLst/>
                <a:ahLst/>
                <a:cxnLst/>
                <a:rect l="l" t="t" r="r" b="b"/>
                <a:pathLst>
                  <a:path w="6455" h="6466" extrusionOk="0">
                    <a:moveTo>
                      <a:pt x="156" y="0"/>
                    </a:moveTo>
                    <a:cubicBezTo>
                      <a:pt x="72" y="0"/>
                      <a:pt x="1" y="84"/>
                      <a:pt x="1" y="167"/>
                    </a:cubicBezTo>
                    <a:lnTo>
                      <a:pt x="1" y="4644"/>
                    </a:lnTo>
                    <a:cubicBezTo>
                      <a:pt x="1" y="4739"/>
                      <a:pt x="72" y="4811"/>
                      <a:pt x="156" y="4811"/>
                    </a:cubicBezTo>
                    <a:cubicBezTo>
                      <a:pt x="251" y="4811"/>
                      <a:pt x="322" y="4739"/>
                      <a:pt x="322" y="4644"/>
                    </a:cubicBezTo>
                    <a:lnTo>
                      <a:pt x="322" y="334"/>
                    </a:lnTo>
                    <a:lnTo>
                      <a:pt x="6133" y="334"/>
                    </a:lnTo>
                    <a:lnTo>
                      <a:pt x="6133" y="6132"/>
                    </a:lnTo>
                    <a:lnTo>
                      <a:pt x="322" y="6132"/>
                    </a:lnTo>
                    <a:lnTo>
                      <a:pt x="322" y="5287"/>
                    </a:lnTo>
                    <a:cubicBezTo>
                      <a:pt x="322" y="5203"/>
                      <a:pt x="251" y="5120"/>
                      <a:pt x="156" y="5120"/>
                    </a:cubicBezTo>
                    <a:cubicBezTo>
                      <a:pt x="72" y="5120"/>
                      <a:pt x="1" y="5203"/>
                      <a:pt x="1" y="5287"/>
                    </a:cubicBezTo>
                    <a:lnTo>
                      <a:pt x="1" y="6299"/>
                    </a:lnTo>
                    <a:cubicBezTo>
                      <a:pt x="1" y="6394"/>
                      <a:pt x="72" y="6466"/>
                      <a:pt x="156" y="6466"/>
                    </a:cubicBezTo>
                    <a:lnTo>
                      <a:pt x="6287" y="6466"/>
                    </a:lnTo>
                    <a:cubicBezTo>
                      <a:pt x="6383" y="6466"/>
                      <a:pt x="6454" y="6394"/>
                      <a:pt x="6454" y="6299"/>
                    </a:cubicBezTo>
                    <a:lnTo>
                      <a:pt x="6454" y="167"/>
                    </a:lnTo>
                    <a:cubicBezTo>
                      <a:pt x="6442" y="84"/>
                      <a:pt x="6383" y="0"/>
                      <a:pt x="6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222;p94"/>
              <p:cNvSpPr/>
              <p:nvPr/>
            </p:nvSpPr>
            <p:spPr>
              <a:xfrm>
                <a:off x="3661691" y="3018763"/>
                <a:ext cx="79992" cy="80372"/>
              </a:xfrm>
              <a:custGeom>
                <a:avLst/>
                <a:gdLst/>
                <a:ahLst/>
                <a:cxnLst/>
                <a:rect l="l" t="t" r="r" b="b"/>
                <a:pathLst>
                  <a:path w="2525" h="2537" extrusionOk="0">
                    <a:moveTo>
                      <a:pt x="155" y="1"/>
                    </a:moveTo>
                    <a:cubicBezTo>
                      <a:pt x="72" y="1"/>
                      <a:pt x="1" y="84"/>
                      <a:pt x="1" y="168"/>
                    </a:cubicBezTo>
                    <a:lnTo>
                      <a:pt x="1" y="2370"/>
                    </a:lnTo>
                    <a:cubicBezTo>
                      <a:pt x="1" y="2466"/>
                      <a:pt x="72" y="2537"/>
                      <a:pt x="155" y="2537"/>
                    </a:cubicBezTo>
                    <a:lnTo>
                      <a:pt x="1013" y="2537"/>
                    </a:lnTo>
                    <a:cubicBezTo>
                      <a:pt x="1096" y="2537"/>
                      <a:pt x="1167" y="2466"/>
                      <a:pt x="1167" y="2370"/>
                    </a:cubicBezTo>
                    <a:cubicBezTo>
                      <a:pt x="1167" y="2287"/>
                      <a:pt x="1096" y="2204"/>
                      <a:pt x="1013" y="2204"/>
                    </a:cubicBezTo>
                    <a:lnTo>
                      <a:pt x="322" y="2204"/>
                    </a:lnTo>
                    <a:lnTo>
                      <a:pt x="322" y="322"/>
                    </a:lnTo>
                    <a:lnTo>
                      <a:pt x="2215" y="322"/>
                    </a:lnTo>
                    <a:lnTo>
                      <a:pt x="2215" y="2204"/>
                    </a:lnTo>
                    <a:lnTo>
                      <a:pt x="1632" y="2204"/>
                    </a:lnTo>
                    <a:cubicBezTo>
                      <a:pt x="1548" y="2204"/>
                      <a:pt x="1465" y="2287"/>
                      <a:pt x="1465" y="2370"/>
                    </a:cubicBezTo>
                    <a:cubicBezTo>
                      <a:pt x="1465" y="2466"/>
                      <a:pt x="1548" y="2537"/>
                      <a:pt x="1632" y="2537"/>
                    </a:cubicBezTo>
                    <a:lnTo>
                      <a:pt x="2346" y="2537"/>
                    </a:lnTo>
                    <a:cubicBezTo>
                      <a:pt x="2441" y="2537"/>
                      <a:pt x="2513" y="2466"/>
                      <a:pt x="2513" y="2370"/>
                    </a:cubicBezTo>
                    <a:lnTo>
                      <a:pt x="2513" y="168"/>
                    </a:lnTo>
                    <a:cubicBezTo>
                      <a:pt x="2525" y="84"/>
                      <a:pt x="2453" y="1"/>
                      <a:pt x="2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223;p94"/>
              <p:cNvSpPr/>
              <p:nvPr/>
            </p:nvSpPr>
            <p:spPr>
              <a:xfrm>
                <a:off x="3625101" y="2982552"/>
                <a:ext cx="18501" cy="18533"/>
              </a:xfrm>
              <a:custGeom>
                <a:avLst/>
                <a:gdLst/>
                <a:ahLst/>
                <a:cxnLst/>
                <a:rect l="l" t="t" r="r" b="b"/>
                <a:pathLst>
                  <a:path w="584" h="585" extrusionOk="0">
                    <a:moveTo>
                      <a:pt x="167" y="1"/>
                    </a:moveTo>
                    <a:cubicBezTo>
                      <a:pt x="84" y="1"/>
                      <a:pt x="1" y="72"/>
                      <a:pt x="1" y="168"/>
                    </a:cubicBezTo>
                    <a:lnTo>
                      <a:pt x="1" y="418"/>
                    </a:lnTo>
                    <a:cubicBezTo>
                      <a:pt x="1" y="513"/>
                      <a:pt x="84" y="584"/>
                      <a:pt x="167" y="584"/>
                    </a:cubicBezTo>
                    <a:lnTo>
                      <a:pt x="417" y="584"/>
                    </a:lnTo>
                    <a:cubicBezTo>
                      <a:pt x="513" y="584"/>
                      <a:pt x="584" y="513"/>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224;p94"/>
              <p:cNvSpPr/>
              <p:nvPr/>
            </p:nvSpPr>
            <p:spPr>
              <a:xfrm>
                <a:off x="3651522" y="2982552"/>
                <a:ext cx="18881" cy="18533"/>
              </a:xfrm>
              <a:custGeom>
                <a:avLst/>
                <a:gdLst/>
                <a:ahLst/>
                <a:cxnLst/>
                <a:rect l="l" t="t" r="r" b="b"/>
                <a:pathLst>
                  <a:path w="596" h="585" extrusionOk="0">
                    <a:moveTo>
                      <a:pt x="167" y="1"/>
                    </a:moveTo>
                    <a:cubicBezTo>
                      <a:pt x="83" y="1"/>
                      <a:pt x="0" y="72"/>
                      <a:pt x="0" y="168"/>
                    </a:cubicBezTo>
                    <a:lnTo>
                      <a:pt x="0" y="418"/>
                    </a:lnTo>
                    <a:cubicBezTo>
                      <a:pt x="0" y="513"/>
                      <a:pt x="83" y="584"/>
                      <a:pt x="167" y="584"/>
                    </a:cubicBezTo>
                    <a:lnTo>
                      <a:pt x="417" y="584"/>
                    </a:lnTo>
                    <a:cubicBezTo>
                      <a:pt x="512" y="584"/>
                      <a:pt x="583" y="513"/>
                      <a:pt x="583" y="418"/>
                    </a:cubicBezTo>
                    <a:lnTo>
                      <a:pt x="583" y="168"/>
                    </a:lnTo>
                    <a:cubicBezTo>
                      <a:pt x="595" y="72"/>
                      <a:pt x="524"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225;p94"/>
              <p:cNvSpPr/>
              <p:nvPr/>
            </p:nvSpPr>
            <p:spPr>
              <a:xfrm>
                <a:off x="3679052" y="2982552"/>
                <a:ext cx="18501" cy="18533"/>
              </a:xfrm>
              <a:custGeom>
                <a:avLst/>
                <a:gdLst/>
                <a:ahLst/>
                <a:cxnLst/>
                <a:rect l="l" t="t" r="r" b="b"/>
                <a:pathLst>
                  <a:path w="584" h="585" extrusionOk="0">
                    <a:moveTo>
                      <a:pt x="167" y="1"/>
                    </a:moveTo>
                    <a:cubicBezTo>
                      <a:pt x="72" y="1"/>
                      <a:pt x="0" y="72"/>
                      <a:pt x="0" y="168"/>
                    </a:cubicBezTo>
                    <a:lnTo>
                      <a:pt x="0" y="418"/>
                    </a:lnTo>
                    <a:cubicBezTo>
                      <a:pt x="0" y="513"/>
                      <a:pt x="72" y="584"/>
                      <a:pt x="167" y="584"/>
                    </a:cubicBezTo>
                    <a:lnTo>
                      <a:pt x="417" y="584"/>
                    </a:lnTo>
                    <a:cubicBezTo>
                      <a:pt x="500" y="584"/>
                      <a:pt x="584" y="513"/>
                      <a:pt x="584" y="418"/>
                    </a:cubicBezTo>
                    <a:lnTo>
                      <a:pt x="584" y="168"/>
                    </a:lnTo>
                    <a:cubicBezTo>
                      <a:pt x="584"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226;p94"/>
              <p:cNvSpPr/>
              <p:nvPr/>
            </p:nvSpPr>
            <p:spPr>
              <a:xfrm>
                <a:off x="3705822" y="2982552"/>
                <a:ext cx="18501" cy="18533"/>
              </a:xfrm>
              <a:custGeom>
                <a:avLst/>
                <a:gdLst/>
                <a:ahLst/>
                <a:cxnLst/>
                <a:rect l="l" t="t" r="r" b="b"/>
                <a:pathLst>
                  <a:path w="584" h="585" extrusionOk="0">
                    <a:moveTo>
                      <a:pt x="167" y="1"/>
                    </a:moveTo>
                    <a:cubicBezTo>
                      <a:pt x="72" y="1"/>
                      <a:pt x="1" y="72"/>
                      <a:pt x="1" y="168"/>
                    </a:cubicBezTo>
                    <a:lnTo>
                      <a:pt x="1" y="418"/>
                    </a:lnTo>
                    <a:cubicBezTo>
                      <a:pt x="1" y="513"/>
                      <a:pt x="72" y="584"/>
                      <a:pt x="167" y="584"/>
                    </a:cubicBezTo>
                    <a:lnTo>
                      <a:pt x="417" y="584"/>
                    </a:lnTo>
                    <a:cubicBezTo>
                      <a:pt x="513" y="584"/>
                      <a:pt x="584" y="513"/>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227;p94"/>
              <p:cNvSpPr/>
              <p:nvPr/>
            </p:nvSpPr>
            <p:spPr>
              <a:xfrm>
                <a:off x="3732591" y="2982552"/>
                <a:ext cx="18533" cy="18533"/>
              </a:xfrm>
              <a:custGeom>
                <a:avLst/>
                <a:gdLst/>
                <a:ahLst/>
                <a:cxnLst/>
                <a:rect l="l" t="t" r="r" b="b"/>
                <a:pathLst>
                  <a:path w="585" h="585" extrusionOk="0">
                    <a:moveTo>
                      <a:pt x="168" y="1"/>
                    </a:moveTo>
                    <a:cubicBezTo>
                      <a:pt x="72" y="1"/>
                      <a:pt x="1" y="72"/>
                      <a:pt x="1" y="168"/>
                    </a:cubicBezTo>
                    <a:lnTo>
                      <a:pt x="1" y="418"/>
                    </a:lnTo>
                    <a:cubicBezTo>
                      <a:pt x="1" y="513"/>
                      <a:pt x="72" y="584"/>
                      <a:pt x="168" y="584"/>
                    </a:cubicBezTo>
                    <a:lnTo>
                      <a:pt x="418" y="584"/>
                    </a:lnTo>
                    <a:cubicBezTo>
                      <a:pt x="513" y="584"/>
                      <a:pt x="584" y="513"/>
                      <a:pt x="584" y="418"/>
                    </a:cubicBezTo>
                    <a:lnTo>
                      <a:pt x="584" y="168"/>
                    </a:lnTo>
                    <a:cubicBezTo>
                      <a:pt x="584" y="72"/>
                      <a:pt x="513"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228;p94"/>
              <p:cNvSpPr/>
              <p:nvPr/>
            </p:nvSpPr>
            <p:spPr>
              <a:xfrm>
                <a:off x="3759773" y="2982552"/>
                <a:ext cx="18121" cy="18533"/>
              </a:xfrm>
              <a:custGeom>
                <a:avLst/>
                <a:gdLst/>
                <a:ahLst/>
                <a:cxnLst/>
                <a:rect l="l" t="t" r="r" b="b"/>
                <a:pathLst>
                  <a:path w="572" h="585" extrusionOk="0">
                    <a:moveTo>
                      <a:pt x="155" y="1"/>
                    </a:moveTo>
                    <a:cubicBezTo>
                      <a:pt x="72" y="1"/>
                      <a:pt x="0" y="72"/>
                      <a:pt x="0" y="168"/>
                    </a:cubicBezTo>
                    <a:lnTo>
                      <a:pt x="0" y="418"/>
                    </a:lnTo>
                    <a:cubicBezTo>
                      <a:pt x="0" y="513"/>
                      <a:pt x="72" y="584"/>
                      <a:pt x="155" y="584"/>
                    </a:cubicBezTo>
                    <a:lnTo>
                      <a:pt x="417" y="584"/>
                    </a:lnTo>
                    <a:cubicBezTo>
                      <a:pt x="500" y="584"/>
                      <a:pt x="572" y="513"/>
                      <a:pt x="572" y="418"/>
                    </a:cubicBezTo>
                    <a:lnTo>
                      <a:pt x="572" y="168"/>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229;p94"/>
              <p:cNvSpPr/>
              <p:nvPr/>
            </p:nvSpPr>
            <p:spPr>
              <a:xfrm>
                <a:off x="3625101" y="3116844"/>
                <a:ext cx="18501" cy="18501"/>
              </a:xfrm>
              <a:custGeom>
                <a:avLst/>
                <a:gdLst/>
                <a:ahLst/>
                <a:cxnLst/>
                <a:rect l="l" t="t" r="r" b="b"/>
                <a:pathLst>
                  <a:path w="584" h="584" extrusionOk="0">
                    <a:moveTo>
                      <a:pt x="167" y="1"/>
                    </a:moveTo>
                    <a:cubicBezTo>
                      <a:pt x="84" y="1"/>
                      <a:pt x="1" y="84"/>
                      <a:pt x="1" y="167"/>
                    </a:cubicBezTo>
                    <a:lnTo>
                      <a:pt x="1" y="417"/>
                    </a:lnTo>
                    <a:cubicBezTo>
                      <a:pt x="1" y="513"/>
                      <a:pt x="84" y="584"/>
                      <a:pt x="167" y="584"/>
                    </a:cubicBezTo>
                    <a:lnTo>
                      <a:pt x="417" y="584"/>
                    </a:lnTo>
                    <a:cubicBezTo>
                      <a:pt x="513" y="584"/>
                      <a:pt x="584" y="513"/>
                      <a:pt x="584" y="417"/>
                    </a:cubicBezTo>
                    <a:lnTo>
                      <a:pt x="584" y="167"/>
                    </a:lnTo>
                    <a:cubicBezTo>
                      <a:pt x="584" y="84"/>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230;p94"/>
              <p:cNvSpPr/>
              <p:nvPr/>
            </p:nvSpPr>
            <p:spPr>
              <a:xfrm>
                <a:off x="3651522" y="3116844"/>
                <a:ext cx="18881" cy="18501"/>
              </a:xfrm>
              <a:custGeom>
                <a:avLst/>
                <a:gdLst/>
                <a:ahLst/>
                <a:cxnLst/>
                <a:rect l="l" t="t" r="r" b="b"/>
                <a:pathLst>
                  <a:path w="596" h="584" extrusionOk="0">
                    <a:moveTo>
                      <a:pt x="167" y="1"/>
                    </a:moveTo>
                    <a:cubicBezTo>
                      <a:pt x="83" y="1"/>
                      <a:pt x="0" y="84"/>
                      <a:pt x="0" y="167"/>
                    </a:cubicBezTo>
                    <a:lnTo>
                      <a:pt x="0" y="417"/>
                    </a:lnTo>
                    <a:cubicBezTo>
                      <a:pt x="0" y="513"/>
                      <a:pt x="83" y="584"/>
                      <a:pt x="167" y="584"/>
                    </a:cubicBezTo>
                    <a:lnTo>
                      <a:pt x="417" y="584"/>
                    </a:lnTo>
                    <a:cubicBezTo>
                      <a:pt x="512" y="584"/>
                      <a:pt x="583" y="513"/>
                      <a:pt x="583" y="417"/>
                    </a:cubicBezTo>
                    <a:lnTo>
                      <a:pt x="583" y="167"/>
                    </a:lnTo>
                    <a:cubicBezTo>
                      <a:pt x="595" y="84"/>
                      <a:pt x="524"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231;p94"/>
              <p:cNvSpPr/>
              <p:nvPr/>
            </p:nvSpPr>
            <p:spPr>
              <a:xfrm>
                <a:off x="3679052" y="3116844"/>
                <a:ext cx="18501" cy="18501"/>
              </a:xfrm>
              <a:custGeom>
                <a:avLst/>
                <a:gdLst/>
                <a:ahLst/>
                <a:cxnLst/>
                <a:rect l="l" t="t" r="r" b="b"/>
                <a:pathLst>
                  <a:path w="584" h="584" extrusionOk="0">
                    <a:moveTo>
                      <a:pt x="167" y="1"/>
                    </a:moveTo>
                    <a:cubicBezTo>
                      <a:pt x="72" y="1"/>
                      <a:pt x="0" y="84"/>
                      <a:pt x="0" y="167"/>
                    </a:cubicBezTo>
                    <a:lnTo>
                      <a:pt x="0" y="417"/>
                    </a:lnTo>
                    <a:cubicBezTo>
                      <a:pt x="0" y="513"/>
                      <a:pt x="72" y="584"/>
                      <a:pt x="167" y="584"/>
                    </a:cubicBezTo>
                    <a:lnTo>
                      <a:pt x="417" y="584"/>
                    </a:lnTo>
                    <a:cubicBezTo>
                      <a:pt x="500" y="584"/>
                      <a:pt x="584" y="513"/>
                      <a:pt x="584" y="417"/>
                    </a:cubicBezTo>
                    <a:lnTo>
                      <a:pt x="584" y="167"/>
                    </a:lnTo>
                    <a:cubicBezTo>
                      <a:pt x="584" y="84"/>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232;p94"/>
              <p:cNvSpPr/>
              <p:nvPr/>
            </p:nvSpPr>
            <p:spPr>
              <a:xfrm>
                <a:off x="3705822" y="3116844"/>
                <a:ext cx="18501" cy="18501"/>
              </a:xfrm>
              <a:custGeom>
                <a:avLst/>
                <a:gdLst/>
                <a:ahLst/>
                <a:cxnLst/>
                <a:rect l="l" t="t" r="r" b="b"/>
                <a:pathLst>
                  <a:path w="584" h="584" extrusionOk="0">
                    <a:moveTo>
                      <a:pt x="167" y="1"/>
                    </a:moveTo>
                    <a:cubicBezTo>
                      <a:pt x="72" y="1"/>
                      <a:pt x="1" y="84"/>
                      <a:pt x="1" y="167"/>
                    </a:cubicBezTo>
                    <a:lnTo>
                      <a:pt x="1" y="417"/>
                    </a:lnTo>
                    <a:cubicBezTo>
                      <a:pt x="1" y="513"/>
                      <a:pt x="72" y="584"/>
                      <a:pt x="167" y="584"/>
                    </a:cubicBezTo>
                    <a:lnTo>
                      <a:pt x="417" y="584"/>
                    </a:lnTo>
                    <a:cubicBezTo>
                      <a:pt x="513" y="584"/>
                      <a:pt x="584" y="513"/>
                      <a:pt x="584" y="417"/>
                    </a:cubicBezTo>
                    <a:lnTo>
                      <a:pt x="584" y="167"/>
                    </a:lnTo>
                    <a:cubicBezTo>
                      <a:pt x="584" y="84"/>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233;p94"/>
              <p:cNvSpPr/>
              <p:nvPr/>
            </p:nvSpPr>
            <p:spPr>
              <a:xfrm>
                <a:off x="3732591" y="3116844"/>
                <a:ext cx="18533" cy="18501"/>
              </a:xfrm>
              <a:custGeom>
                <a:avLst/>
                <a:gdLst/>
                <a:ahLst/>
                <a:cxnLst/>
                <a:rect l="l" t="t" r="r" b="b"/>
                <a:pathLst>
                  <a:path w="585" h="584" extrusionOk="0">
                    <a:moveTo>
                      <a:pt x="168" y="1"/>
                    </a:moveTo>
                    <a:cubicBezTo>
                      <a:pt x="72" y="1"/>
                      <a:pt x="1" y="84"/>
                      <a:pt x="1" y="167"/>
                    </a:cubicBezTo>
                    <a:lnTo>
                      <a:pt x="1" y="417"/>
                    </a:lnTo>
                    <a:cubicBezTo>
                      <a:pt x="1" y="513"/>
                      <a:pt x="72" y="584"/>
                      <a:pt x="168" y="584"/>
                    </a:cubicBezTo>
                    <a:lnTo>
                      <a:pt x="418" y="584"/>
                    </a:lnTo>
                    <a:cubicBezTo>
                      <a:pt x="513" y="584"/>
                      <a:pt x="584" y="513"/>
                      <a:pt x="584" y="417"/>
                    </a:cubicBezTo>
                    <a:lnTo>
                      <a:pt x="584" y="167"/>
                    </a:lnTo>
                    <a:cubicBezTo>
                      <a:pt x="584" y="84"/>
                      <a:pt x="513"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234;p94"/>
              <p:cNvSpPr/>
              <p:nvPr/>
            </p:nvSpPr>
            <p:spPr>
              <a:xfrm>
                <a:off x="3759773" y="3116844"/>
                <a:ext cx="18121" cy="18501"/>
              </a:xfrm>
              <a:custGeom>
                <a:avLst/>
                <a:gdLst/>
                <a:ahLst/>
                <a:cxnLst/>
                <a:rect l="l" t="t" r="r" b="b"/>
                <a:pathLst>
                  <a:path w="572" h="584" extrusionOk="0">
                    <a:moveTo>
                      <a:pt x="155" y="1"/>
                    </a:moveTo>
                    <a:cubicBezTo>
                      <a:pt x="72" y="1"/>
                      <a:pt x="0" y="84"/>
                      <a:pt x="0" y="167"/>
                    </a:cubicBezTo>
                    <a:lnTo>
                      <a:pt x="0" y="417"/>
                    </a:lnTo>
                    <a:cubicBezTo>
                      <a:pt x="0" y="513"/>
                      <a:pt x="72" y="584"/>
                      <a:pt x="155" y="584"/>
                    </a:cubicBezTo>
                    <a:lnTo>
                      <a:pt x="417" y="584"/>
                    </a:lnTo>
                    <a:cubicBezTo>
                      <a:pt x="500" y="584"/>
                      <a:pt x="572" y="513"/>
                      <a:pt x="572" y="417"/>
                    </a:cubicBezTo>
                    <a:lnTo>
                      <a:pt x="572" y="167"/>
                    </a:lnTo>
                    <a:cubicBezTo>
                      <a:pt x="572" y="84"/>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235;p94"/>
              <p:cNvSpPr/>
              <p:nvPr/>
            </p:nvSpPr>
            <p:spPr>
              <a:xfrm>
                <a:off x="3625101" y="3009354"/>
                <a:ext cx="18501" cy="18501"/>
              </a:xfrm>
              <a:custGeom>
                <a:avLst/>
                <a:gdLst/>
                <a:ahLst/>
                <a:cxnLst/>
                <a:rect l="l" t="t" r="r" b="b"/>
                <a:pathLst>
                  <a:path w="584" h="584" extrusionOk="0">
                    <a:moveTo>
                      <a:pt x="167" y="0"/>
                    </a:moveTo>
                    <a:cubicBezTo>
                      <a:pt x="84" y="0"/>
                      <a:pt x="1" y="84"/>
                      <a:pt x="1" y="167"/>
                    </a:cubicBezTo>
                    <a:lnTo>
                      <a:pt x="1" y="417"/>
                    </a:lnTo>
                    <a:cubicBezTo>
                      <a:pt x="1" y="512"/>
                      <a:pt x="84" y="584"/>
                      <a:pt x="167" y="584"/>
                    </a:cubicBezTo>
                    <a:lnTo>
                      <a:pt x="417" y="584"/>
                    </a:lnTo>
                    <a:cubicBezTo>
                      <a:pt x="513" y="584"/>
                      <a:pt x="584" y="512"/>
                      <a:pt x="584" y="417"/>
                    </a:cubicBezTo>
                    <a:lnTo>
                      <a:pt x="584" y="167"/>
                    </a:lnTo>
                    <a:cubicBezTo>
                      <a:pt x="584" y="84"/>
                      <a:pt x="51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236;p94"/>
              <p:cNvSpPr/>
              <p:nvPr/>
            </p:nvSpPr>
            <p:spPr>
              <a:xfrm>
                <a:off x="3625101" y="3036503"/>
                <a:ext cx="18501" cy="18153"/>
              </a:xfrm>
              <a:custGeom>
                <a:avLst/>
                <a:gdLst/>
                <a:ahLst/>
                <a:cxnLst/>
                <a:rect l="l" t="t" r="r" b="b"/>
                <a:pathLst>
                  <a:path w="584" h="573" extrusionOk="0">
                    <a:moveTo>
                      <a:pt x="167" y="1"/>
                    </a:moveTo>
                    <a:cubicBezTo>
                      <a:pt x="84" y="1"/>
                      <a:pt x="1" y="72"/>
                      <a:pt x="1" y="155"/>
                    </a:cubicBezTo>
                    <a:lnTo>
                      <a:pt x="1" y="417"/>
                    </a:lnTo>
                    <a:cubicBezTo>
                      <a:pt x="1" y="501"/>
                      <a:pt x="84" y="572"/>
                      <a:pt x="167" y="572"/>
                    </a:cubicBezTo>
                    <a:lnTo>
                      <a:pt x="417" y="572"/>
                    </a:lnTo>
                    <a:cubicBezTo>
                      <a:pt x="513" y="572"/>
                      <a:pt x="584" y="501"/>
                      <a:pt x="584" y="417"/>
                    </a:cubicBezTo>
                    <a:lnTo>
                      <a:pt x="584" y="155"/>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237;p94"/>
              <p:cNvSpPr/>
              <p:nvPr/>
            </p:nvSpPr>
            <p:spPr>
              <a:xfrm>
                <a:off x="3625101" y="3063273"/>
                <a:ext cx="18501" cy="18533"/>
              </a:xfrm>
              <a:custGeom>
                <a:avLst/>
                <a:gdLst/>
                <a:ahLst/>
                <a:cxnLst/>
                <a:rect l="l" t="t" r="r" b="b"/>
                <a:pathLst>
                  <a:path w="584" h="585" extrusionOk="0">
                    <a:moveTo>
                      <a:pt x="167" y="1"/>
                    </a:moveTo>
                    <a:cubicBezTo>
                      <a:pt x="84" y="1"/>
                      <a:pt x="1" y="72"/>
                      <a:pt x="1" y="168"/>
                    </a:cubicBezTo>
                    <a:lnTo>
                      <a:pt x="1" y="418"/>
                    </a:lnTo>
                    <a:cubicBezTo>
                      <a:pt x="1" y="501"/>
                      <a:pt x="84" y="584"/>
                      <a:pt x="167" y="584"/>
                    </a:cubicBezTo>
                    <a:lnTo>
                      <a:pt x="417" y="584"/>
                    </a:lnTo>
                    <a:cubicBezTo>
                      <a:pt x="513" y="584"/>
                      <a:pt x="584" y="501"/>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238;p94"/>
              <p:cNvSpPr/>
              <p:nvPr/>
            </p:nvSpPr>
            <p:spPr>
              <a:xfrm>
                <a:off x="3625101" y="3090074"/>
                <a:ext cx="18501" cy="18501"/>
              </a:xfrm>
              <a:custGeom>
                <a:avLst/>
                <a:gdLst/>
                <a:ahLst/>
                <a:cxnLst/>
                <a:rect l="l" t="t" r="r" b="b"/>
                <a:pathLst>
                  <a:path w="584" h="584" extrusionOk="0">
                    <a:moveTo>
                      <a:pt x="167" y="0"/>
                    </a:moveTo>
                    <a:cubicBezTo>
                      <a:pt x="84" y="0"/>
                      <a:pt x="1" y="72"/>
                      <a:pt x="1" y="167"/>
                    </a:cubicBezTo>
                    <a:lnTo>
                      <a:pt x="1" y="417"/>
                    </a:lnTo>
                    <a:cubicBezTo>
                      <a:pt x="1" y="512"/>
                      <a:pt x="84" y="584"/>
                      <a:pt x="167" y="584"/>
                    </a:cubicBezTo>
                    <a:lnTo>
                      <a:pt x="417" y="584"/>
                    </a:lnTo>
                    <a:cubicBezTo>
                      <a:pt x="513" y="584"/>
                      <a:pt x="584" y="512"/>
                      <a:pt x="584" y="417"/>
                    </a:cubicBezTo>
                    <a:lnTo>
                      <a:pt x="584" y="167"/>
                    </a:lnTo>
                    <a:cubicBezTo>
                      <a:pt x="584" y="72"/>
                      <a:pt x="51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39;p94"/>
              <p:cNvSpPr/>
              <p:nvPr/>
            </p:nvSpPr>
            <p:spPr>
              <a:xfrm>
                <a:off x="3759773" y="3009354"/>
                <a:ext cx="18121" cy="18501"/>
              </a:xfrm>
              <a:custGeom>
                <a:avLst/>
                <a:gdLst/>
                <a:ahLst/>
                <a:cxnLst/>
                <a:rect l="l" t="t" r="r" b="b"/>
                <a:pathLst>
                  <a:path w="572" h="584" extrusionOk="0">
                    <a:moveTo>
                      <a:pt x="155" y="0"/>
                    </a:moveTo>
                    <a:cubicBezTo>
                      <a:pt x="72" y="0"/>
                      <a:pt x="0" y="84"/>
                      <a:pt x="0" y="167"/>
                    </a:cubicBezTo>
                    <a:lnTo>
                      <a:pt x="0" y="417"/>
                    </a:lnTo>
                    <a:cubicBezTo>
                      <a:pt x="0" y="512"/>
                      <a:pt x="72" y="584"/>
                      <a:pt x="155" y="584"/>
                    </a:cubicBezTo>
                    <a:lnTo>
                      <a:pt x="417" y="584"/>
                    </a:lnTo>
                    <a:cubicBezTo>
                      <a:pt x="500" y="584"/>
                      <a:pt x="572" y="512"/>
                      <a:pt x="572" y="417"/>
                    </a:cubicBezTo>
                    <a:lnTo>
                      <a:pt x="572" y="167"/>
                    </a:lnTo>
                    <a:cubicBezTo>
                      <a:pt x="572" y="84"/>
                      <a:pt x="500"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40;p94"/>
              <p:cNvSpPr/>
              <p:nvPr/>
            </p:nvSpPr>
            <p:spPr>
              <a:xfrm>
                <a:off x="3759773" y="3036503"/>
                <a:ext cx="18121" cy="18153"/>
              </a:xfrm>
              <a:custGeom>
                <a:avLst/>
                <a:gdLst/>
                <a:ahLst/>
                <a:cxnLst/>
                <a:rect l="l" t="t" r="r" b="b"/>
                <a:pathLst>
                  <a:path w="572" h="573" extrusionOk="0">
                    <a:moveTo>
                      <a:pt x="155" y="1"/>
                    </a:moveTo>
                    <a:cubicBezTo>
                      <a:pt x="72" y="1"/>
                      <a:pt x="0" y="72"/>
                      <a:pt x="0" y="155"/>
                    </a:cubicBezTo>
                    <a:lnTo>
                      <a:pt x="0" y="417"/>
                    </a:lnTo>
                    <a:cubicBezTo>
                      <a:pt x="0" y="501"/>
                      <a:pt x="72" y="572"/>
                      <a:pt x="155" y="572"/>
                    </a:cubicBezTo>
                    <a:lnTo>
                      <a:pt x="417" y="572"/>
                    </a:lnTo>
                    <a:cubicBezTo>
                      <a:pt x="500" y="572"/>
                      <a:pt x="572" y="501"/>
                      <a:pt x="572" y="417"/>
                    </a:cubicBezTo>
                    <a:lnTo>
                      <a:pt x="572" y="155"/>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41;p94"/>
              <p:cNvSpPr/>
              <p:nvPr/>
            </p:nvSpPr>
            <p:spPr>
              <a:xfrm>
                <a:off x="3759773" y="3063273"/>
                <a:ext cx="18121" cy="18533"/>
              </a:xfrm>
              <a:custGeom>
                <a:avLst/>
                <a:gdLst/>
                <a:ahLst/>
                <a:cxnLst/>
                <a:rect l="l" t="t" r="r" b="b"/>
                <a:pathLst>
                  <a:path w="572" h="585" extrusionOk="0">
                    <a:moveTo>
                      <a:pt x="155" y="1"/>
                    </a:moveTo>
                    <a:cubicBezTo>
                      <a:pt x="72" y="1"/>
                      <a:pt x="0" y="72"/>
                      <a:pt x="0" y="168"/>
                    </a:cubicBezTo>
                    <a:lnTo>
                      <a:pt x="0" y="418"/>
                    </a:lnTo>
                    <a:cubicBezTo>
                      <a:pt x="0" y="501"/>
                      <a:pt x="72" y="584"/>
                      <a:pt x="155" y="584"/>
                    </a:cubicBezTo>
                    <a:lnTo>
                      <a:pt x="417" y="584"/>
                    </a:lnTo>
                    <a:cubicBezTo>
                      <a:pt x="500" y="584"/>
                      <a:pt x="572" y="501"/>
                      <a:pt x="572" y="418"/>
                    </a:cubicBezTo>
                    <a:lnTo>
                      <a:pt x="572" y="168"/>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42;p94"/>
              <p:cNvSpPr/>
              <p:nvPr/>
            </p:nvSpPr>
            <p:spPr>
              <a:xfrm>
                <a:off x="3759773" y="3090074"/>
                <a:ext cx="18121" cy="18501"/>
              </a:xfrm>
              <a:custGeom>
                <a:avLst/>
                <a:gdLst/>
                <a:ahLst/>
                <a:cxnLst/>
                <a:rect l="l" t="t" r="r" b="b"/>
                <a:pathLst>
                  <a:path w="572" h="584" extrusionOk="0">
                    <a:moveTo>
                      <a:pt x="155" y="0"/>
                    </a:moveTo>
                    <a:cubicBezTo>
                      <a:pt x="72" y="0"/>
                      <a:pt x="0" y="72"/>
                      <a:pt x="0" y="167"/>
                    </a:cubicBezTo>
                    <a:lnTo>
                      <a:pt x="0" y="417"/>
                    </a:lnTo>
                    <a:cubicBezTo>
                      <a:pt x="0" y="512"/>
                      <a:pt x="72" y="584"/>
                      <a:pt x="155" y="584"/>
                    </a:cubicBezTo>
                    <a:lnTo>
                      <a:pt x="417" y="584"/>
                    </a:lnTo>
                    <a:cubicBezTo>
                      <a:pt x="500" y="584"/>
                      <a:pt x="572" y="512"/>
                      <a:pt x="572" y="417"/>
                    </a:cubicBezTo>
                    <a:lnTo>
                      <a:pt x="572" y="167"/>
                    </a:lnTo>
                    <a:cubicBezTo>
                      <a:pt x="572" y="72"/>
                      <a:pt x="500"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Csoportba foglalás 39"/>
          <p:cNvGrpSpPr/>
          <p:nvPr/>
        </p:nvGrpSpPr>
        <p:grpSpPr>
          <a:xfrm>
            <a:off x="239028" y="2678857"/>
            <a:ext cx="720000" cy="720000"/>
            <a:chOff x="165438" y="2678857"/>
            <a:chExt cx="720000" cy="720000"/>
          </a:xfrm>
        </p:grpSpPr>
        <p:sp>
          <p:nvSpPr>
            <p:cNvPr id="37" name="Ellipszis 36"/>
            <p:cNvSpPr/>
            <p:nvPr/>
          </p:nvSpPr>
          <p:spPr>
            <a:xfrm>
              <a:off x="165438" y="2678857"/>
              <a:ext cx="720000" cy="720000"/>
            </a:xfrm>
            <a:prstGeom prst="ellipse">
              <a:avLst/>
            </a:prstGeom>
            <a:solidFill>
              <a:srgbClr val="D0CB02"/>
            </a:solidFill>
            <a:ln>
              <a:solidFill>
                <a:srgbClr val="D0CB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Ötágú csillag 35"/>
            <p:cNvSpPr/>
            <p:nvPr/>
          </p:nvSpPr>
          <p:spPr>
            <a:xfrm>
              <a:off x="345438" y="2858857"/>
              <a:ext cx="360000" cy="3600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38" name="Szövegdoboz 37"/>
          <p:cNvSpPr txBox="1"/>
          <p:nvPr/>
        </p:nvSpPr>
        <p:spPr>
          <a:xfrm>
            <a:off x="982642" y="4343232"/>
            <a:ext cx="3957174" cy="707886"/>
          </a:xfrm>
          <a:prstGeom prst="rect">
            <a:avLst/>
          </a:prstGeom>
          <a:noFill/>
        </p:spPr>
        <p:txBody>
          <a:bodyPr wrap="none" rtlCol="0">
            <a:spAutoFit/>
          </a:bodyPr>
          <a:lstStyle/>
          <a:p>
            <a:r>
              <a:rPr lang="hu-HU" sz="4000" dirty="0" err="1"/>
              <a:t>How</a:t>
            </a:r>
            <a:r>
              <a:rPr lang="hu-HU" sz="4000" dirty="0"/>
              <a:t> </a:t>
            </a:r>
            <a:r>
              <a:rPr lang="hu-HU" sz="4000" dirty="0" err="1"/>
              <a:t>They</a:t>
            </a:r>
            <a:r>
              <a:rPr lang="hu-HU" sz="4000" dirty="0"/>
              <a:t> </a:t>
            </a:r>
            <a:r>
              <a:rPr lang="hu-HU" sz="4000" dirty="0" err="1"/>
              <a:t>Work</a:t>
            </a:r>
            <a:endParaRPr lang="hu-HU" sz="4000" dirty="0"/>
          </a:p>
        </p:txBody>
      </p:sp>
      <p:grpSp>
        <p:nvGrpSpPr>
          <p:cNvPr id="44" name="Google Shape;2038;p76"/>
          <p:cNvGrpSpPr/>
          <p:nvPr/>
        </p:nvGrpSpPr>
        <p:grpSpPr>
          <a:xfrm rot="2594388">
            <a:off x="1550580" y="4597584"/>
            <a:ext cx="1652512" cy="3111932"/>
            <a:chOff x="5321390" y="1075253"/>
            <a:chExt cx="1652512" cy="3111932"/>
          </a:xfrm>
          <a:solidFill>
            <a:schemeClr val="tx1"/>
          </a:solidFill>
        </p:grpSpPr>
        <p:sp>
          <p:nvSpPr>
            <p:cNvPr id="45" name="Google Shape;2039;p76"/>
            <p:cNvSpPr/>
            <p:nvPr/>
          </p:nvSpPr>
          <p:spPr>
            <a:xfrm>
              <a:off x="5321390" y="1075253"/>
              <a:ext cx="1652512" cy="3111932"/>
            </a:xfrm>
            <a:custGeom>
              <a:avLst/>
              <a:gdLst/>
              <a:ahLst/>
              <a:cxnLst/>
              <a:rect l="l" t="t" r="r" b="b"/>
              <a:pathLst>
                <a:path w="15379" h="28961" extrusionOk="0">
                  <a:moveTo>
                    <a:pt x="11894" y="584"/>
                  </a:moveTo>
                  <a:lnTo>
                    <a:pt x="11894" y="584"/>
                  </a:lnTo>
                  <a:cubicBezTo>
                    <a:pt x="11260" y="2270"/>
                    <a:pt x="10447" y="3887"/>
                    <a:pt x="9701" y="5529"/>
                  </a:cubicBezTo>
                  <a:cubicBezTo>
                    <a:pt x="9449" y="6074"/>
                    <a:pt x="9206" y="6626"/>
                    <a:pt x="8980" y="7190"/>
                  </a:cubicBezTo>
                  <a:cubicBezTo>
                    <a:pt x="9042" y="6863"/>
                    <a:pt x="9099" y="6539"/>
                    <a:pt x="9162" y="6212"/>
                  </a:cubicBezTo>
                  <a:cubicBezTo>
                    <a:pt x="9287" y="5535"/>
                    <a:pt x="9449" y="4864"/>
                    <a:pt x="9695" y="4225"/>
                  </a:cubicBezTo>
                  <a:cubicBezTo>
                    <a:pt x="9964" y="3530"/>
                    <a:pt x="10328" y="2871"/>
                    <a:pt x="10728" y="2238"/>
                  </a:cubicBezTo>
                  <a:cubicBezTo>
                    <a:pt x="11080" y="1688"/>
                    <a:pt x="11462" y="1155"/>
                    <a:pt x="11850" y="629"/>
                  </a:cubicBezTo>
                  <a:cubicBezTo>
                    <a:pt x="11870" y="615"/>
                    <a:pt x="11882" y="603"/>
                    <a:pt x="11894" y="584"/>
                  </a:cubicBezTo>
                  <a:close/>
                  <a:moveTo>
                    <a:pt x="12076" y="314"/>
                  </a:moveTo>
                  <a:lnTo>
                    <a:pt x="12076" y="314"/>
                  </a:lnTo>
                  <a:cubicBezTo>
                    <a:pt x="12058" y="572"/>
                    <a:pt x="12044" y="823"/>
                    <a:pt x="12012" y="1080"/>
                  </a:cubicBezTo>
                  <a:cubicBezTo>
                    <a:pt x="11982" y="1405"/>
                    <a:pt x="11931" y="1731"/>
                    <a:pt x="11870" y="2058"/>
                  </a:cubicBezTo>
                  <a:cubicBezTo>
                    <a:pt x="11743" y="2697"/>
                    <a:pt x="11569" y="3323"/>
                    <a:pt x="11324" y="3924"/>
                  </a:cubicBezTo>
                  <a:cubicBezTo>
                    <a:pt x="11072" y="4540"/>
                    <a:pt x="10753" y="5104"/>
                    <a:pt x="10383" y="5648"/>
                  </a:cubicBezTo>
                  <a:cubicBezTo>
                    <a:pt x="10019" y="6187"/>
                    <a:pt x="9625" y="6707"/>
                    <a:pt x="9267" y="7259"/>
                  </a:cubicBezTo>
                  <a:cubicBezTo>
                    <a:pt x="9105" y="7510"/>
                    <a:pt x="8954" y="7773"/>
                    <a:pt x="8816" y="8043"/>
                  </a:cubicBezTo>
                  <a:cubicBezTo>
                    <a:pt x="8824" y="8011"/>
                    <a:pt x="8830" y="7974"/>
                    <a:pt x="8836" y="7936"/>
                  </a:cubicBezTo>
                  <a:cubicBezTo>
                    <a:pt x="9049" y="7346"/>
                    <a:pt x="9281" y="6764"/>
                    <a:pt x="9525" y="6187"/>
                  </a:cubicBezTo>
                  <a:cubicBezTo>
                    <a:pt x="10308" y="4389"/>
                    <a:pt x="11223" y="2640"/>
                    <a:pt x="11907" y="791"/>
                  </a:cubicBezTo>
                  <a:cubicBezTo>
                    <a:pt x="11957" y="641"/>
                    <a:pt x="12012" y="490"/>
                    <a:pt x="12064" y="340"/>
                  </a:cubicBezTo>
                  <a:cubicBezTo>
                    <a:pt x="12070" y="334"/>
                    <a:pt x="12070" y="328"/>
                    <a:pt x="12076" y="314"/>
                  </a:cubicBezTo>
                  <a:close/>
                  <a:moveTo>
                    <a:pt x="13524" y="4589"/>
                  </a:moveTo>
                  <a:lnTo>
                    <a:pt x="13524" y="4589"/>
                  </a:lnTo>
                  <a:cubicBezTo>
                    <a:pt x="12966" y="5561"/>
                    <a:pt x="12082" y="6287"/>
                    <a:pt x="11199" y="6958"/>
                  </a:cubicBezTo>
                  <a:cubicBezTo>
                    <a:pt x="10583" y="7415"/>
                    <a:pt x="9958" y="7867"/>
                    <a:pt x="9400" y="8393"/>
                  </a:cubicBezTo>
                  <a:cubicBezTo>
                    <a:pt x="9801" y="7986"/>
                    <a:pt x="10201" y="7591"/>
                    <a:pt x="10609" y="7196"/>
                  </a:cubicBezTo>
                  <a:cubicBezTo>
                    <a:pt x="11236" y="6588"/>
                    <a:pt x="11882" y="6006"/>
                    <a:pt x="12533" y="5429"/>
                  </a:cubicBezTo>
                  <a:cubicBezTo>
                    <a:pt x="12715" y="5266"/>
                    <a:pt x="12897" y="5110"/>
                    <a:pt x="13079" y="4953"/>
                  </a:cubicBezTo>
                  <a:cubicBezTo>
                    <a:pt x="13172" y="4870"/>
                    <a:pt x="13267" y="4789"/>
                    <a:pt x="13360" y="4714"/>
                  </a:cubicBezTo>
                  <a:cubicBezTo>
                    <a:pt x="13398" y="4682"/>
                    <a:pt x="13435" y="4645"/>
                    <a:pt x="13473" y="4615"/>
                  </a:cubicBezTo>
                  <a:cubicBezTo>
                    <a:pt x="13493" y="4607"/>
                    <a:pt x="13505" y="4601"/>
                    <a:pt x="13524" y="4589"/>
                  </a:cubicBezTo>
                  <a:close/>
                  <a:moveTo>
                    <a:pt x="6730" y="3831"/>
                  </a:moveTo>
                  <a:cubicBezTo>
                    <a:pt x="6736" y="3837"/>
                    <a:pt x="6736" y="3849"/>
                    <a:pt x="6742" y="3855"/>
                  </a:cubicBezTo>
                  <a:cubicBezTo>
                    <a:pt x="6785" y="4025"/>
                    <a:pt x="6837" y="4201"/>
                    <a:pt x="6886" y="4370"/>
                  </a:cubicBezTo>
                  <a:cubicBezTo>
                    <a:pt x="6943" y="4564"/>
                    <a:pt x="6993" y="4758"/>
                    <a:pt x="7043" y="4953"/>
                  </a:cubicBezTo>
                  <a:cubicBezTo>
                    <a:pt x="7143" y="5347"/>
                    <a:pt x="7244" y="5743"/>
                    <a:pt x="7325" y="6143"/>
                  </a:cubicBezTo>
                  <a:cubicBezTo>
                    <a:pt x="7488" y="6939"/>
                    <a:pt x="7626" y="7748"/>
                    <a:pt x="7726" y="8563"/>
                  </a:cubicBezTo>
                  <a:cubicBezTo>
                    <a:pt x="7733" y="8619"/>
                    <a:pt x="7739" y="8676"/>
                    <a:pt x="7745" y="8726"/>
                  </a:cubicBezTo>
                  <a:cubicBezTo>
                    <a:pt x="7720" y="8631"/>
                    <a:pt x="7695" y="8538"/>
                    <a:pt x="7670" y="8437"/>
                  </a:cubicBezTo>
                  <a:cubicBezTo>
                    <a:pt x="7526" y="7948"/>
                    <a:pt x="7381" y="7465"/>
                    <a:pt x="7250" y="6970"/>
                  </a:cubicBezTo>
                  <a:cubicBezTo>
                    <a:pt x="7118" y="6457"/>
                    <a:pt x="6999" y="5937"/>
                    <a:pt x="6912" y="5416"/>
                  </a:cubicBezTo>
                  <a:cubicBezTo>
                    <a:pt x="6817" y="4890"/>
                    <a:pt x="6755" y="4364"/>
                    <a:pt x="6730" y="3831"/>
                  </a:cubicBezTo>
                  <a:close/>
                  <a:moveTo>
                    <a:pt x="13097" y="4815"/>
                  </a:moveTo>
                  <a:cubicBezTo>
                    <a:pt x="13097" y="4821"/>
                    <a:pt x="13091" y="4821"/>
                    <a:pt x="13091" y="4827"/>
                  </a:cubicBezTo>
                  <a:cubicBezTo>
                    <a:pt x="12922" y="4971"/>
                    <a:pt x="12758" y="5116"/>
                    <a:pt x="12596" y="5260"/>
                  </a:cubicBezTo>
                  <a:cubicBezTo>
                    <a:pt x="12270" y="5547"/>
                    <a:pt x="11951" y="5842"/>
                    <a:pt x="11630" y="6143"/>
                  </a:cubicBezTo>
                  <a:cubicBezTo>
                    <a:pt x="10997" y="6739"/>
                    <a:pt x="10371" y="7340"/>
                    <a:pt x="9756" y="7961"/>
                  </a:cubicBezTo>
                  <a:cubicBezTo>
                    <a:pt x="9469" y="8249"/>
                    <a:pt x="9192" y="8544"/>
                    <a:pt x="8911" y="8838"/>
                  </a:cubicBezTo>
                  <a:cubicBezTo>
                    <a:pt x="9130" y="8480"/>
                    <a:pt x="9368" y="8136"/>
                    <a:pt x="9625" y="7811"/>
                  </a:cubicBezTo>
                  <a:cubicBezTo>
                    <a:pt x="10320" y="6927"/>
                    <a:pt x="11135" y="6137"/>
                    <a:pt x="12050" y="5486"/>
                  </a:cubicBezTo>
                  <a:cubicBezTo>
                    <a:pt x="12388" y="5240"/>
                    <a:pt x="12740" y="5021"/>
                    <a:pt x="13097" y="4815"/>
                  </a:cubicBezTo>
                  <a:close/>
                  <a:moveTo>
                    <a:pt x="6868" y="4144"/>
                  </a:moveTo>
                  <a:lnTo>
                    <a:pt x="6868" y="4144"/>
                  </a:lnTo>
                  <a:cubicBezTo>
                    <a:pt x="7161" y="4858"/>
                    <a:pt x="7407" y="5598"/>
                    <a:pt x="7583" y="6357"/>
                  </a:cubicBezTo>
                  <a:cubicBezTo>
                    <a:pt x="7795" y="7291"/>
                    <a:pt x="7908" y="8243"/>
                    <a:pt x="7927" y="9202"/>
                  </a:cubicBezTo>
                  <a:cubicBezTo>
                    <a:pt x="7933" y="9290"/>
                    <a:pt x="7933" y="9383"/>
                    <a:pt x="7933" y="9478"/>
                  </a:cubicBezTo>
                  <a:cubicBezTo>
                    <a:pt x="7927" y="9421"/>
                    <a:pt x="7921" y="9365"/>
                    <a:pt x="7914" y="9315"/>
                  </a:cubicBezTo>
                  <a:cubicBezTo>
                    <a:pt x="7890" y="9114"/>
                    <a:pt x="7864" y="8908"/>
                    <a:pt x="7838" y="8706"/>
                  </a:cubicBezTo>
                  <a:cubicBezTo>
                    <a:pt x="7783" y="8300"/>
                    <a:pt x="7720" y="7892"/>
                    <a:pt x="7644" y="7491"/>
                  </a:cubicBezTo>
                  <a:cubicBezTo>
                    <a:pt x="7500" y="6683"/>
                    <a:pt x="7325" y="5880"/>
                    <a:pt x="7118" y="5084"/>
                  </a:cubicBezTo>
                  <a:cubicBezTo>
                    <a:pt x="7062" y="4858"/>
                    <a:pt x="7005" y="4639"/>
                    <a:pt x="6943" y="4413"/>
                  </a:cubicBezTo>
                  <a:cubicBezTo>
                    <a:pt x="6918" y="4326"/>
                    <a:pt x="6892" y="4231"/>
                    <a:pt x="6868" y="4144"/>
                  </a:cubicBezTo>
                  <a:close/>
                  <a:moveTo>
                    <a:pt x="8260" y="11526"/>
                  </a:moveTo>
                  <a:cubicBezTo>
                    <a:pt x="8133" y="11746"/>
                    <a:pt x="8014" y="11972"/>
                    <a:pt x="7902" y="12203"/>
                  </a:cubicBezTo>
                  <a:cubicBezTo>
                    <a:pt x="7896" y="12203"/>
                    <a:pt x="7902" y="12203"/>
                    <a:pt x="7896" y="12211"/>
                  </a:cubicBezTo>
                  <a:cubicBezTo>
                    <a:pt x="7890" y="12229"/>
                    <a:pt x="7876" y="12248"/>
                    <a:pt x="7864" y="12266"/>
                  </a:cubicBezTo>
                  <a:cubicBezTo>
                    <a:pt x="7989" y="12015"/>
                    <a:pt x="8121" y="11765"/>
                    <a:pt x="8260" y="11526"/>
                  </a:cubicBezTo>
                  <a:close/>
                  <a:moveTo>
                    <a:pt x="7644" y="12599"/>
                  </a:moveTo>
                  <a:lnTo>
                    <a:pt x="7644" y="12599"/>
                  </a:lnTo>
                  <a:cubicBezTo>
                    <a:pt x="7644" y="12605"/>
                    <a:pt x="7638" y="12611"/>
                    <a:pt x="7632" y="12617"/>
                  </a:cubicBezTo>
                  <a:cubicBezTo>
                    <a:pt x="7632" y="12611"/>
                    <a:pt x="7638" y="12611"/>
                    <a:pt x="7638" y="12605"/>
                  </a:cubicBezTo>
                  <a:lnTo>
                    <a:pt x="7644" y="12599"/>
                  </a:lnTo>
                  <a:close/>
                  <a:moveTo>
                    <a:pt x="13730" y="6557"/>
                  </a:moveTo>
                  <a:cubicBezTo>
                    <a:pt x="13705" y="6638"/>
                    <a:pt x="13687" y="6721"/>
                    <a:pt x="13661" y="6802"/>
                  </a:cubicBezTo>
                  <a:cubicBezTo>
                    <a:pt x="13473" y="7297"/>
                    <a:pt x="13279" y="7792"/>
                    <a:pt x="13079" y="8286"/>
                  </a:cubicBezTo>
                  <a:cubicBezTo>
                    <a:pt x="13041" y="8356"/>
                    <a:pt x="13010" y="8419"/>
                    <a:pt x="12972" y="8488"/>
                  </a:cubicBezTo>
                  <a:cubicBezTo>
                    <a:pt x="12602" y="9165"/>
                    <a:pt x="12139" y="9785"/>
                    <a:pt x="11593" y="10323"/>
                  </a:cubicBezTo>
                  <a:cubicBezTo>
                    <a:pt x="11005" y="10907"/>
                    <a:pt x="10328" y="11395"/>
                    <a:pt x="9681" y="11910"/>
                  </a:cubicBezTo>
                  <a:cubicBezTo>
                    <a:pt x="9093" y="12379"/>
                    <a:pt x="8523" y="12874"/>
                    <a:pt x="8064" y="13476"/>
                  </a:cubicBezTo>
                  <a:cubicBezTo>
                    <a:pt x="8046" y="13495"/>
                    <a:pt x="8034" y="13513"/>
                    <a:pt x="8020" y="13533"/>
                  </a:cubicBezTo>
                  <a:cubicBezTo>
                    <a:pt x="8096" y="13394"/>
                    <a:pt x="8171" y="13256"/>
                    <a:pt x="8252" y="13119"/>
                  </a:cubicBezTo>
                  <a:cubicBezTo>
                    <a:pt x="8616" y="12512"/>
                    <a:pt x="9018" y="11928"/>
                    <a:pt x="9463" y="11376"/>
                  </a:cubicBezTo>
                  <a:cubicBezTo>
                    <a:pt x="9914" y="10819"/>
                    <a:pt x="10403" y="10299"/>
                    <a:pt x="10929" y="9810"/>
                  </a:cubicBezTo>
                  <a:cubicBezTo>
                    <a:pt x="11462" y="9302"/>
                    <a:pt x="12020" y="8826"/>
                    <a:pt x="12527" y="8292"/>
                  </a:cubicBezTo>
                  <a:cubicBezTo>
                    <a:pt x="13004" y="7792"/>
                    <a:pt x="13435" y="7240"/>
                    <a:pt x="13712" y="6600"/>
                  </a:cubicBezTo>
                  <a:cubicBezTo>
                    <a:pt x="13718" y="6588"/>
                    <a:pt x="13724" y="6570"/>
                    <a:pt x="13730" y="6557"/>
                  </a:cubicBezTo>
                  <a:close/>
                  <a:moveTo>
                    <a:pt x="12772" y="9026"/>
                  </a:moveTo>
                  <a:cubicBezTo>
                    <a:pt x="12584" y="9452"/>
                    <a:pt x="12396" y="9872"/>
                    <a:pt x="12182" y="10285"/>
                  </a:cubicBezTo>
                  <a:cubicBezTo>
                    <a:pt x="11870" y="10895"/>
                    <a:pt x="11493" y="11483"/>
                    <a:pt x="10985" y="11954"/>
                  </a:cubicBezTo>
                  <a:cubicBezTo>
                    <a:pt x="10528" y="12385"/>
                    <a:pt x="9976" y="12700"/>
                    <a:pt x="9425" y="12993"/>
                  </a:cubicBezTo>
                  <a:cubicBezTo>
                    <a:pt x="8879" y="13282"/>
                    <a:pt x="8321" y="13557"/>
                    <a:pt x="7838" y="13947"/>
                  </a:cubicBezTo>
                  <a:cubicBezTo>
                    <a:pt x="7820" y="13959"/>
                    <a:pt x="7801" y="13971"/>
                    <a:pt x="7789" y="13990"/>
                  </a:cubicBezTo>
                  <a:cubicBezTo>
                    <a:pt x="7858" y="13877"/>
                    <a:pt x="7927" y="13765"/>
                    <a:pt x="8008" y="13658"/>
                  </a:cubicBezTo>
                  <a:cubicBezTo>
                    <a:pt x="8454" y="13056"/>
                    <a:pt x="9012" y="12555"/>
                    <a:pt x="9594" y="12090"/>
                  </a:cubicBezTo>
                  <a:cubicBezTo>
                    <a:pt x="10239" y="11571"/>
                    <a:pt x="10916" y="11089"/>
                    <a:pt x="11518" y="10519"/>
                  </a:cubicBezTo>
                  <a:cubicBezTo>
                    <a:pt x="11994" y="10073"/>
                    <a:pt x="12414" y="9571"/>
                    <a:pt x="12772" y="9026"/>
                  </a:cubicBezTo>
                  <a:close/>
                  <a:moveTo>
                    <a:pt x="4110" y="7265"/>
                  </a:moveTo>
                  <a:lnTo>
                    <a:pt x="4110" y="7265"/>
                  </a:lnTo>
                  <a:cubicBezTo>
                    <a:pt x="4800" y="7924"/>
                    <a:pt x="5156" y="8850"/>
                    <a:pt x="5382" y="9772"/>
                  </a:cubicBezTo>
                  <a:cubicBezTo>
                    <a:pt x="5514" y="10331"/>
                    <a:pt x="5620" y="10895"/>
                    <a:pt x="5764" y="11451"/>
                  </a:cubicBezTo>
                  <a:cubicBezTo>
                    <a:pt x="5915" y="12009"/>
                    <a:pt x="6116" y="12542"/>
                    <a:pt x="6366" y="13062"/>
                  </a:cubicBezTo>
                  <a:cubicBezTo>
                    <a:pt x="6573" y="13482"/>
                    <a:pt x="6799" y="13889"/>
                    <a:pt x="7037" y="14291"/>
                  </a:cubicBezTo>
                  <a:cubicBezTo>
                    <a:pt x="6253" y="13564"/>
                    <a:pt x="5489" y="12793"/>
                    <a:pt x="5038" y="11815"/>
                  </a:cubicBezTo>
                  <a:cubicBezTo>
                    <a:pt x="4919" y="11558"/>
                    <a:pt x="4824" y="11289"/>
                    <a:pt x="4762" y="11013"/>
                  </a:cubicBezTo>
                  <a:cubicBezTo>
                    <a:pt x="4693" y="10737"/>
                    <a:pt x="4668" y="10455"/>
                    <a:pt x="4650" y="10167"/>
                  </a:cubicBezTo>
                  <a:cubicBezTo>
                    <a:pt x="4624" y="9597"/>
                    <a:pt x="4656" y="9026"/>
                    <a:pt x="4567" y="8462"/>
                  </a:cubicBezTo>
                  <a:cubicBezTo>
                    <a:pt x="4517" y="8168"/>
                    <a:pt x="4436" y="7867"/>
                    <a:pt x="4304" y="7597"/>
                  </a:cubicBezTo>
                  <a:cubicBezTo>
                    <a:pt x="4248" y="7485"/>
                    <a:pt x="4185" y="7372"/>
                    <a:pt x="4110" y="7265"/>
                  </a:cubicBezTo>
                  <a:close/>
                  <a:moveTo>
                    <a:pt x="4335" y="7403"/>
                  </a:moveTo>
                  <a:lnTo>
                    <a:pt x="4335" y="7403"/>
                  </a:lnTo>
                  <a:cubicBezTo>
                    <a:pt x="4598" y="7597"/>
                    <a:pt x="4850" y="7817"/>
                    <a:pt x="5063" y="8074"/>
                  </a:cubicBezTo>
                  <a:cubicBezTo>
                    <a:pt x="5420" y="8506"/>
                    <a:pt x="5633" y="9020"/>
                    <a:pt x="5815" y="9547"/>
                  </a:cubicBezTo>
                  <a:cubicBezTo>
                    <a:pt x="5990" y="10079"/>
                    <a:pt x="6154" y="10618"/>
                    <a:pt x="6322" y="11158"/>
                  </a:cubicBezTo>
                  <a:cubicBezTo>
                    <a:pt x="6492" y="11708"/>
                    <a:pt x="6655" y="12260"/>
                    <a:pt x="6811" y="12818"/>
                  </a:cubicBezTo>
                  <a:cubicBezTo>
                    <a:pt x="6892" y="13125"/>
                    <a:pt x="6981" y="13432"/>
                    <a:pt x="7062" y="13745"/>
                  </a:cubicBezTo>
                  <a:cubicBezTo>
                    <a:pt x="7112" y="13959"/>
                    <a:pt x="7169" y="14172"/>
                    <a:pt x="7219" y="14392"/>
                  </a:cubicBezTo>
                  <a:cubicBezTo>
                    <a:pt x="6686" y="13489"/>
                    <a:pt x="6184" y="12573"/>
                    <a:pt x="5896" y="11564"/>
                  </a:cubicBezTo>
                  <a:cubicBezTo>
                    <a:pt x="5582" y="10467"/>
                    <a:pt x="5463" y="9302"/>
                    <a:pt x="4937" y="8280"/>
                  </a:cubicBezTo>
                  <a:cubicBezTo>
                    <a:pt x="4774" y="7961"/>
                    <a:pt x="4574" y="7661"/>
                    <a:pt x="4335" y="7403"/>
                  </a:cubicBezTo>
                  <a:close/>
                  <a:moveTo>
                    <a:pt x="6536" y="17626"/>
                  </a:moveTo>
                  <a:lnTo>
                    <a:pt x="6536" y="17632"/>
                  </a:lnTo>
                  <a:lnTo>
                    <a:pt x="6530" y="17632"/>
                  </a:lnTo>
                  <a:lnTo>
                    <a:pt x="6536" y="17626"/>
                  </a:lnTo>
                  <a:close/>
                  <a:moveTo>
                    <a:pt x="14187" y="14560"/>
                  </a:moveTo>
                  <a:cubicBezTo>
                    <a:pt x="14175" y="14580"/>
                    <a:pt x="14169" y="14598"/>
                    <a:pt x="14156" y="14610"/>
                  </a:cubicBezTo>
                  <a:cubicBezTo>
                    <a:pt x="13987" y="14924"/>
                    <a:pt x="13799" y="15231"/>
                    <a:pt x="13605" y="15532"/>
                  </a:cubicBezTo>
                  <a:cubicBezTo>
                    <a:pt x="13210" y="16128"/>
                    <a:pt x="12764" y="16704"/>
                    <a:pt x="12283" y="17230"/>
                  </a:cubicBezTo>
                  <a:cubicBezTo>
                    <a:pt x="11794" y="17763"/>
                    <a:pt x="11268" y="18251"/>
                    <a:pt x="10710" y="18697"/>
                  </a:cubicBezTo>
                  <a:cubicBezTo>
                    <a:pt x="10421" y="18922"/>
                    <a:pt x="10132" y="19142"/>
                    <a:pt x="9831" y="19342"/>
                  </a:cubicBezTo>
                  <a:cubicBezTo>
                    <a:pt x="9531" y="19543"/>
                    <a:pt x="9218" y="19724"/>
                    <a:pt x="8911" y="19912"/>
                  </a:cubicBezTo>
                  <a:cubicBezTo>
                    <a:pt x="8434" y="20201"/>
                    <a:pt x="7945" y="20508"/>
                    <a:pt x="7563" y="20915"/>
                  </a:cubicBezTo>
                  <a:cubicBezTo>
                    <a:pt x="7801" y="20452"/>
                    <a:pt x="8115" y="20019"/>
                    <a:pt x="8466" y="19631"/>
                  </a:cubicBezTo>
                  <a:cubicBezTo>
                    <a:pt x="8998" y="19041"/>
                    <a:pt x="9619" y="18540"/>
                    <a:pt x="10259" y="18063"/>
                  </a:cubicBezTo>
                  <a:cubicBezTo>
                    <a:pt x="10929" y="17569"/>
                    <a:pt x="11618" y="17105"/>
                    <a:pt x="12264" y="16579"/>
                  </a:cubicBezTo>
                  <a:cubicBezTo>
                    <a:pt x="12897" y="16064"/>
                    <a:pt x="13473" y="15488"/>
                    <a:pt x="13975" y="14843"/>
                  </a:cubicBezTo>
                  <a:cubicBezTo>
                    <a:pt x="14043" y="14748"/>
                    <a:pt x="14118" y="14655"/>
                    <a:pt x="14187" y="14560"/>
                  </a:cubicBezTo>
                  <a:close/>
                  <a:moveTo>
                    <a:pt x="14263" y="14247"/>
                  </a:moveTo>
                  <a:lnTo>
                    <a:pt x="14263" y="14247"/>
                  </a:lnTo>
                  <a:cubicBezTo>
                    <a:pt x="14193" y="14354"/>
                    <a:pt x="14118" y="14459"/>
                    <a:pt x="14043" y="14566"/>
                  </a:cubicBezTo>
                  <a:cubicBezTo>
                    <a:pt x="13562" y="15225"/>
                    <a:pt x="12998" y="15821"/>
                    <a:pt x="12370" y="16347"/>
                  </a:cubicBezTo>
                  <a:cubicBezTo>
                    <a:pt x="11731" y="16886"/>
                    <a:pt x="11042" y="17362"/>
                    <a:pt x="10371" y="17857"/>
                  </a:cubicBezTo>
                  <a:cubicBezTo>
                    <a:pt x="9726" y="18333"/>
                    <a:pt x="9099" y="18835"/>
                    <a:pt x="8553" y="19423"/>
                  </a:cubicBezTo>
                  <a:cubicBezTo>
                    <a:pt x="8090" y="19920"/>
                    <a:pt x="7682" y="20470"/>
                    <a:pt x="7407" y="21091"/>
                  </a:cubicBezTo>
                  <a:cubicBezTo>
                    <a:pt x="7387" y="21115"/>
                    <a:pt x="7369" y="21141"/>
                    <a:pt x="7350" y="21166"/>
                  </a:cubicBezTo>
                  <a:cubicBezTo>
                    <a:pt x="7482" y="20545"/>
                    <a:pt x="7695" y="19944"/>
                    <a:pt x="8008" y="19386"/>
                  </a:cubicBezTo>
                  <a:cubicBezTo>
                    <a:pt x="8396" y="18671"/>
                    <a:pt x="8929" y="18039"/>
                    <a:pt x="9562" y="17525"/>
                  </a:cubicBezTo>
                  <a:cubicBezTo>
                    <a:pt x="10207" y="16998"/>
                    <a:pt x="10935" y="16591"/>
                    <a:pt x="11656" y="16177"/>
                  </a:cubicBezTo>
                  <a:cubicBezTo>
                    <a:pt x="12364" y="15770"/>
                    <a:pt x="13079" y="15356"/>
                    <a:pt x="13699" y="14817"/>
                  </a:cubicBezTo>
                  <a:cubicBezTo>
                    <a:pt x="13900" y="14641"/>
                    <a:pt x="14094" y="14453"/>
                    <a:pt x="14263" y="14247"/>
                  </a:cubicBezTo>
                  <a:close/>
                  <a:moveTo>
                    <a:pt x="12012" y="19205"/>
                  </a:moveTo>
                  <a:cubicBezTo>
                    <a:pt x="11474" y="20108"/>
                    <a:pt x="10678" y="20814"/>
                    <a:pt x="9901" y="21511"/>
                  </a:cubicBezTo>
                  <a:cubicBezTo>
                    <a:pt x="9418" y="21950"/>
                    <a:pt x="8929" y="22401"/>
                    <a:pt x="8503" y="22902"/>
                  </a:cubicBezTo>
                  <a:cubicBezTo>
                    <a:pt x="8792" y="22413"/>
                    <a:pt x="9105" y="21937"/>
                    <a:pt x="9463" y="21499"/>
                  </a:cubicBezTo>
                  <a:cubicBezTo>
                    <a:pt x="9920" y="20921"/>
                    <a:pt x="10447" y="20395"/>
                    <a:pt x="11011" y="19920"/>
                  </a:cubicBezTo>
                  <a:cubicBezTo>
                    <a:pt x="11167" y="19787"/>
                    <a:pt x="11324" y="19662"/>
                    <a:pt x="11486" y="19536"/>
                  </a:cubicBezTo>
                  <a:cubicBezTo>
                    <a:pt x="11569" y="19480"/>
                    <a:pt x="11656" y="19417"/>
                    <a:pt x="11737" y="19355"/>
                  </a:cubicBezTo>
                  <a:cubicBezTo>
                    <a:pt x="11806" y="19310"/>
                    <a:pt x="11876" y="19267"/>
                    <a:pt x="11945" y="19217"/>
                  </a:cubicBezTo>
                  <a:cubicBezTo>
                    <a:pt x="11963" y="19211"/>
                    <a:pt x="11988" y="19205"/>
                    <a:pt x="12012" y="19205"/>
                  </a:cubicBezTo>
                  <a:close/>
                  <a:moveTo>
                    <a:pt x="11712" y="19267"/>
                  </a:moveTo>
                  <a:lnTo>
                    <a:pt x="11712" y="19267"/>
                  </a:lnTo>
                  <a:cubicBezTo>
                    <a:pt x="11636" y="19318"/>
                    <a:pt x="11569" y="19373"/>
                    <a:pt x="11499" y="19423"/>
                  </a:cubicBezTo>
                  <a:cubicBezTo>
                    <a:pt x="11349" y="19536"/>
                    <a:pt x="11205" y="19649"/>
                    <a:pt x="11060" y="19762"/>
                  </a:cubicBezTo>
                  <a:cubicBezTo>
                    <a:pt x="10779" y="20001"/>
                    <a:pt x="10502" y="20250"/>
                    <a:pt x="10245" y="20514"/>
                  </a:cubicBezTo>
                  <a:cubicBezTo>
                    <a:pt x="9726" y="21040"/>
                    <a:pt x="9261" y="21618"/>
                    <a:pt x="8861" y="22237"/>
                  </a:cubicBezTo>
                  <a:cubicBezTo>
                    <a:pt x="8685" y="22507"/>
                    <a:pt x="8523" y="22783"/>
                    <a:pt x="8372" y="23065"/>
                  </a:cubicBezTo>
                  <a:cubicBezTo>
                    <a:pt x="8321" y="23128"/>
                    <a:pt x="8278" y="23191"/>
                    <a:pt x="8228" y="23253"/>
                  </a:cubicBezTo>
                  <a:cubicBezTo>
                    <a:pt x="8402" y="22914"/>
                    <a:pt x="8584" y="22582"/>
                    <a:pt x="8778" y="22257"/>
                  </a:cubicBezTo>
                  <a:cubicBezTo>
                    <a:pt x="9055" y="21792"/>
                    <a:pt x="9337" y="21335"/>
                    <a:pt x="9643" y="20897"/>
                  </a:cubicBezTo>
                  <a:cubicBezTo>
                    <a:pt x="9944" y="20476"/>
                    <a:pt x="10283" y="20082"/>
                    <a:pt x="10696" y="19769"/>
                  </a:cubicBezTo>
                  <a:cubicBezTo>
                    <a:pt x="10997" y="19543"/>
                    <a:pt x="11343" y="19361"/>
                    <a:pt x="11712" y="19267"/>
                  </a:cubicBezTo>
                  <a:close/>
                  <a:moveTo>
                    <a:pt x="1133" y="14529"/>
                  </a:moveTo>
                  <a:lnTo>
                    <a:pt x="1133" y="14529"/>
                  </a:lnTo>
                  <a:cubicBezTo>
                    <a:pt x="1528" y="14823"/>
                    <a:pt x="1904" y="15136"/>
                    <a:pt x="2249" y="15488"/>
                  </a:cubicBezTo>
                  <a:cubicBezTo>
                    <a:pt x="2869" y="16108"/>
                    <a:pt x="3401" y="16816"/>
                    <a:pt x="3834" y="17581"/>
                  </a:cubicBezTo>
                  <a:cubicBezTo>
                    <a:pt x="4242" y="18289"/>
                    <a:pt x="4574" y="19035"/>
                    <a:pt x="4887" y="19781"/>
                  </a:cubicBezTo>
                  <a:cubicBezTo>
                    <a:pt x="5206" y="20527"/>
                    <a:pt x="5507" y="21285"/>
                    <a:pt x="5859" y="22012"/>
                  </a:cubicBezTo>
                  <a:cubicBezTo>
                    <a:pt x="6184" y="22702"/>
                    <a:pt x="6560" y="23366"/>
                    <a:pt x="7005" y="23981"/>
                  </a:cubicBezTo>
                  <a:cubicBezTo>
                    <a:pt x="6498" y="23535"/>
                    <a:pt x="6015" y="23053"/>
                    <a:pt x="5582" y="22532"/>
                  </a:cubicBezTo>
                  <a:cubicBezTo>
                    <a:pt x="5038" y="21867"/>
                    <a:pt x="4555" y="21153"/>
                    <a:pt x="4161" y="20389"/>
                  </a:cubicBezTo>
                  <a:cubicBezTo>
                    <a:pt x="3765" y="19649"/>
                    <a:pt x="3476" y="18867"/>
                    <a:pt x="3201" y="18077"/>
                  </a:cubicBezTo>
                  <a:cubicBezTo>
                    <a:pt x="2932" y="17299"/>
                    <a:pt x="2657" y="16516"/>
                    <a:pt x="2223" y="15813"/>
                  </a:cubicBezTo>
                  <a:cubicBezTo>
                    <a:pt x="1929" y="15338"/>
                    <a:pt x="1566" y="14899"/>
                    <a:pt x="1133" y="14529"/>
                  </a:cubicBezTo>
                  <a:close/>
                  <a:moveTo>
                    <a:pt x="725" y="14153"/>
                  </a:moveTo>
                  <a:lnTo>
                    <a:pt x="725" y="14153"/>
                  </a:lnTo>
                  <a:cubicBezTo>
                    <a:pt x="882" y="14210"/>
                    <a:pt x="1040" y="14279"/>
                    <a:pt x="1190" y="14354"/>
                  </a:cubicBezTo>
                  <a:cubicBezTo>
                    <a:pt x="1558" y="14535"/>
                    <a:pt x="1910" y="14754"/>
                    <a:pt x="2243" y="14999"/>
                  </a:cubicBezTo>
                  <a:cubicBezTo>
                    <a:pt x="2912" y="15500"/>
                    <a:pt x="3496" y="16114"/>
                    <a:pt x="3997" y="16785"/>
                  </a:cubicBezTo>
                  <a:cubicBezTo>
                    <a:pt x="4529" y="17505"/>
                    <a:pt x="4974" y="18295"/>
                    <a:pt x="5364" y="19098"/>
                  </a:cubicBezTo>
                  <a:cubicBezTo>
                    <a:pt x="5752" y="19888"/>
                    <a:pt x="6109" y="20696"/>
                    <a:pt x="6441" y="21511"/>
                  </a:cubicBezTo>
                  <a:cubicBezTo>
                    <a:pt x="6773" y="22313"/>
                    <a:pt x="7062" y="23140"/>
                    <a:pt x="7237" y="23987"/>
                  </a:cubicBezTo>
                  <a:cubicBezTo>
                    <a:pt x="7250" y="24056"/>
                    <a:pt x="7262" y="24124"/>
                    <a:pt x="7274" y="24187"/>
                  </a:cubicBezTo>
                  <a:lnTo>
                    <a:pt x="7274" y="24193"/>
                  </a:lnTo>
                  <a:cubicBezTo>
                    <a:pt x="6785" y="23579"/>
                    <a:pt x="6397" y="22902"/>
                    <a:pt x="6053" y="22194"/>
                  </a:cubicBezTo>
                  <a:cubicBezTo>
                    <a:pt x="5695" y="21461"/>
                    <a:pt x="5388" y="20709"/>
                    <a:pt x="5069" y="19957"/>
                  </a:cubicBezTo>
                  <a:cubicBezTo>
                    <a:pt x="4755" y="19211"/>
                    <a:pt x="4430" y="18459"/>
                    <a:pt x="4040" y="17744"/>
                  </a:cubicBezTo>
                  <a:cubicBezTo>
                    <a:pt x="3621" y="16986"/>
                    <a:pt x="3126" y="16272"/>
                    <a:pt x="2524" y="15645"/>
                  </a:cubicBezTo>
                  <a:cubicBezTo>
                    <a:pt x="1992" y="15081"/>
                    <a:pt x="1384" y="14566"/>
                    <a:pt x="725" y="14153"/>
                  </a:cubicBezTo>
                  <a:close/>
                  <a:moveTo>
                    <a:pt x="12116" y="1"/>
                  </a:moveTo>
                  <a:cubicBezTo>
                    <a:pt x="12103" y="1"/>
                    <a:pt x="12091" y="9"/>
                    <a:pt x="12088" y="27"/>
                  </a:cubicBezTo>
                  <a:cubicBezTo>
                    <a:pt x="12058" y="132"/>
                    <a:pt x="12012" y="239"/>
                    <a:pt x="11957" y="340"/>
                  </a:cubicBezTo>
                  <a:cubicBezTo>
                    <a:pt x="11931" y="390"/>
                    <a:pt x="11900" y="433"/>
                    <a:pt x="11862" y="484"/>
                  </a:cubicBezTo>
                  <a:cubicBezTo>
                    <a:pt x="11832" y="522"/>
                    <a:pt x="11781" y="566"/>
                    <a:pt x="11775" y="615"/>
                  </a:cubicBezTo>
                  <a:lnTo>
                    <a:pt x="11775" y="621"/>
                  </a:lnTo>
                  <a:cubicBezTo>
                    <a:pt x="11668" y="760"/>
                    <a:pt x="11561" y="904"/>
                    <a:pt x="11462" y="1048"/>
                  </a:cubicBezTo>
                  <a:cubicBezTo>
                    <a:pt x="11236" y="1349"/>
                    <a:pt x="11023" y="1650"/>
                    <a:pt x="10817" y="1963"/>
                  </a:cubicBezTo>
                  <a:cubicBezTo>
                    <a:pt x="10403" y="2584"/>
                    <a:pt x="10033" y="3223"/>
                    <a:pt x="9738" y="3906"/>
                  </a:cubicBezTo>
                  <a:cubicBezTo>
                    <a:pt x="9455" y="4558"/>
                    <a:pt x="9275" y="5228"/>
                    <a:pt x="9130" y="5917"/>
                  </a:cubicBezTo>
                  <a:cubicBezTo>
                    <a:pt x="9012" y="6495"/>
                    <a:pt x="8917" y="7077"/>
                    <a:pt x="8804" y="7653"/>
                  </a:cubicBezTo>
                  <a:cubicBezTo>
                    <a:pt x="8729" y="7849"/>
                    <a:pt x="8660" y="8043"/>
                    <a:pt x="8590" y="8243"/>
                  </a:cubicBezTo>
                  <a:cubicBezTo>
                    <a:pt x="8560" y="8338"/>
                    <a:pt x="8529" y="8437"/>
                    <a:pt x="8491" y="8532"/>
                  </a:cubicBezTo>
                  <a:lnTo>
                    <a:pt x="8491" y="8526"/>
                  </a:lnTo>
                  <a:cubicBezTo>
                    <a:pt x="8515" y="8344"/>
                    <a:pt x="8535" y="8162"/>
                    <a:pt x="8553" y="7974"/>
                  </a:cubicBezTo>
                  <a:cubicBezTo>
                    <a:pt x="8584" y="7679"/>
                    <a:pt x="8610" y="7384"/>
                    <a:pt x="8628" y="7089"/>
                  </a:cubicBezTo>
                  <a:cubicBezTo>
                    <a:pt x="8679" y="6495"/>
                    <a:pt x="8711" y="5905"/>
                    <a:pt x="8711" y="5310"/>
                  </a:cubicBezTo>
                  <a:cubicBezTo>
                    <a:pt x="8711" y="4977"/>
                    <a:pt x="8697" y="4645"/>
                    <a:pt x="8679" y="4314"/>
                  </a:cubicBezTo>
                  <a:cubicBezTo>
                    <a:pt x="8676" y="4284"/>
                    <a:pt x="8650" y="4265"/>
                    <a:pt x="8627" y="4265"/>
                  </a:cubicBezTo>
                  <a:cubicBezTo>
                    <a:pt x="8611" y="4265"/>
                    <a:pt x="8596" y="4274"/>
                    <a:pt x="8590" y="4294"/>
                  </a:cubicBezTo>
                  <a:cubicBezTo>
                    <a:pt x="8402" y="4864"/>
                    <a:pt x="8278" y="5460"/>
                    <a:pt x="8222" y="6062"/>
                  </a:cubicBezTo>
                  <a:cubicBezTo>
                    <a:pt x="8165" y="6657"/>
                    <a:pt x="8177" y="7259"/>
                    <a:pt x="8260" y="7855"/>
                  </a:cubicBezTo>
                  <a:cubicBezTo>
                    <a:pt x="8297" y="8150"/>
                    <a:pt x="8353" y="8443"/>
                    <a:pt x="8428" y="8738"/>
                  </a:cubicBezTo>
                  <a:cubicBezTo>
                    <a:pt x="8266" y="9233"/>
                    <a:pt x="8127" y="9741"/>
                    <a:pt x="7996" y="10248"/>
                  </a:cubicBezTo>
                  <a:cubicBezTo>
                    <a:pt x="7996" y="10167"/>
                    <a:pt x="7989" y="10085"/>
                    <a:pt x="7983" y="9998"/>
                  </a:cubicBezTo>
                  <a:cubicBezTo>
                    <a:pt x="7996" y="9791"/>
                    <a:pt x="8002" y="9578"/>
                    <a:pt x="8002" y="9371"/>
                  </a:cubicBezTo>
                  <a:cubicBezTo>
                    <a:pt x="8002" y="8888"/>
                    <a:pt x="7977" y="8405"/>
                    <a:pt x="7927" y="7930"/>
                  </a:cubicBezTo>
                  <a:cubicBezTo>
                    <a:pt x="7826" y="6970"/>
                    <a:pt x="7620" y="6024"/>
                    <a:pt x="7319" y="5116"/>
                  </a:cubicBezTo>
                  <a:cubicBezTo>
                    <a:pt x="7149" y="4601"/>
                    <a:pt x="6949" y="4094"/>
                    <a:pt x="6718" y="3605"/>
                  </a:cubicBezTo>
                  <a:cubicBezTo>
                    <a:pt x="6710" y="3592"/>
                    <a:pt x="6695" y="3586"/>
                    <a:pt x="6681" y="3586"/>
                  </a:cubicBezTo>
                  <a:cubicBezTo>
                    <a:pt x="6661" y="3586"/>
                    <a:pt x="6643" y="3598"/>
                    <a:pt x="6643" y="3624"/>
                  </a:cubicBezTo>
                  <a:cubicBezTo>
                    <a:pt x="6686" y="4682"/>
                    <a:pt x="6868" y="5729"/>
                    <a:pt x="7118" y="6764"/>
                  </a:cubicBezTo>
                  <a:cubicBezTo>
                    <a:pt x="7237" y="7265"/>
                    <a:pt x="7381" y="7760"/>
                    <a:pt x="7519" y="8262"/>
                  </a:cubicBezTo>
                  <a:cubicBezTo>
                    <a:pt x="7644" y="8706"/>
                    <a:pt x="7771" y="9165"/>
                    <a:pt x="7838" y="9628"/>
                  </a:cubicBezTo>
                  <a:cubicBezTo>
                    <a:pt x="7876" y="9885"/>
                    <a:pt x="7896" y="10143"/>
                    <a:pt x="7890" y="10398"/>
                  </a:cubicBezTo>
                  <a:cubicBezTo>
                    <a:pt x="7890" y="10493"/>
                    <a:pt x="7883" y="10580"/>
                    <a:pt x="7870" y="10669"/>
                  </a:cubicBezTo>
                  <a:cubicBezTo>
                    <a:pt x="7870" y="10675"/>
                    <a:pt x="7864" y="10687"/>
                    <a:pt x="7864" y="10693"/>
                  </a:cubicBezTo>
                  <a:cubicBezTo>
                    <a:pt x="7858" y="10707"/>
                    <a:pt x="7864" y="10713"/>
                    <a:pt x="7864" y="10725"/>
                  </a:cubicBezTo>
                  <a:cubicBezTo>
                    <a:pt x="7864" y="10762"/>
                    <a:pt x="7858" y="10806"/>
                    <a:pt x="7852" y="10849"/>
                  </a:cubicBezTo>
                  <a:cubicBezTo>
                    <a:pt x="7846" y="10863"/>
                    <a:pt x="7846" y="10881"/>
                    <a:pt x="7838" y="10895"/>
                  </a:cubicBezTo>
                  <a:cubicBezTo>
                    <a:pt x="7589" y="11991"/>
                    <a:pt x="7407" y="13094"/>
                    <a:pt x="7282" y="14210"/>
                  </a:cubicBezTo>
                  <a:cubicBezTo>
                    <a:pt x="7250" y="14077"/>
                    <a:pt x="7219" y="13947"/>
                    <a:pt x="7181" y="13814"/>
                  </a:cubicBezTo>
                  <a:cubicBezTo>
                    <a:pt x="7112" y="13539"/>
                    <a:pt x="7037" y="13256"/>
                    <a:pt x="6961" y="12981"/>
                  </a:cubicBezTo>
                  <a:cubicBezTo>
                    <a:pt x="6805" y="12417"/>
                    <a:pt x="6629" y="11853"/>
                    <a:pt x="6455" y="11295"/>
                  </a:cubicBezTo>
                  <a:cubicBezTo>
                    <a:pt x="6285" y="10744"/>
                    <a:pt x="6109" y="10192"/>
                    <a:pt x="5934" y="9640"/>
                  </a:cubicBezTo>
                  <a:cubicBezTo>
                    <a:pt x="5758" y="9120"/>
                    <a:pt x="5564" y="8601"/>
                    <a:pt x="5226" y="8162"/>
                  </a:cubicBezTo>
                  <a:cubicBezTo>
                    <a:pt x="4919" y="7748"/>
                    <a:pt x="4505" y="7403"/>
                    <a:pt x="4054" y="7146"/>
                  </a:cubicBezTo>
                  <a:cubicBezTo>
                    <a:pt x="3991" y="7097"/>
                    <a:pt x="3928" y="7045"/>
                    <a:pt x="3860" y="7002"/>
                  </a:cubicBezTo>
                  <a:cubicBezTo>
                    <a:pt x="3822" y="6970"/>
                    <a:pt x="3785" y="6939"/>
                    <a:pt x="3740" y="6915"/>
                  </a:cubicBezTo>
                  <a:cubicBezTo>
                    <a:pt x="3734" y="6915"/>
                    <a:pt x="3727" y="6915"/>
                    <a:pt x="3721" y="6921"/>
                  </a:cubicBezTo>
                  <a:lnTo>
                    <a:pt x="3721" y="6915"/>
                  </a:lnTo>
                  <a:cubicBezTo>
                    <a:pt x="3719" y="6914"/>
                    <a:pt x="3717" y="6914"/>
                    <a:pt x="3715" y="6914"/>
                  </a:cubicBezTo>
                  <a:cubicBezTo>
                    <a:pt x="3698" y="6914"/>
                    <a:pt x="3686" y="6934"/>
                    <a:pt x="3702" y="6946"/>
                  </a:cubicBezTo>
                  <a:cubicBezTo>
                    <a:pt x="3727" y="6958"/>
                    <a:pt x="3753" y="6976"/>
                    <a:pt x="3777" y="6996"/>
                  </a:cubicBezTo>
                  <a:lnTo>
                    <a:pt x="3777" y="7002"/>
                  </a:lnTo>
                  <a:cubicBezTo>
                    <a:pt x="3771" y="6996"/>
                    <a:pt x="3765" y="6990"/>
                    <a:pt x="3753" y="6984"/>
                  </a:cubicBezTo>
                  <a:cubicBezTo>
                    <a:pt x="3751" y="6983"/>
                    <a:pt x="3750" y="6983"/>
                    <a:pt x="3748" y="6983"/>
                  </a:cubicBezTo>
                  <a:cubicBezTo>
                    <a:pt x="3731" y="6983"/>
                    <a:pt x="3717" y="7015"/>
                    <a:pt x="3734" y="7027"/>
                  </a:cubicBezTo>
                  <a:cubicBezTo>
                    <a:pt x="3785" y="7051"/>
                    <a:pt x="3834" y="7083"/>
                    <a:pt x="3884" y="7109"/>
                  </a:cubicBezTo>
                  <a:cubicBezTo>
                    <a:pt x="4010" y="7253"/>
                    <a:pt x="4123" y="7409"/>
                    <a:pt x="4210" y="7585"/>
                  </a:cubicBezTo>
                  <a:cubicBezTo>
                    <a:pt x="4335" y="7829"/>
                    <a:pt x="4410" y="8092"/>
                    <a:pt x="4462" y="8362"/>
                  </a:cubicBezTo>
                  <a:cubicBezTo>
                    <a:pt x="4561" y="8920"/>
                    <a:pt x="4529" y="9490"/>
                    <a:pt x="4549" y="10054"/>
                  </a:cubicBezTo>
                  <a:cubicBezTo>
                    <a:pt x="4561" y="10343"/>
                    <a:pt x="4580" y="10631"/>
                    <a:pt x="4636" y="10919"/>
                  </a:cubicBezTo>
                  <a:cubicBezTo>
                    <a:pt x="4693" y="11188"/>
                    <a:pt x="4780" y="11459"/>
                    <a:pt x="4887" y="11714"/>
                  </a:cubicBezTo>
                  <a:cubicBezTo>
                    <a:pt x="5107" y="12241"/>
                    <a:pt x="5420" y="12724"/>
                    <a:pt x="5784" y="13163"/>
                  </a:cubicBezTo>
                  <a:cubicBezTo>
                    <a:pt x="6221" y="13695"/>
                    <a:pt x="6730" y="14172"/>
                    <a:pt x="7237" y="14641"/>
                  </a:cubicBezTo>
                  <a:cubicBezTo>
                    <a:pt x="7175" y="15219"/>
                    <a:pt x="7131" y="15801"/>
                    <a:pt x="7094" y="16385"/>
                  </a:cubicBezTo>
                  <a:cubicBezTo>
                    <a:pt x="7049" y="17186"/>
                    <a:pt x="7031" y="17994"/>
                    <a:pt x="7031" y="18803"/>
                  </a:cubicBezTo>
                  <a:cubicBezTo>
                    <a:pt x="6961" y="18572"/>
                    <a:pt x="6868" y="18340"/>
                    <a:pt x="6773" y="18121"/>
                  </a:cubicBezTo>
                  <a:cubicBezTo>
                    <a:pt x="6748" y="18063"/>
                    <a:pt x="6718" y="18008"/>
                    <a:pt x="6692" y="17951"/>
                  </a:cubicBezTo>
                  <a:lnTo>
                    <a:pt x="6692" y="17939"/>
                  </a:lnTo>
                  <a:cubicBezTo>
                    <a:pt x="6692" y="17926"/>
                    <a:pt x="6680" y="17913"/>
                    <a:pt x="6680" y="17901"/>
                  </a:cubicBezTo>
                  <a:cubicBezTo>
                    <a:pt x="6667" y="17881"/>
                    <a:pt x="6661" y="17857"/>
                    <a:pt x="6655" y="17838"/>
                  </a:cubicBezTo>
                  <a:cubicBezTo>
                    <a:pt x="6643" y="17788"/>
                    <a:pt x="6635" y="17744"/>
                    <a:pt x="6629" y="17693"/>
                  </a:cubicBezTo>
                  <a:cubicBezTo>
                    <a:pt x="6629" y="17681"/>
                    <a:pt x="6635" y="17669"/>
                    <a:pt x="6635" y="17656"/>
                  </a:cubicBezTo>
                  <a:cubicBezTo>
                    <a:pt x="6649" y="17606"/>
                    <a:pt x="6661" y="17562"/>
                    <a:pt x="6673" y="17519"/>
                  </a:cubicBezTo>
                  <a:cubicBezTo>
                    <a:pt x="6680" y="17505"/>
                    <a:pt x="6692" y="17493"/>
                    <a:pt x="6698" y="17481"/>
                  </a:cubicBezTo>
                  <a:cubicBezTo>
                    <a:pt x="6710" y="17475"/>
                    <a:pt x="6724" y="17462"/>
                    <a:pt x="6736" y="17444"/>
                  </a:cubicBezTo>
                  <a:cubicBezTo>
                    <a:pt x="6742" y="17424"/>
                    <a:pt x="6748" y="17406"/>
                    <a:pt x="6761" y="17380"/>
                  </a:cubicBezTo>
                  <a:cubicBezTo>
                    <a:pt x="6793" y="17317"/>
                    <a:pt x="6817" y="17250"/>
                    <a:pt x="6837" y="17180"/>
                  </a:cubicBezTo>
                  <a:cubicBezTo>
                    <a:pt x="6880" y="17042"/>
                    <a:pt x="6886" y="16892"/>
                    <a:pt x="6880" y="16747"/>
                  </a:cubicBezTo>
                  <a:cubicBezTo>
                    <a:pt x="6886" y="16528"/>
                    <a:pt x="6861" y="16310"/>
                    <a:pt x="6817" y="16090"/>
                  </a:cubicBezTo>
                  <a:cubicBezTo>
                    <a:pt x="6785" y="15870"/>
                    <a:pt x="6748" y="15657"/>
                    <a:pt x="6698" y="15445"/>
                  </a:cubicBezTo>
                  <a:cubicBezTo>
                    <a:pt x="6667" y="15281"/>
                    <a:pt x="6623" y="15124"/>
                    <a:pt x="6573" y="14968"/>
                  </a:cubicBezTo>
                  <a:cubicBezTo>
                    <a:pt x="6573" y="14962"/>
                    <a:pt x="6573" y="14948"/>
                    <a:pt x="6567" y="14942"/>
                  </a:cubicBezTo>
                  <a:lnTo>
                    <a:pt x="6567" y="14930"/>
                  </a:lnTo>
                  <a:cubicBezTo>
                    <a:pt x="6548" y="14887"/>
                    <a:pt x="6536" y="14835"/>
                    <a:pt x="6522" y="14792"/>
                  </a:cubicBezTo>
                  <a:cubicBezTo>
                    <a:pt x="6522" y="14786"/>
                    <a:pt x="6510" y="14780"/>
                    <a:pt x="6504" y="14780"/>
                  </a:cubicBezTo>
                  <a:lnTo>
                    <a:pt x="6504" y="14768"/>
                  </a:lnTo>
                  <a:cubicBezTo>
                    <a:pt x="6501" y="14744"/>
                    <a:pt x="6484" y="14733"/>
                    <a:pt x="6467" y="14733"/>
                  </a:cubicBezTo>
                  <a:cubicBezTo>
                    <a:pt x="6451" y="14733"/>
                    <a:pt x="6435" y="14742"/>
                    <a:pt x="6429" y="14760"/>
                  </a:cubicBezTo>
                  <a:cubicBezTo>
                    <a:pt x="6229" y="15469"/>
                    <a:pt x="6154" y="16203"/>
                    <a:pt x="6253" y="16935"/>
                  </a:cubicBezTo>
                  <a:cubicBezTo>
                    <a:pt x="6267" y="17036"/>
                    <a:pt x="6279" y="17129"/>
                    <a:pt x="6297" y="17230"/>
                  </a:cubicBezTo>
                  <a:cubicBezTo>
                    <a:pt x="6273" y="17192"/>
                    <a:pt x="6253" y="17155"/>
                    <a:pt x="6229" y="17117"/>
                  </a:cubicBezTo>
                  <a:cubicBezTo>
                    <a:pt x="5815" y="16484"/>
                    <a:pt x="5301" y="15920"/>
                    <a:pt x="4705" y="15451"/>
                  </a:cubicBezTo>
                  <a:cubicBezTo>
                    <a:pt x="4367" y="15181"/>
                    <a:pt x="4010" y="14948"/>
                    <a:pt x="3627" y="14748"/>
                  </a:cubicBezTo>
                  <a:cubicBezTo>
                    <a:pt x="3620" y="14745"/>
                    <a:pt x="3613" y="14744"/>
                    <a:pt x="3607" y="14744"/>
                  </a:cubicBezTo>
                  <a:cubicBezTo>
                    <a:pt x="3574" y="14744"/>
                    <a:pt x="3556" y="14780"/>
                    <a:pt x="3577" y="14811"/>
                  </a:cubicBezTo>
                  <a:cubicBezTo>
                    <a:pt x="4173" y="15688"/>
                    <a:pt x="4905" y="16478"/>
                    <a:pt x="5740" y="17143"/>
                  </a:cubicBezTo>
                  <a:cubicBezTo>
                    <a:pt x="5972" y="17331"/>
                    <a:pt x="6215" y="17505"/>
                    <a:pt x="6461" y="17675"/>
                  </a:cubicBezTo>
                  <a:cubicBezTo>
                    <a:pt x="6467" y="17675"/>
                    <a:pt x="6473" y="17681"/>
                    <a:pt x="6479" y="17681"/>
                  </a:cubicBezTo>
                  <a:cubicBezTo>
                    <a:pt x="6504" y="17731"/>
                    <a:pt x="6530" y="17782"/>
                    <a:pt x="6560" y="17832"/>
                  </a:cubicBezTo>
                  <a:cubicBezTo>
                    <a:pt x="6560" y="17844"/>
                    <a:pt x="6560" y="17851"/>
                    <a:pt x="6567" y="17857"/>
                  </a:cubicBezTo>
                  <a:cubicBezTo>
                    <a:pt x="6573" y="17881"/>
                    <a:pt x="6579" y="17913"/>
                    <a:pt x="6597" y="17939"/>
                  </a:cubicBezTo>
                  <a:cubicBezTo>
                    <a:pt x="6605" y="17951"/>
                    <a:pt x="6611" y="17964"/>
                    <a:pt x="6617" y="17976"/>
                  </a:cubicBezTo>
                  <a:cubicBezTo>
                    <a:pt x="6623" y="17982"/>
                    <a:pt x="6629" y="17982"/>
                    <a:pt x="6635" y="17988"/>
                  </a:cubicBezTo>
                  <a:cubicBezTo>
                    <a:pt x="6643" y="17994"/>
                    <a:pt x="6643" y="18008"/>
                    <a:pt x="6649" y="18014"/>
                  </a:cubicBezTo>
                  <a:cubicBezTo>
                    <a:pt x="6736" y="18208"/>
                    <a:pt x="6823" y="18402"/>
                    <a:pt x="6892" y="18603"/>
                  </a:cubicBezTo>
                  <a:cubicBezTo>
                    <a:pt x="6943" y="18740"/>
                    <a:pt x="6987" y="18879"/>
                    <a:pt x="7031" y="19017"/>
                  </a:cubicBezTo>
                  <a:cubicBezTo>
                    <a:pt x="7037" y="20082"/>
                    <a:pt x="7074" y="21153"/>
                    <a:pt x="7137" y="22219"/>
                  </a:cubicBezTo>
                  <a:cubicBezTo>
                    <a:pt x="7161" y="22645"/>
                    <a:pt x="7193" y="23078"/>
                    <a:pt x="7225" y="23504"/>
                  </a:cubicBezTo>
                  <a:cubicBezTo>
                    <a:pt x="7068" y="22914"/>
                    <a:pt x="6868" y="22338"/>
                    <a:pt x="6649" y="21774"/>
                  </a:cubicBezTo>
                  <a:cubicBezTo>
                    <a:pt x="6322" y="20947"/>
                    <a:pt x="5958" y="20132"/>
                    <a:pt x="5576" y="19324"/>
                  </a:cubicBezTo>
                  <a:cubicBezTo>
                    <a:pt x="5194" y="18515"/>
                    <a:pt x="4768" y="17725"/>
                    <a:pt x="4254" y="16986"/>
                  </a:cubicBezTo>
                  <a:cubicBezTo>
                    <a:pt x="3765" y="16290"/>
                    <a:pt x="3195" y="15645"/>
                    <a:pt x="2524" y="15106"/>
                  </a:cubicBezTo>
                  <a:cubicBezTo>
                    <a:pt x="1897" y="14598"/>
                    <a:pt x="1176" y="14184"/>
                    <a:pt x="400" y="13959"/>
                  </a:cubicBezTo>
                  <a:cubicBezTo>
                    <a:pt x="300" y="13903"/>
                    <a:pt x="205" y="13852"/>
                    <a:pt x="105" y="13808"/>
                  </a:cubicBezTo>
                  <a:cubicBezTo>
                    <a:pt x="102" y="13806"/>
                    <a:pt x="98" y="13805"/>
                    <a:pt x="95" y="13805"/>
                  </a:cubicBezTo>
                  <a:cubicBezTo>
                    <a:pt x="80" y="13805"/>
                    <a:pt x="71" y="13823"/>
                    <a:pt x="86" y="13834"/>
                  </a:cubicBezTo>
                  <a:cubicBezTo>
                    <a:pt x="124" y="13858"/>
                    <a:pt x="161" y="13883"/>
                    <a:pt x="199" y="13903"/>
                  </a:cubicBezTo>
                  <a:lnTo>
                    <a:pt x="193" y="13903"/>
                  </a:lnTo>
                  <a:cubicBezTo>
                    <a:pt x="161" y="13883"/>
                    <a:pt x="124" y="13871"/>
                    <a:pt x="92" y="13852"/>
                  </a:cubicBezTo>
                  <a:cubicBezTo>
                    <a:pt x="89" y="13851"/>
                    <a:pt x="86" y="13850"/>
                    <a:pt x="83" y="13850"/>
                  </a:cubicBezTo>
                  <a:cubicBezTo>
                    <a:pt x="70" y="13850"/>
                    <a:pt x="62" y="13860"/>
                    <a:pt x="62" y="13871"/>
                  </a:cubicBezTo>
                  <a:lnTo>
                    <a:pt x="48" y="13871"/>
                  </a:lnTo>
                  <a:cubicBezTo>
                    <a:pt x="46" y="13871"/>
                    <a:pt x="44" y="13871"/>
                    <a:pt x="42" y="13871"/>
                  </a:cubicBezTo>
                  <a:cubicBezTo>
                    <a:pt x="15" y="13871"/>
                    <a:pt x="1" y="13910"/>
                    <a:pt x="30" y="13921"/>
                  </a:cubicBezTo>
                  <a:cubicBezTo>
                    <a:pt x="86" y="13933"/>
                    <a:pt x="143" y="13953"/>
                    <a:pt x="199" y="13971"/>
                  </a:cubicBezTo>
                  <a:cubicBezTo>
                    <a:pt x="933" y="14404"/>
                    <a:pt x="1572" y="14968"/>
                    <a:pt x="2035" y="15682"/>
                  </a:cubicBezTo>
                  <a:cubicBezTo>
                    <a:pt x="2487" y="16371"/>
                    <a:pt x="2781" y="17149"/>
                    <a:pt x="3051" y="17919"/>
                  </a:cubicBezTo>
                  <a:cubicBezTo>
                    <a:pt x="3326" y="18709"/>
                    <a:pt x="3597" y="19498"/>
                    <a:pt x="3965" y="20244"/>
                  </a:cubicBezTo>
                  <a:cubicBezTo>
                    <a:pt x="4349" y="21010"/>
                    <a:pt x="4806" y="21730"/>
                    <a:pt x="5326" y="22401"/>
                  </a:cubicBezTo>
                  <a:cubicBezTo>
                    <a:pt x="5859" y="23071"/>
                    <a:pt x="6455" y="23686"/>
                    <a:pt x="7106" y="24236"/>
                  </a:cubicBezTo>
                  <a:cubicBezTo>
                    <a:pt x="7169" y="24288"/>
                    <a:pt x="7231" y="24337"/>
                    <a:pt x="7294" y="24381"/>
                  </a:cubicBezTo>
                  <a:cubicBezTo>
                    <a:pt x="7325" y="24800"/>
                    <a:pt x="7363" y="25214"/>
                    <a:pt x="7401" y="25628"/>
                  </a:cubicBezTo>
                  <a:lnTo>
                    <a:pt x="7401" y="25635"/>
                  </a:lnTo>
                  <a:lnTo>
                    <a:pt x="7401" y="25641"/>
                  </a:lnTo>
                  <a:cubicBezTo>
                    <a:pt x="7432" y="25948"/>
                    <a:pt x="7462" y="26249"/>
                    <a:pt x="7488" y="26556"/>
                  </a:cubicBezTo>
                  <a:cubicBezTo>
                    <a:pt x="7507" y="26819"/>
                    <a:pt x="7532" y="27088"/>
                    <a:pt x="7569" y="27358"/>
                  </a:cubicBezTo>
                  <a:cubicBezTo>
                    <a:pt x="7595" y="27628"/>
                    <a:pt x="7626" y="27898"/>
                    <a:pt x="7650" y="28167"/>
                  </a:cubicBezTo>
                  <a:cubicBezTo>
                    <a:pt x="7676" y="28418"/>
                    <a:pt x="7708" y="28662"/>
                    <a:pt x="7733" y="28907"/>
                  </a:cubicBezTo>
                  <a:cubicBezTo>
                    <a:pt x="7736" y="28943"/>
                    <a:pt x="7763" y="28960"/>
                    <a:pt x="7792" y="28960"/>
                  </a:cubicBezTo>
                  <a:cubicBezTo>
                    <a:pt x="7817" y="28960"/>
                    <a:pt x="7843" y="28948"/>
                    <a:pt x="7858" y="28925"/>
                  </a:cubicBezTo>
                  <a:cubicBezTo>
                    <a:pt x="7867" y="28932"/>
                    <a:pt x="7880" y="28936"/>
                    <a:pt x="7892" y="28936"/>
                  </a:cubicBezTo>
                  <a:cubicBezTo>
                    <a:pt x="7923" y="28936"/>
                    <a:pt x="7955" y="28915"/>
                    <a:pt x="7945" y="28875"/>
                  </a:cubicBezTo>
                  <a:cubicBezTo>
                    <a:pt x="7890" y="28586"/>
                    <a:pt x="7832" y="28298"/>
                    <a:pt x="7783" y="28010"/>
                  </a:cubicBezTo>
                  <a:cubicBezTo>
                    <a:pt x="7714" y="27339"/>
                    <a:pt x="7650" y="26669"/>
                    <a:pt x="7589" y="26004"/>
                  </a:cubicBezTo>
                  <a:cubicBezTo>
                    <a:pt x="7595" y="25402"/>
                    <a:pt x="7670" y="24800"/>
                    <a:pt x="7864" y="24230"/>
                  </a:cubicBezTo>
                  <a:cubicBezTo>
                    <a:pt x="7933" y="24030"/>
                    <a:pt x="8014" y="23842"/>
                    <a:pt x="8109" y="23654"/>
                  </a:cubicBezTo>
                  <a:cubicBezTo>
                    <a:pt x="8153" y="23567"/>
                    <a:pt x="8202" y="23478"/>
                    <a:pt x="8260" y="23397"/>
                  </a:cubicBezTo>
                  <a:cubicBezTo>
                    <a:pt x="8434" y="23146"/>
                    <a:pt x="8628" y="22914"/>
                    <a:pt x="8830" y="22695"/>
                  </a:cubicBezTo>
                  <a:cubicBezTo>
                    <a:pt x="9525" y="21937"/>
                    <a:pt x="10334" y="21311"/>
                    <a:pt x="11048" y="20577"/>
                  </a:cubicBezTo>
                  <a:cubicBezTo>
                    <a:pt x="11462" y="20151"/>
                    <a:pt x="11844" y="19686"/>
                    <a:pt x="12139" y="19173"/>
                  </a:cubicBezTo>
                  <a:cubicBezTo>
                    <a:pt x="12161" y="19138"/>
                    <a:pt x="12136" y="19098"/>
                    <a:pt x="12102" y="19098"/>
                  </a:cubicBezTo>
                  <a:cubicBezTo>
                    <a:pt x="12100" y="19098"/>
                    <a:pt x="12098" y="19098"/>
                    <a:pt x="12095" y="19098"/>
                  </a:cubicBezTo>
                  <a:cubicBezTo>
                    <a:pt x="12058" y="19104"/>
                    <a:pt x="12026" y="19104"/>
                    <a:pt x="11988" y="19110"/>
                  </a:cubicBezTo>
                  <a:cubicBezTo>
                    <a:pt x="11985" y="19107"/>
                    <a:pt x="11980" y="19106"/>
                    <a:pt x="11975" y="19106"/>
                  </a:cubicBezTo>
                  <a:cubicBezTo>
                    <a:pt x="11969" y="19106"/>
                    <a:pt x="11963" y="19107"/>
                    <a:pt x="11957" y="19110"/>
                  </a:cubicBezTo>
                  <a:cubicBezTo>
                    <a:pt x="11951" y="19110"/>
                    <a:pt x="11951" y="19116"/>
                    <a:pt x="11945" y="19116"/>
                  </a:cubicBezTo>
                  <a:cubicBezTo>
                    <a:pt x="11023" y="19261"/>
                    <a:pt x="10271" y="19912"/>
                    <a:pt x="9719" y="20640"/>
                  </a:cubicBezTo>
                  <a:cubicBezTo>
                    <a:pt x="9388" y="21078"/>
                    <a:pt x="9111" y="21548"/>
                    <a:pt x="8830" y="22018"/>
                  </a:cubicBezTo>
                  <a:cubicBezTo>
                    <a:pt x="8553" y="22477"/>
                    <a:pt x="8297" y="22940"/>
                    <a:pt x="8058" y="23417"/>
                  </a:cubicBezTo>
                  <a:cubicBezTo>
                    <a:pt x="8014" y="23516"/>
                    <a:pt x="7965" y="23611"/>
                    <a:pt x="7921" y="23704"/>
                  </a:cubicBezTo>
                  <a:cubicBezTo>
                    <a:pt x="7733" y="24024"/>
                    <a:pt x="7575" y="24369"/>
                    <a:pt x="7470" y="24719"/>
                  </a:cubicBezTo>
                  <a:cubicBezTo>
                    <a:pt x="7462" y="24620"/>
                    <a:pt x="7450" y="24513"/>
                    <a:pt x="7444" y="24406"/>
                  </a:cubicBezTo>
                  <a:cubicBezTo>
                    <a:pt x="7450" y="24387"/>
                    <a:pt x="7450" y="24363"/>
                    <a:pt x="7438" y="24343"/>
                  </a:cubicBezTo>
                  <a:cubicBezTo>
                    <a:pt x="7401" y="23880"/>
                    <a:pt x="7363" y="23409"/>
                    <a:pt x="7331" y="22946"/>
                  </a:cubicBezTo>
                  <a:cubicBezTo>
                    <a:pt x="7300" y="22520"/>
                    <a:pt x="7274" y="22093"/>
                    <a:pt x="7256" y="21673"/>
                  </a:cubicBezTo>
                  <a:cubicBezTo>
                    <a:pt x="7256" y="21649"/>
                    <a:pt x="7262" y="21630"/>
                    <a:pt x="7262" y="21612"/>
                  </a:cubicBezTo>
                  <a:cubicBezTo>
                    <a:pt x="7262" y="21604"/>
                    <a:pt x="7268" y="21604"/>
                    <a:pt x="7268" y="21604"/>
                  </a:cubicBezTo>
                  <a:cubicBezTo>
                    <a:pt x="7312" y="21467"/>
                    <a:pt x="7369" y="21341"/>
                    <a:pt x="7419" y="21210"/>
                  </a:cubicBezTo>
                  <a:cubicBezTo>
                    <a:pt x="7563" y="21040"/>
                    <a:pt x="7714" y="20884"/>
                    <a:pt x="7890" y="20739"/>
                  </a:cubicBezTo>
                  <a:cubicBezTo>
                    <a:pt x="8171" y="20496"/>
                    <a:pt x="8478" y="20296"/>
                    <a:pt x="8798" y="20108"/>
                  </a:cubicBezTo>
                  <a:cubicBezTo>
                    <a:pt x="9105" y="19912"/>
                    <a:pt x="9418" y="19731"/>
                    <a:pt x="9726" y="19536"/>
                  </a:cubicBezTo>
                  <a:cubicBezTo>
                    <a:pt x="10027" y="19342"/>
                    <a:pt x="10320" y="19136"/>
                    <a:pt x="10603" y="18916"/>
                  </a:cubicBezTo>
                  <a:cubicBezTo>
                    <a:pt x="11173" y="18477"/>
                    <a:pt x="11706" y="17994"/>
                    <a:pt x="12200" y="17475"/>
                  </a:cubicBezTo>
                  <a:cubicBezTo>
                    <a:pt x="12697" y="16949"/>
                    <a:pt x="13154" y="16391"/>
                    <a:pt x="13562" y="15801"/>
                  </a:cubicBezTo>
                  <a:cubicBezTo>
                    <a:pt x="13962" y="15212"/>
                    <a:pt x="14326" y="14586"/>
                    <a:pt x="14627" y="13940"/>
                  </a:cubicBezTo>
                  <a:cubicBezTo>
                    <a:pt x="14652" y="13889"/>
                    <a:pt x="14676" y="13840"/>
                    <a:pt x="14696" y="13790"/>
                  </a:cubicBezTo>
                  <a:cubicBezTo>
                    <a:pt x="14890" y="13464"/>
                    <a:pt x="15066" y="13119"/>
                    <a:pt x="15222" y="12775"/>
                  </a:cubicBezTo>
                  <a:cubicBezTo>
                    <a:pt x="15246" y="12712"/>
                    <a:pt x="15272" y="12648"/>
                    <a:pt x="15291" y="12587"/>
                  </a:cubicBezTo>
                  <a:cubicBezTo>
                    <a:pt x="15322" y="12524"/>
                    <a:pt x="15347" y="12460"/>
                    <a:pt x="15367" y="12399"/>
                  </a:cubicBezTo>
                  <a:cubicBezTo>
                    <a:pt x="15379" y="12368"/>
                    <a:pt x="15351" y="12341"/>
                    <a:pt x="15324" y="12341"/>
                  </a:cubicBezTo>
                  <a:cubicBezTo>
                    <a:pt x="15311" y="12341"/>
                    <a:pt x="15299" y="12347"/>
                    <a:pt x="15291" y="12361"/>
                  </a:cubicBezTo>
                  <a:cubicBezTo>
                    <a:pt x="15171" y="12561"/>
                    <a:pt x="15078" y="12775"/>
                    <a:pt x="14971" y="12981"/>
                  </a:cubicBezTo>
                  <a:cubicBezTo>
                    <a:pt x="14864" y="13181"/>
                    <a:pt x="14751" y="13382"/>
                    <a:pt x="14633" y="13576"/>
                  </a:cubicBezTo>
                  <a:cubicBezTo>
                    <a:pt x="14395" y="13940"/>
                    <a:pt x="14118" y="14279"/>
                    <a:pt x="13799" y="14580"/>
                  </a:cubicBezTo>
                  <a:cubicBezTo>
                    <a:pt x="13198" y="15144"/>
                    <a:pt x="12483" y="15576"/>
                    <a:pt x="11769" y="15989"/>
                  </a:cubicBezTo>
                  <a:cubicBezTo>
                    <a:pt x="11048" y="16403"/>
                    <a:pt x="10314" y="16810"/>
                    <a:pt x="9651" y="17317"/>
                  </a:cubicBezTo>
                  <a:cubicBezTo>
                    <a:pt x="9004" y="17820"/>
                    <a:pt x="8460" y="18433"/>
                    <a:pt x="8040" y="19136"/>
                  </a:cubicBezTo>
                  <a:cubicBezTo>
                    <a:pt x="7644" y="19807"/>
                    <a:pt x="7369" y="20551"/>
                    <a:pt x="7237" y="21323"/>
                  </a:cubicBezTo>
                  <a:cubicBezTo>
                    <a:pt x="7187" y="20264"/>
                    <a:pt x="7161" y="19191"/>
                    <a:pt x="7175" y="18127"/>
                  </a:cubicBezTo>
                  <a:cubicBezTo>
                    <a:pt x="7193" y="18121"/>
                    <a:pt x="7199" y="18115"/>
                    <a:pt x="7207" y="18095"/>
                  </a:cubicBezTo>
                  <a:cubicBezTo>
                    <a:pt x="7387" y="17105"/>
                    <a:pt x="8139" y="16359"/>
                    <a:pt x="8891" y="15758"/>
                  </a:cubicBezTo>
                  <a:cubicBezTo>
                    <a:pt x="9299" y="15425"/>
                    <a:pt x="9726" y="15106"/>
                    <a:pt x="10126" y="14768"/>
                  </a:cubicBezTo>
                  <a:cubicBezTo>
                    <a:pt x="10534" y="14416"/>
                    <a:pt x="10929" y="14053"/>
                    <a:pt x="11311" y="13670"/>
                  </a:cubicBezTo>
                  <a:cubicBezTo>
                    <a:pt x="11731" y="13244"/>
                    <a:pt x="12133" y="12799"/>
                    <a:pt x="12521" y="12336"/>
                  </a:cubicBezTo>
                  <a:cubicBezTo>
                    <a:pt x="12543" y="12308"/>
                    <a:pt x="12517" y="12270"/>
                    <a:pt x="12484" y="12270"/>
                  </a:cubicBezTo>
                  <a:cubicBezTo>
                    <a:pt x="12480" y="12270"/>
                    <a:pt x="12476" y="12271"/>
                    <a:pt x="12471" y="12272"/>
                  </a:cubicBezTo>
                  <a:cubicBezTo>
                    <a:pt x="11975" y="12361"/>
                    <a:pt x="11543" y="12624"/>
                    <a:pt x="11135" y="12912"/>
                  </a:cubicBezTo>
                  <a:cubicBezTo>
                    <a:pt x="10696" y="13226"/>
                    <a:pt x="10283" y="13570"/>
                    <a:pt x="9895" y="13940"/>
                  </a:cubicBezTo>
                  <a:cubicBezTo>
                    <a:pt x="9111" y="14679"/>
                    <a:pt x="8428" y="15520"/>
                    <a:pt x="7870" y="16434"/>
                  </a:cubicBezTo>
                  <a:cubicBezTo>
                    <a:pt x="7751" y="16628"/>
                    <a:pt x="7644" y="16828"/>
                    <a:pt x="7538" y="17030"/>
                  </a:cubicBezTo>
                  <a:cubicBezTo>
                    <a:pt x="7413" y="17224"/>
                    <a:pt x="7312" y="17424"/>
                    <a:pt x="7231" y="17638"/>
                  </a:cubicBezTo>
                  <a:cubicBezTo>
                    <a:pt x="7219" y="17675"/>
                    <a:pt x="7199" y="17719"/>
                    <a:pt x="7181" y="17757"/>
                  </a:cubicBezTo>
                  <a:cubicBezTo>
                    <a:pt x="7187" y="17525"/>
                    <a:pt x="7193" y="17287"/>
                    <a:pt x="7207" y="17054"/>
                  </a:cubicBezTo>
                  <a:cubicBezTo>
                    <a:pt x="7231" y="16359"/>
                    <a:pt x="7274" y="15663"/>
                    <a:pt x="7337" y="14968"/>
                  </a:cubicBezTo>
                  <a:cubicBezTo>
                    <a:pt x="7343" y="14930"/>
                    <a:pt x="7357" y="14899"/>
                    <a:pt x="7369" y="14867"/>
                  </a:cubicBezTo>
                  <a:cubicBezTo>
                    <a:pt x="7381" y="14829"/>
                    <a:pt x="7401" y="14792"/>
                    <a:pt x="7413" y="14760"/>
                  </a:cubicBezTo>
                  <a:lnTo>
                    <a:pt x="7419" y="14754"/>
                  </a:lnTo>
                  <a:cubicBezTo>
                    <a:pt x="7450" y="14685"/>
                    <a:pt x="7476" y="14617"/>
                    <a:pt x="7507" y="14548"/>
                  </a:cubicBezTo>
                  <a:cubicBezTo>
                    <a:pt x="7583" y="14392"/>
                    <a:pt x="7650" y="14234"/>
                    <a:pt x="7726" y="14083"/>
                  </a:cubicBezTo>
                  <a:cubicBezTo>
                    <a:pt x="8208" y="13701"/>
                    <a:pt x="8748" y="13414"/>
                    <a:pt x="9287" y="13131"/>
                  </a:cubicBezTo>
                  <a:cubicBezTo>
                    <a:pt x="9839" y="12842"/>
                    <a:pt x="10395" y="12555"/>
                    <a:pt x="10872" y="12160"/>
                  </a:cubicBezTo>
                  <a:cubicBezTo>
                    <a:pt x="11405" y="11728"/>
                    <a:pt x="11812" y="11158"/>
                    <a:pt x="12145" y="10562"/>
                  </a:cubicBezTo>
                  <a:cubicBezTo>
                    <a:pt x="12483" y="9954"/>
                    <a:pt x="12758" y="9308"/>
                    <a:pt x="13028" y="8668"/>
                  </a:cubicBezTo>
                  <a:cubicBezTo>
                    <a:pt x="13079" y="8556"/>
                    <a:pt x="13129" y="8443"/>
                    <a:pt x="13172" y="8324"/>
                  </a:cubicBezTo>
                  <a:cubicBezTo>
                    <a:pt x="13429" y="7829"/>
                    <a:pt x="13637" y="7309"/>
                    <a:pt x="13780" y="6776"/>
                  </a:cubicBezTo>
                  <a:cubicBezTo>
                    <a:pt x="13787" y="6751"/>
                    <a:pt x="13799" y="6727"/>
                    <a:pt x="13811" y="6701"/>
                  </a:cubicBezTo>
                  <a:cubicBezTo>
                    <a:pt x="13837" y="6614"/>
                    <a:pt x="13869" y="6533"/>
                    <a:pt x="13900" y="6450"/>
                  </a:cubicBezTo>
                  <a:cubicBezTo>
                    <a:pt x="13912" y="6420"/>
                    <a:pt x="13893" y="6394"/>
                    <a:pt x="13869" y="6388"/>
                  </a:cubicBezTo>
                  <a:lnTo>
                    <a:pt x="13869" y="6363"/>
                  </a:lnTo>
                  <a:cubicBezTo>
                    <a:pt x="13872" y="6338"/>
                    <a:pt x="13850" y="6325"/>
                    <a:pt x="13828" y="6325"/>
                  </a:cubicBezTo>
                  <a:cubicBezTo>
                    <a:pt x="13817" y="6325"/>
                    <a:pt x="13806" y="6329"/>
                    <a:pt x="13799" y="6337"/>
                  </a:cubicBezTo>
                  <a:cubicBezTo>
                    <a:pt x="13795" y="6335"/>
                    <a:pt x="13790" y="6333"/>
                    <a:pt x="13785" y="6333"/>
                  </a:cubicBezTo>
                  <a:cubicBezTo>
                    <a:pt x="13775" y="6333"/>
                    <a:pt x="13766" y="6338"/>
                    <a:pt x="13762" y="6351"/>
                  </a:cubicBezTo>
                  <a:cubicBezTo>
                    <a:pt x="13623" y="6669"/>
                    <a:pt x="13461" y="6984"/>
                    <a:pt x="13261" y="7277"/>
                  </a:cubicBezTo>
                  <a:cubicBezTo>
                    <a:pt x="13065" y="7566"/>
                    <a:pt x="12847" y="7841"/>
                    <a:pt x="12608" y="8098"/>
                  </a:cubicBezTo>
                  <a:cubicBezTo>
                    <a:pt x="12113" y="8638"/>
                    <a:pt x="11555" y="9108"/>
                    <a:pt x="11017" y="9603"/>
                  </a:cubicBezTo>
                  <a:cubicBezTo>
                    <a:pt x="10490" y="10091"/>
                    <a:pt x="9989" y="10600"/>
                    <a:pt x="9538" y="11150"/>
                  </a:cubicBezTo>
                  <a:cubicBezTo>
                    <a:pt x="9087" y="11696"/>
                    <a:pt x="8673" y="12272"/>
                    <a:pt x="8303" y="12868"/>
                  </a:cubicBezTo>
                  <a:cubicBezTo>
                    <a:pt x="7959" y="13432"/>
                    <a:pt x="7650" y="14016"/>
                    <a:pt x="7381" y="14610"/>
                  </a:cubicBezTo>
                  <a:lnTo>
                    <a:pt x="7375" y="14604"/>
                  </a:lnTo>
                  <a:cubicBezTo>
                    <a:pt x="7432" y="14040"/>
                    <a:pt x="7500" y="13476"/>
                    <a:pt x="7589" y="12918"/>
                  </a:cubicBezTo>
                  <a:cubicBezTo>
                    <a:pt x="7595" y="12912"/>
                    <a:pt x="7607" y="12906"/>
                    <a:pt x="7620" y="12894"/>
                  </a:cubicBezTo>
                  <a:cubicBezTo>
                    <a:pt x="7695" y="12799"/>
                    <a:pt x="7757" y="12686"/>
                    <a:pt x="7826" y="12579"/>
                  </a:cubicBezTo>
                  <a:cubicBezTo>
                    <a:pt x="7896" y="12480"/>
                    <a:pt x="7965" y="12373"/>
                    <a:pt x="8026" y="12272"/>
                  </a:cubicBezTo>
                  <a:cubicBezTo>
                    <a:pt x="8072" y="12211"/>
                    <a:pt x="8109" y="12148"/>
                    <a:pt x="8153" y="12090"/>
                  </a:cubicBezTo>
                  <a:cubicBezTo>
                    <a:pt x="8171" y="12066"/>
                    <a:pt x="8190" y="12047"/>
                    <a:pt x="8208" y="12023"/>
                  </a:cubicBezTo>
                  <a:cubicBezTo>
                    <a:pt x="8416" y="11797"/>
                    <a:pt x="8610" y="11564"/>
                    <a:pt x="8798" y="11326"/>
                  </a:cubicBezTo>
                  <a:cubicBezTo>
                    <a:pt x="9180" y="10837"/>
                    <a:pt x="9525" y="10323"/>
                    <a:pt x="9839" y="9785"/>
                  </a:cubicBezTo>
                  <a:cubicBezTo>
                    <a:pt x="10013" y="9484"/>
                    <a:pt x="10183" y="9177"/>
                    <a:pt x="10334" y="8856"/>
                  </a:cubicBezTo>
                  <a:cubicBezTo>
                    <a:pt x="10348" y="8828"/>
                    <a:pt x="10325" y="8788"/>
                    <a:pt x="10294" y="8788"/>
                  </a:cubicBezTo>
                  <a:cubicBezTo>
                    <a:pt x="10285" y="8788"/>
                    <a:pt x="10275" y="8792"/>
                    <a:pt x="10265" y="8801"/>
                  </a:cubicBezTo>
                  <a:cubicBezTo>
                    <a:pt x="9412" y="9634"/>
                    <a:pt x="8660" y="10580"/>
                    <a:pt x="8078" y="11627"/>
                  </a:cubicBezTo>
                  <a:cubicBezTo>
                    <a:pt x="7927" y="11884"/>
                    <a:pt x="7795" y="12148"/>
                    <a:pt x="7670" y="12417"/>
                  </a:cubicBezTo>
                  <a:cubicBezTo>
                    <a:pt x="7720" y="12122"/>
                    <a:pt x="7771" y="11835"/>
                    <a:pt x="7832" y="11540"/>
                  </a:cubicBezTo>
                  <a:cubicBezTo>
                    <a:pt x="7908" y="11158"/>
                    <a:pt x="7996" y="10774"/>
                    <a:pt x="8090" y="10398"/>
                  </a:cubicBezTo>
                  <a:cubicBezTo>
                    <a:pt x="8159" y="10248"/>
                    <a:pt x="8228" y="10091"/>
                    <a:pt x="8297" y="9941"/>
                  </a:cubicBezTo>
                  <a:cubicBezTo>
                    <a:pt x="8353" y="9834"/>
                    <a:pt x="8402" y="9729"/>
                    <a:pt x="8460" y="9628"/>
                  </a:cubicBezTo>
                  <a:cubicBezTo>
                    <a:pt x="8509" y="9547"/>
                    <a:pt x="8566" y="9466"/>
                    <a:pt x="8622" y="9390"/>
                  </a:cubicBezTo>
                  <a:cubicBezTo>
                    <a:pt x="8948" y="8951"/>
                    <a:pt x="9337" y="8563"/>
                    <a:pt x="9750" y="8205"/>
                  </a:cubicBezTo>
                  <a:cubicBezTo>
                    <a:pt x="10635" y="7441"/>
                    <a:pt x="11636" y="6820"/>
                    <a:pt x="12489" y="6018"/>
                  </a:cubicBezTo>
                  <a:cubicBezTo>
                    <a:pt x="12960" y="5573"/>
                    <a:pt x="13386" y="5072"/>
                    <a:pt x="13693" y="4494"/>
                  </a:cubicBezTo>
                  <a:cubicBezTo>
                    <a:pt x="13712" y="4464"/>
                    <a:pt x="13687" y="4419"/>
                    <a:pt x="13649" y="4419"/>
                  </a:cubicBezTo>
                  <a:cubicBezTo>
                    <a:pt x="13641" y="4407"/>
                    <a:pt x="13628" y="4398"/>
                    <a:pt x="13612" y="4398"/>
                  </a:cubicBezTo>
                  <a:cubicBezTo>
                    <a:pt x="13604" y="4398"/>
                    <a:pt x="13595" y="4401"/>
                    <a:pt x="13586" y="4407"/>
                  </a:cubicBezTo>
                  <a:cubicBezTo>
                    <a:pt x="13542" y="4439"/>
                    <a:pt x="13493" y="4476"/>
                    <a:pt x="13449" y="4514"/>
                  </a:cubicBezTo>
                  <a:cubicBezTo>
                    <a:pt x="12501" y="5003"/>
                    <a:pt x="11618" y="5617"/>
                    <a:pt x="10835" y="6345"/>
                  </a:cubicBezTo>
                  <a:cubicBezTo>
                    <a:pt x="10007" y="7115"/>
                    <a:pt x="9281" y="7999"/>
                    <a:pt x="8697" y="8969"/>
                  </a:cubicBezTo>
                  <a:cubicBezTo>
                    <a:pt x="8604" y="9139"/>
                    <a:pt x="8503" y="9302"/>
                    <a:pt x="8416" y="9478"/>
                  </a:cubicBezTo>
                  <a:cubicBezTo>
                    <a:pt x="8454" y="9377"/>
                    <a:pt x="8485" y="9284"/>
                    <a:pt x="8515" y="9189"/>
                  </a:cubicBezTo>
                  <a:cubicBezTo>
                    <a:pt x="8590" y="8951"/>
                    <a:pt x="8660" y="8714"/>
                    <a:pt x="8723" y="8474"/>
                  </a:cubicBezTo>
                  <a:cubicBezTo>
                    <a:pt x="8861" y="8130"/>
                    <a:pt x="9042" y="7798"/>
                    <a:pt x="9237" y="7479"/>
                  </a:cubicBezTo>
                  <a:cubicBezTo>
                    <a:pt x="9576" y="6915"/>
                    <a:pt x="9970" y="6388"/>
                    <a:pt x="10340" y="5848"/>
                  </a:cubicBezTo>
                  <a:cubicBezTo>
                    <a:pt x="10710" y="5310"/>
                    <a:pt x="11048" y="4758"/>
                    <a:pt x="11311" y="4156"/>
                  </a:cubicBezTo>
                  <a:cubicBezTo>
                    <a:pt x="11575" y="3562"/>
                    <a:pt x="11763" y="2929"/>
                    <a:pt x="11894" y="2289"/>
                  </a:cubicBezTo>
                  <a:cubicBezTo>
                    <a:pt x="12032" y="1650"/>
                    <a:pt x="12107" y="997"/>
                    <a:pt x="12145" y="340"/>
                  </a:cubicBezTo>
                  <a:cubicBezTo>
                    <a:pt x="12145" y="314"/>
                    <a:pt x="12151" y="283"/>
                    <a:pt x="12151" y="253"/>
                  </a:cubicBezTo>
                  <a:cubicBezTo>
                    <a:pt x="12151" y="245"/>
                    <a:pt x="12157" y="245"/>
                    <a:pt x="12157" y="239"/>
                  </a:cubicBezTo>
                  <a:lnTo>
                    <a:pt x="12157" y="208"/>
                  </a:lnTo>
                  <a:cubicBezTo>
                    <a:pt x="12163" y="196"/>
                    <a:pt x="12176" y="184"/>
                    <a:pt x="12182" y="178"/>
                  </a:cubicBezTo>
                  <a:cubicBezTo>
                    <a:pt x="12194" y="158"/>
                    <a:pt x="12176" y="140"/>
                    <a:pt x="12157" y="140"/>
                  </a:cubicBezTo>
                  <a:lnTo>
                    <a:pt x="12157" y="39"/>
                  </a:lnTo>
                  <a:cubicBezTo>
                    <a:pt x="12157" y="17"/>
                    <a:pt x="12135" y="1"/>
                    <a:pt x="121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40;p76"/>
            <p:cNvSpPr/>
            <p:nvPr/>
          </p:nvSpPr>
          <p:spPr>
            <a:xfrm>
              <a:off x="6170379" y="3435784"/>
              <a:ext cx="107" cy="107"/>
            </a:xfrm>
            <a:custGeom>
              <a:avLst/>
              <a:gdLst/>
              <a:ahLst/>
              <a:cxnLst/>
              <a:rect l="l" t="t" r="r" b="b"/>
              <a:pathLst>
                <a:path w="1" h="1" extrusionOk="0">
                  <a:moveTo>
                    <a:pt x="1" y="0"/>
                  </a:moveTo>
                  <a:lnTo>
                    <a:pt x="1" y="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41;p76"/>
            <p:cNvSpPr/>
            <p:nvPr/>
          </p:nvSpPr>
          <p:spPr>
            <a:xfrm>
              <a:off x="6146739" y="3416872"/>
              <a:ext cx="44593" cy="43518"/>
            </a:xfrm>
            <a:custGeom>
              <a:avLst/>
              <a:gdLst/>
              <a:ahLst/>
              <a:cxnLst/>
              <a:rect l="l" t="t" r="r" b="b"/>
              <a:pathLst>
                <a:path w="415" h="405" extrusionOk="0">
                  <a:moveTo>
                    <a:pt x="203" y="0"/>
                  </a:moveTo>
                  <a:cubicBezTo>
                    <a:pt x="173" y="0"/>
                    <a:pt x="143" y="8"/>
                    <a:pt x="114" y="26"/>
                  </a:cubicBezTo>
                  <a:cubicBezTo>
                    <a:pt x="96" y="32"/>
                    <a:pt x="76" y="45"/>
                    <a:pt x="64" y="63"/>
                  </a:cubicBezTo>
                  <a:cubicBezTo>
                    <a:pt x="45" y="75"/>
                    <a:pt x="33" y="95"/>
                    <a:pt x="20" y="121"/>
                  </a:cubicBezTo>
                  <a:cubicBezTo>
                    <a:pt x="7" y="158"/>
                    <a:pt x="1" y="202"/>
                    <a:pt x="14" y="245"/>
                  </a:cubicBezTo>
                  <a:cubicBezTo>
                    <a:pt x="14" y="271"/>
                    <a:pt x="27" y="289"/>
                    <a:pt x="33" y="309"/>
                  </a:cubicBezTo>
                  <a:cubicBezTo>
                    <a:pt x="39" y="315"/>
                    <a:pt x="45" y="327"/>
                    <a:pt x="58" y="339"/>
                  </a:cubicBezTo>
                  <a:cubicBezTo>
                    <a:pt x="82" y="370"/>
                    <a:pt x="120" y="396"/>
                    <a:pt x="157" y="402"/>
                  </a:cubicBezTo>
                  <a:cubicBezTo>
                    <a:pt x="170" y="403"/>
                    <a:pt x="182" y="404"/>
                    <a:pt x="194" y="404"/>
                  </a:cubicBezTo>
                  <a:cubicBezTo>
                    <a:pt x="230" y="404"/>
                    <a:pt x="263" y="397"/>
                    <a:pt x="296" y="384"/>
                  </a:cubicBezTo>
                  <a:cubicBezTo>
                    <a:pt x="321" y="370"/>
                    <a:pt x="345" y="352"/>
                    <a:pt x="365" y="333"/>
                  </a:cubicBezTo>
                  <a:lnTo>
                    <a:pt x="365" y="327"/>
                  </a:lnTo>
                  <a:cubicBezTo>
                    <a:pt x="397" y="289"/>
                    <a:pt x="415" y="245"/>
                    <a:pt x="409" y="202"/>
                  </a:cubicBezTo>
                  <a:cubicBezTo>
                    <a:pt x="409" y="127"/>
                    <a:pt x="365" y="63"/>
                    <a:pt x="308" y="32"/>
                  </a:cubicBezTo>
                  <a:cubicBezTo>
                    <a:pt x="274" y="11"/>
                    <a:pt x="239"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42;p76"/>
            <p:cNvSpPr/>
            <p:nvPr/>
          </p:nvSpPr>
          <p:spPr>
            <a:xfrm>
              <a:off x="6167585" y="3435784"/>
              <a:ext cx="107" cy="107"/>
            </a:xfrm>
            <a:custGeom>
              <a:avLst/>
              <a:gdLst/>
              <a:ahLst/>
              <a:cxnLst/>
              <a:rect l="l" t="t" r="r" b="b"/>
              <a:pathLst>
                <a:path w="1" h="1" extrusionOk="0">
                  <a:moveTo>
                    <a:pt x="1" y="0"/>
                  </a:moveTo>
                  <a:lnTo>
                    <a:pt x="1" y="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43;p76"/>
            <p:cNvSpPr/>
            <p:nvPr/>
          </p:nvSpPr>
          <p:spPr>
            <a:xfrm>
              <a:off x="6169089" y="3378512"/>
              <a:ext cx="16870" cy="16333"/>
            </a:xfrm>
            <a:custGeom>
              <a:avLst/>
              <a:gdLst/>
              <a:ahLst/>
              <a:cxnLst/>
              <a:rect l="l" t="t" r="r" b="b"/>
              <a:pathLst>
                <a:path w="157" h="152" extrusionOk="0">
                  <a:moveTo>
                    <a:pt x="76" y="1"/>
                  </a:moveTo>
                  <a:cubicBezTo>
                    <a:pt x="70" y="1"/>
                    <a:pt x="56" y="1"/>
                    <a:pt x="50" y="7"/>
                  </a:cubicBezTo>
                  <a:cubicBezTo>
                    <a:pt x="38" y="7"/>
                    <a:pt x="32" y="13"/>
                    <a:pt x="25" y="19"/>
                  </a:cubicBezTo>
                  <a:cubicBezTo>
                    <a:pt x="19" y="26"/>
                    <a:pt x="13" y="38"/>
                    <a:pt x="7" y="44"/>
                  </a:cubicBezTo>
                  <a:cubicBezTo>
                    <a:pt x="7" y="56"/>
                    <a:pt x="1" y="64"/>
                    <a:pt x="7" y="76"/>
                  </a:cubicBezTo>
                  <a:lnTo>
                    <a:pt x="7" y="94"/>
                  </a:lnTo>
                  <a:cubicBezTo>
                    <a:pt x="13" y="107"/>
                    <a:pt x="19" y="120"/>
                    <a:pt x="25" y="132"/>
                  </a:cubicBezTo>
                  <a:cubicBezTo>
                    <a:pt x="32" y="132"/>
                    <a:pt x="38" y="139"/>
                    <a:pt x="44" y="139"/>
                  </a:cubicBezTo>
                  <a:cubicBezTo>
                    <a:pt x="56" y="151"/>
                    <a:pt x="70" y="151"/>
                    <a:pt x="82" y="151"/>
                  </a:cubicBezTo>
                  <a:cubicBezTo>
                    <a:pt x="94" y="151"/>
                    <a:pt x="100" y="151"/>
                    <a:pt x="113" y="145"/>
                  </a:cubicBezTo>
                  <a:cubicBezTo>
                    <a:pt x="119" y="139"/>
                    <a:pt x="125" y="139"/>
                    <a:pt x="131" y="126"/>
                  </a:cubicBezTo>
                  <a:cubicBezTo>
                    <a:pt x="145" y="120"/>
                    <a:pt x="145" y="113"/>
                    <a:pt x="151" y="101"/>
                  </a:cubicBezTo>
                  <a:cubicBezTo>
                    <a:pt x="157" y="94"/>
                    <a:pt x="157" y="82"/>
                    <a:pt x="157" y="76"/>
                  </a:cubicBezTo>
                  <a:lnTo>
                    <a:pt x="151" y="50"/>
                  </a:lnTo>
                  <a:cubicBezTo>
                    <a:pt x="151" y="38"/>
                    <a:pt x="145" y="32"/>
                    <a:pt x="131" y="19"/>
                  </a:cubicBezTo>
                  <a:lnTo>
                    <a:pt x="119" y="7"/>
                  </a:lnTo>
                  <a:cubicBezTo>
                    <a:pt x="107" y="1"/>
                    <a:pt x="94" y="1"/>
                    <a:pt x="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44;p76"/>
            <p:cNvSpPr/>
            <p:nvPr/>
          </p:nvSpPr>
          <p:spPr>
            <a:xfrm>
              <a:off x="6201433" y="3408491"/>
              <a:ext cx="10745" cy="11175"/>
            </a:xfrm>
            <a:custGeom>
              <a:avLst/>
              <a:gdLst/>
              <a:ahLst/>
              <a:cxnLst/>
              <a:rect l="l" t="t" r="r" b="b"/>
              <a:pathLst>
                <a:path w="100" h="104" extrusionOk="0">
                  <a:moveTo>
                    <a:pt x="52" y="0"/>
                  </a:moveTo>
                  <a:cubicBezTo>
                    <a:pt x="49" y="0"/>
                    <a:pt x="48" y="3"/>
                    <a:pt x="44" y="3"/>
                  </a:cubicBezTo>
                  <a:lnTo>
                    <a:pt x="32" y="3"/>
                  </a:lnTo>
                  <a:cubicBezTo>
                    <a:pt x="24" y="3"/>
                    <a:pt x="24" y="10"/>
                    <a:pt x="24" y="10"/>
                  </a:cubicBezTo>
                  <a:cubicBezTo>
                    <a:pt x="18" y="10"/>
                    <a:pt x="18" y="16"/>
                    <a:pt x="12" y="16"/>
                  </a:cubicBezTo>
                  <a:lnTo>
                    <a:pt x="12" y="23"/>
                  </a:lnTo>
                  <a:lnTo>
                    <a:pt x="12" y="29"/>
                  </a:lnTo>
                  <a:lnTo>
                    <a:pt x="6" y="29"/>
                  </a:lnTo>
                  <a:cubicBezTo>
                    <a:pt x="6" y="35"/>
                    <a:pt x="6" y="41"/>
                    <a:pt x="0" y="41"/>
                  </a:cubicBezTo>
                  <a:lnTo>
                    <a:pt x="0" y="54"/>
                  </a:lnTo>
                  <a:lnTo>
                    <a:pt x="0" y="66"/>
                  </a:lnTo>
                  <a:cubicBezTo>
                    <a:pt x="6" y="72"/>
                    <a:pt x="6" y="78"/>
                    <a:pt x="6" y="78"/>
                  </a:cubicBezTo>
                  <a:lnTo>
                    <a:pt x="18" y="92"/>
                  </a:lnTo>
                  <a:lnTo>
                    <a:pt x="24" y="98"/>
                  </a:lnTo>
                  <a:cubicBezTo>
                    <a:pt x="32" y="98"/>
                    <a:pt x="32" y="98"/>
                    <a:pt x="38" y="104"/>
                  </a:cubicBezTo>
                  <a:lnTo>
                    <a:pt x="56" y="104"/>
                  </a:lnTo>
                  <a:cubicBezTo>
                    <a:pt x="62" y="104"/>
                    <a:pt x="70" y="104"/>
                    <a:pt x="70" y="98"/>
                  </a:cubicBezTo>
                  <a:cubicBezTo>
                    <a:pt x="76" y="98"/>
                    <a:pt x="76" y="98"/>
                    <a:pt x="82" y="92"/>
                  </a:cubicBezTo>
                  <a:lnTo>
                    <a:pt x="88" y="86"/>
                  </a:lnTo>
                  <a:cubicBezTo>
                    <a:pt x="94" y="78"/>
                    <a:pt x="94" y="78"/>
                    <a:pt x="94" y="72"/>
                  </a:cubicBezTo>
                  <a:cubicBezTo>
                    <a:pt x="100" y="66"/>
                    <a:pt x="100" y="66"/>
                    <a:pt x="100" y="60"/>
                  </a:cubicBezTo>
                  <a:lnTo>
                    <a:pt x="100" y="48"/>
                  </a:lnTo>
                  <a:cubicBezTo>
                    <a:pt x="100" y="41"/>
                    <a:pt x="94" y="41"/>
                    <a:pt x="94" y="35"/>
                  </a:cubicBezTo>
                  <a:cubicBezTo>
                    <a:pt x="94" y="29"/>
                    <a:pt x="88" y="23"/>
                    <a:pt x="82" y="23"/>
                  </a:cubicBezTo>
                  <a:lnTo>
                    <a:pt x="82" y="16"/>
                  </a:lnTo>
                  <a:lnTo>
                    <a:pt x="76" y="16"/>
                  </a:lnTo>
                  <a:cubicBezTo>
                    <a:pt x="76" y="10"/>
                    <a:pt x="76" y="10"/>
                    <a:pt x="70" y="3"/>
                  </a:cubicBezTo>
                  <a:lnTo>
                    <a:pt x="56" y="3"/>
                  </a:lnTo>
                  <a:cubicBezTo>
                    <a:pt x="54" y="1"/>
                    <a:pt x="53" y="0"/>
                    <a:pt x="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45;p76"/>
            <p:cNvSpPr/>
            <p:nvPr/>
          </p:nvSpPr>
          <p:spPr>
            <a:xfrm>
              <a:off x="6040468" y="2191584"/>
              <a:ext cx="51362" cy="68877"/>
            </a:xfrm>
            <a:custGeom>
              <a:avLst/>
              <a:gdLst/>
              <a:ahLst/>
              <a:cxnLst/>
              <a:rect l="l" t="t" r="r" b="b"/>
              <a:pathLst>
                <a:path w="478" h="641" extrusionOk="0">
                  <a:moveTo>
                    <a:pt x="232" y="0"/>
                  </a:moveTo>
                  <a:cubicBezTo>
                    <a:pt x="202" y="0"/>
                    <a:pt x="172" y="8"/>
                    <a:pt x="145" y="23"/>
                  </a:cubicBezTo>
                  <a:cubicBezTo>
                    <a:pt x="131" y="29"/>
                    <a:pt x="119" y="29"/>
                    <a:pt x="113" y="35"/>
                  </a:cubicBezTo>
                  <a:cubicBezTo>
                    <a:pt x="63" y="60"/>
                    <a:pt x="26" y="116"/>
                    <a:pt x="12" y="173"/>
                  </a:cubicBezTo>
                  <a:cubicBezTo>
                    <a:pt x="0" y="223"/>
                    <a:pt x="12" y="280"/>
                    <a:pt x="26" y="336"/>
                  </a:cubicBezTo>
                  <a:cubicBezTo>
                    <a:pt x="26" y="355"/>
                    <a:pt x="32" y="379"/>
                    <a:pt x="32" y="399"/>
                  </a:cubicBezTo>
                  <a:cubicBezTo>
                    <a:pt x="63" y="492"/>
                    <a:pt x="119" y="611"/>
                    <a:pt x="220" y="636"/>
                  </a:cubicBezTo>
                  <a:cubicBezTo>
                    <a:pt x="232" y="639"/>
                    <a:pt x="244" y="640"/>
                    <a:pt x="257" y="640"/>
                  </a:cubicBezTo>
                  <a:cubicBezTo>
                    <a:pt x="306" y="640"/>
                    <a:pt x="352" y="621"/>
                    <a:pt x="382" y="581"/>
                  </a:cubicBezTo>
                  <a:cubicBezTo>
                    <a:pt x="402" y="555"/>
                    <a:pt x="414" y="524"/>
                    <a:pt x="420" y="492"/>
                  </a:cubicBezTo>
                  <a:cubicBezTo>
                    <a:pt x="432" y="480"/>
                    <a:pt x="439" y="454"/>
                    <a:pt x="439" y="436"/>
                  </a:cubicBezTo>
                  <a:cubicBezTo>
                    <a:pt x="477" y="336"/>
                    <a:pt x="439" y="217"/>
                    <a:pt x="394" y="122"/>
                  </a:cubicBezTo>
                  <a:cubicBezTo>
                    <a:pt x="376" y="78"/>
                    <a:pt x="345" y="41"/>
                    <a:pt x="301" y="17"/>
                  </a:cubicBezTo>
                  <a:cubicBezTo>
                    <a:pt x="279" y="5"/>
                    <a:pt x="256" y="0"/>
                    <a:pt x="2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46;p76"/>
            <p:cNvSpPr/>
            <p:nvPr/>
          </p:nvSpPr>
          <p:spPr>
            <a:xfrm>
              <a:off x="6101716" y="2257990"/>
              <a:ext cx="1397" cy="107"/>
            </a:xfrm>
            <a:custGeom>
              <a:avLst/>
              <a:gdLst/>
              <a:ahLst/>
              <a:cxnLst/>
              <a:rect l="l" t="t" r="r" b="b"/>
              <a:pathLst>
                <a:path w="13" h="1" extrusionOk="0">
                  <a:moveTo>
                    <a:pt x="0" y="0"/>
                  </a:moveTo>
                  <a:lnTo>
                    <a:pt x="12" y="0"/>
                  </a:ln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47;p76"/>
            <p:cNvSpPr/>
            <p:nvPr/>
          </p:nvSpPr>
          <p:spPr>
            <a:xfrm>
              <a:off x="6090219" y="2256916"/>
              <a:ext cx="33095" cy="30087"/>
            </a:xfrm>
            <a:custGeom>
              <a:avLst/>
              <a:gdLst/>
              <a:ahLst/>
              <a:cxnLst/>
              <a:rect l="l" t="t" r="r" b="b"/>
              <a:pathLst>
                <a:path w="308" h="280" extrusionOk="0">
                  <a:moveTo>
                    <a:pt x="167" y="0"/>
                  </a:moveTo>
                  <a:cubicBezTo>
                    <a:pt x="151" y="0"/>
                    <a:pt x="135" y="4"/>
                    <a:pt x="119" y="10"/>
                  </a:cubicBezTo>
                  <a:lnTo>
                    <a:pt x="113" y="10"/>
                  </a:lnTo>
                  <a:cubicBezTo>
                    <a:pt x="95" y="10"/>
                    <a:pt x="76" y="16"/>
                    <a:pt x="64" y="28"/>
                  </a:cubicBezTo>
                  <a:cubicBezTo>
                    <a:pt x="44" y="40"/>
                    <a:pt x="32" y="54"/>
                    <a:pt x="20" y="78"/>
                  </a:cubicBezTo>
                  <a:cubicBezTo>
                    <a:pt x="6" y="98"/>
                    <a:pt x="0" y="116"/>
                    <a:pt x="0" y="141"/>
                  </a:cubicBezTo>
                  <a:cubicBezTo>
                    <a:pt x="0" y="153"/>
                    <a:pt x="0" y="173"/>
                    <a:pt x="6" y="191"/>
                  </a:cubicBezTo>
                  <a:cubicBezTo>
                    <a:pt x="20" y="210"/>
                    <a:pt x="26" y="229"/>
                    <a:pt x="44" y="242"/>
                  </a:cubicBezTo>
                  <a:cubicBezTo>
                    <a:pt x="64" y="260"/>
                    <a:pt x="82" y="266"/>
                    <a:pt x="101" y="274"/>
                  </a:cubicBezTo>
                  <a:cubicBezTo>
                    <a:pt x="114" y="278"/>
                    <a:pt x="128" y="280"/>
                    <a:pt x="142" y="280"/>
                  </a:cubicBezTo>
                  <a:cubicBezTo>
                    <a:pt x="168" y="280"/>
                    <a:pt x="193" y="273"/>
                    <a:pt x="214" y="260"/>
                  </a:cubicBezTo>
                  <a:cubicBezTo>
                    <a:pt x="283" y="222"/>
                    <a:pt x="307" y="123"/>
                    <a:pt x="264" y="60"/>
                  </a:cubicBezTo>
                  <a:cubicBezTo>
                    <a:pt x="252" y="40"/>
                    <a:pt x="232" y="22"/>
                    <a:pt x="214" y="10"/>
                  </a:cubicBezTo>
                  <a:cubicBezTo>
                    <a:pt x="198" y="4"/>
                    <a:pt x="18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48;p76"/>
            <p:cNvSpPr/>
            <p:nvPr/>
          </p:nvSpPr>
          <p:spPr>
            <a:xfrm>
              <a:off x="6109130" y="2224250"/>
              <a:ext cx="12250" cy="12142"/>
            </a:xfrm>
            <a:custGeom>
              <a:avLst/>
              <a:gdLst/>
              <a:ahLst/>
              <a:cxnLst/>
              <a:rect l="l" t="t" r="r" b="b"/>
              <a:pathLst>
                <a:path w="114" h="113" extrusionOk="0">
                  <a:moveTo>
                    <a:pt x="44" y="0"/>
                  </a:moveTo>
                  <a:cubicBezTo>
                    <a:pt x="32" y="6"/>
                    <a:pt x="26" y="6"/>
                    <a:pt x="19" y="20"/>
                  </a:cubicBezTo>
                  <a:cubicBezTo>
                    <a:pt x="12" y="26"/>
                    <a:pt x="6" y="32"/>
                    <a:pt x="6" y="38"/>
                  </a:cubicBezTo>
                  <a:lnTo>
                    <a:pt x="0" y="44"/>
                  </a:lnTo>
                  <a:lnTo>
                    <a:pt x="0" y="69"/>
                  </a:lnTo>
                  <a:cubicBezTo>
                    <a:pt x="0" y="75"/>
                    <a:pt x="0" y="81"/>
                    <a:pt x="6" y="89"/>
                  </a:cubicBezTo>
                  <a:cubicBezTo>
                    <a:pt x="6" y="95"/>
                    <a:pt x="12" y="95"/>
                    <a:pt x="12" y="101"/>
                  </a:cubicBezTo>
                  <a:cubicBezTo>
                    <a:pt x="19" y="107"/>
                    <a:pt x="19" y="107"/>
                    <a:pt x="26" y="107"/>
                  </a:cubicBezTo>
                  <a:cubicBezTo>
                    <a:pt x="32" y="113"/>
                    <a:pt x="44" y="113"/>
                    <a:pt x="50" y="113"/>
                  </a:cubicBezTo>
                  <a:lnTo>
                    <a:pt x="70" y="113"/>
                  </a:lnTo>
                  <a:lnTo>
                    <a:pt x="76" y="107"/>
                  </a:lnTo>
                  <a:lnTo>
                    <a:pt x="82" y="107"/>
                  </a:lnTo>
                  <a:lnTo>
                    <a:pt x="88" y="101"/>
                  </a:lnTo>
                  <a:lnTo>
                    <a:pt x="107" y="81"/>
                  </a:lnTo>
                  <a:cubicBezTo>
                    <a:pt x="113" y="75"/>
                    <a:pt x="113" y="63"/>
                    <a:pt x="113" y="51"/>
                  </a:cubicBezTo>
                  <a:cubicBezTo>
                    <a:pt x="113" y="44"/>
                    <a:pt x="113" y="32"/>
                    <a:pt x="107" y="26"/>
                  </a:cubicBezTo>
                  <a:cubicBezTo>
                    <a:pt x="101" y="20"/>
                    <a:pt x="94" y="14"/>
                    <a:pt x="88" y="14"/>
                  </a:cubicBezTo>
                  <a:cubicBezTo>
                    <a:pt x="88" y="6"/>
                    <a:pt x="82" y="0"/>
                    <a:pt x="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49;p76"/>
            <p:cNvSpPr/>
            <p:nvPr/>
          </p:nvSpPr>
          <p:spPr>
            <a:xfrm>
              <a:off x="6284172" y="1444355"/>
              <a:ext cx="50073" cy="50503"/>
            </a:xfrm>
            <a:custGeom>
              <a:avLst/>
              <a:gdLst/>
              <a:ahLst/>
              <a:cxnLst/>
              <a:rect l="l" t="t" r="r" b="b"/>
              <a:pathLst>
                <a:path w="466" h="470" extrusionOk="0">
                  <a:moveTo>
                    <a:pt x="252" y="1"/>
                  </a:moveTo>
                  <a:cubicBezTo>
                    <a:pt x="220" y="1"/>
                    <a:pt x="188" y="14"/>
                    <a:pt x="164" y="26"/>
                  </a:cubicBezTo>
                  <a:cubicBezTo>
                    <a:pt x="145" y="44"/>
                    <a:pt x="127" y="58"/>
                    <a:pt x="113" y="76"/>
                  </a:cubicBezTo>
                  <a:cubicBezTo>
                    <a:pt x="101" y="89"/>
                    <a:pt x="89" y="95"/>
                    <a:pt x="76" y="107"/>
                  </a:cubicBezTo>
                  <a:cubicBezTo>
                    <a:pt x="0" y="183"/>
                    <a:pt x="14" y="295"/>
                    <a:pt x="76" y="371"/>
                  </a:cubicBezTo>
                  <a:lnTo>
                    <a:pt x="82" y="371"/>
                  </a:lnTo>
                  <a:cubicBezTo>
                    <a:pt x="101" y="414"/>
                    <a:pt x="139" y="452"/>
                    <a:pt x="188" y="465"/>
                  </a:cubicBezTo>
                  <a:cubicBezTo>
                    <a:pt x="204" y="468"/>
                    <a:pt x="219" y="470"/>
                    <a:pt x="232" y="470"/>
                  </a:cubicBezTo>
                  <a:cubicBezTo>
                    <a:pt x="245" y="470"/>
                    <a:pt x="258" y="468"/>
                    <a:pt x="270" y="465"/>
                  </a:cubicBezTo>
                  <a:cubicBezTo>
                    <a:pt x="295" y="465"/>
                    <a:pt x="321" y="458"/>
                    <a:pt x="345" y="440"/>
                  </a:cubicBezTo>
                  <a:cubicBezTo>
                    <a:pt x="352" y="434"/>
                    <a:pt x="364" y="428"/>
                    <a:pt x="370" y="420"/>
                  </a:cubicBezTo>
                  <a:cubicBezTo>
                    <a:pt x="396" y="408"/>
                    <a:pt x="414" y="390"/>
                    <a:pt x="428" y="365"/>
                  </a:cubicBezTo>
                  <a:cubicBezTo>
                    <a:pt x="458" y="321"/>
                    <a:pt x="465" y="264"/>
                    <a:pt x="452" y="208"/>
                  </a:cubicBezTo>
                  <a:cubicBezTo>
                    <a:pt x="440" y="157"/>
                    <a:pt x="414" y="113"/>
                    <a:pt x="383" y="70"/>
                  </a:cubicBezTo>
                  <a:cubicBezTo>
                    <a:pt x="377" y="58"/>
                    <a:pt x="358" y="44"/>
                    <a:pt x="339" y="38"/>
                  </a:cubicBezTo>
                  <a:cubicBezTo>
                    <a:pt x="327" y="26"/>
                    <a:pt x="315" y="14"/>
                    <a:pt x="301" y="14"/>
                  </a:cubicBezTo>
                  <a:cubicBezTo>
                    <a:pt x="283" y="7"/>
                    <a:pt x="270" y="1"/>
                    <a:pt x="2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50;p76"/>
            <p:cNvSpPr/>
            <p:nvPr/>
          </p:nvSpPr>
          <p:spPr>
            <a:xfrm>
              <a:off x="6335427" y="1442421"/>
              <a:ext cx="19019" cy="19664"/>
            </a:xfrm>
            <a:custGeom>
              <a:avLst/>
              <a:gdLst/>
              <a:ahLst/>
              <a:cxnLst/>
              <a:rect l="l" t="t" r="r" b="b"/>
              <a:pathLst>
                <a:path w="177" h="183" extrusionOk="0">
                  <a:moveTo>
                    <a:pt x="88" y="0"/>
                  </a:moveTo>
                  <a:cubicBezTo>
                    <a:pt x="69" y="0"/>
                    <a:pt x="56" y="6"/>
                    <a:pt x="44" y="12"/>
                  </a:cubicBezTo>
                  <a:cubicBezTo>
                    <a:pt x="38" y="19"/>
                    <a:pt x="26" y="25"/>
                    <a:pt x="26" y="38"/>
                  </a:cubicBezTo>
                  <a:cubicBezTo>
                    <a:pt x="12" y="44"/>
                    <a:pt x="12" y="50"/>
                    <a:pt x="6" y="62"/>
                  </a:cubicBezTo>
                  <a:lnTo>
                    <a:pt x="6" y="76"/>
                  </a:lnTo>
                  <a:lnTo>
                    <a:pt x="6" y="82"/>
                  </a:lnTo>
                  <a:cubicBezTo>
                    <a:pt x="0" y="88"/>
                    <a:pt x="0" y="94"/>
                    <a:pt x="0" y="107"/>
                  </a:cubicBezTo>
                  <a:cubicBezTo>
                    <a:pt x="0" y="113"/>
                    <a:pt x="0" y="119"/>
                    <a:pt x="6" y="125"/>
                  </a:cubicBezTo>
                  <a:lnTo>
                    <a:pt x="12" y="145"/>
                  </a:lnTo>
                  <a:lnTo>
                    <a:pt x="26" y="157"/>
                  </a:lnTo>
                  <a:lnTo>
                    <a:pt x="38" y="169"/>
                  </a:lnTo>
                  <a:lnTo>
                    <a:pt x="56" y="175"/>
                  </a:lnTo>
                  <a:cubicBezTo>
                    <a:pt x="63" y="175"/>
                    <a:pt x="63" y="182"/>
                    <a:pt x="69" y="182"/>
                  </a:cubicBezTo>
                  <a:lnTo>
                    <a:pt x="101" y="182"/>
                  </a:lnTo>
                  <a:cubicBezTo>
                    <a:pt x="107" y="182"/>
                    <a:pt x="113" y="182"/>
                    <a:pt x="119" y="175"/>
                  </a:cubicBezTo>
                  <a:cubicBezTo>
                    <a:pt x="131" y="169"/>
                    <a:pt x="139" y="169"/>
                    <a:pt x="145" y="157"/>
                  </a:cubicBezTo>
                  <a:lnTo>
                    <a:pt x="151" y="157"/>
                  </a:lnTo>
                  <a:cubicBezTo>
                    <a:pt x="151" y="151"/>
                    <a:pt x="157" y="145"/>
                    <a:pt x="163" y="137"/>
                  </a:cubicBezTo>
                  <a:cubicBezTo>
                    <a:pt x="169" y="125"/>
                    <a:pt x="169" y="119"/>
                    <a:pt x="169" y="113"/>
                  </a:cubicBezTo>
                  <a:cubicBezTo>
                    <a:pt x="176" y="107"/>
                    <a:pt x="176" y="100"/>
                    <a:pt x="176" y="88"/>
                  </a:cubicBezTo>
                  <a:cubicBezTo>
                    <a:pt x="176" y="82"/>
                    <a:pt x="176" y="76"/>
                    <a:pt x="169" y="62"/>
                  </a:cubicBezTo>
                  <a:cubicBezTo>
                    <a:pt x="169" y="56"/>
                    <a:pt x="163" y="50"/>
                    <a:pt x="163" y="44"/>
                  </a:cubicBezTo>
                  <a:cubicBezTo>
                    <a:pt x="157" y="38"/>
                    <a:pt x="151" y="32"/>
                    <a:pt x="145" y="25"/>
                  </a:cubicBezTo>
                  <a:cubicBezTo>
                    <a:pt x="139" y="12"/>
                    <a:pt x="125" y="6"/>
                    <a:pt x="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51;p76"/>
            <p:cNvSpPr/>
            <p:nvPr/>
          </p:nvSpPr>
          <p:spPr>
            <a:xfrm>
              <a:off x="6321136" y="1426303"/>
              <a:ext cx="11605" cy="12142"/>
            </a:xfrm>
            <a:custGeom>
              <a:avLst/>
              <a:gdLst/>
              <a:ahLst/>
              <a:cxnLst/>
              <a:rect l="l" t="t" r="r" b="b"/>
              <a:pathLst>
                <a:path w="108" h="113" extrusionOk="0">
                  <a:moveTo>
                    <a:pt x="58" y="0"/>
                  </a:moveTo>
                  <a:cubicBezTo>
                    <a:pt x="52" y="0"/>
                    <a:pt x="46" y="6"/>
                    <a:pt x="46" y="6"/>
                  </a:cubicBezTo>
                  <a:cubicBezTo>
                    <a:pt x="33" y="6"/>
                    <a:pt x="26" y="12"/>
                    <a:pt x="20" y="18"/>
                  </a:cubicBezTo>
                  <a:lnTo>
                    <a:pt x="14" y="24"/>
                  </a:lnTo>
                  <a:cubicBezTo>
                    <a:pt x="14" y="24"/>
                    <a:pt x="8" y="32"/>
                    <a:pt x="8" y="38"/>
                  </a:cubicBezTo>
                  <a:cubicBezTo>
                    <a:pt x="1" y="44"/>
                    <a:pt x="1" y="50"/>
                    <a:pt x="1" y="62"/>
                  </a:cubicBezTo>
                  <a:lnTo>
                    <a:pt x="1" y="69"/>
                  </a:lnTo>
                  <a:cubicBezTo>
                    <a:pt x="1" y="81"/>
                    <a:pt x="8" y="87"/>
                    <a:pt x="14" y="99"/>
                  </a:cubicBezTo>
                  <a:cubicBezTo>
                    <a:pt x="20" y="107"/>
                    <a:pt x="33" y="113"/>
                    <a:pt x="46" y="113"/>
                  </a:cubicBezTo>
                  <a:cubicBezTo>
                    <a:pt x="52" y="113"/>
                    <a:pt x="52" y="113"/>
                    <a:pt x="58" y="107"/>
                  </a:cubicBezTo>
                  <a:lnTo>
                    <a:pt x="64" y="107"/>
                  </a:lnTo>
                  <a:cubicBezTo>
                    <a:pt x="70" y="107"/>
                    <a:pt x="84" y="99"/>
                    <a:pt x="90" y="93"/>
                  </a:cubicBezTo>
                  <a:lnTo>
                    <a:pt x="96" y="87"/>
                  </a:lnTo>
                  <a:cubicBezTo>
                    <a:pt x="96" y="81"/>
                    <a:pt x="102" y="75"/>
                    <a:pt x="102" y="69"/>
                  </a:cubicBezTo>
                  <a:cubicBezTo>
                    <a:pt x="108" y="62"/>
                    <a:pt x="108" y="56"/>
                    <a:pt x="108" y="50"/>
                  </a:cubicBezTo>
                  <a:cubicBezTo>
                    <a:pt x="108" y="44"/>
                    <a:pt x="108" y="38"/>
                    <a:pt x="102" y="32"/>
                  </a:cubicBezTo>
                  <a:cubicBezTo>
                    <a:pt x="102" y="24"/>
                    <a:pt x="96" y="18"/>
                    <a:pt x="90" y="18"/>
                  </a:cubicBezTo>
                  <a:lnTo>
                    <a:pt x="84" y="6"/>
                  </a:lnTo>
                  <a:cubicBezTo>
                    <a:pt x="70" y="6"/>
                    <a:pt x="64" y="0"/>
                    <a:pt x="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52;p76"/>
            <p:cNvSpPr/>
            <p:nvPr/>
          </p:nvSpPr>
          <p:spPr>
            <a:xfrm>
              <a:off x="6330055" y="2733363"/>
              <a:ext cx="58024" cy="62645"/>
            </a:xfrm>
            <a:custGeom>
              <a:avLst/>
              <a:gdLst/>
              <a:ahLst/>
              <a:cxnLst/>
              <a:rect l="l" t="t" r="r" b="b"/>
              <a:pathLst>
                <a:path w="540" h="583" extrusionOk="0">
                  <a:moveTo>
                    <a:pt x="345" y="0"/>
                  </a:moveTo>
                  <a:cubicBezTo>
                    <a:pt x="301" y="0"/>
                    <a:pt x="256" y="20"/>
                    <a:pt x="219" y="44"/>
                  </a:cubicBezTo>
                  <a:cubicBezTo>
                    <a:pt x="181" y="69"/>
                    <a:pt x="151" y="101"/>
                    <a:pt x="119" y="132"/>
                  </a:cubicBezTo>
                  <a:cubicBezTo>
                    <a:pt x="94" y="164"/>
                    <a:pt x="62" y="194"/>
                    <a:pt x="44" y="232"/>
                  </a:cubicBezTo>
                  <a:cubicBezTo>
                    <a:pt x="13" y="301"/>
                    <a:pt x="1" y="376"/>
                    <a:pt x="31" y="445"/>
                  </a:cubicBezTo>
                  <a:cubicBezTo>
                    <a:pt x="38" y="465"/>
                    <a:pt x="50" y="483"/>
                    <a:pt x="62" y="502"/>
                  </a:cubicBezTo>
                  <a:lnTo>
                    <a:pt x="68" y="509"/>
                  </a:lnTo>
                  <a:cubicBezTo>
                    <a:pt x="82" y="540"/>
                    <a:pt x="113" y="564"/>
                    <a:pt x="151" y="578"/>
                  </a:cubicBezTo>
                  <a:cubicBezTo>
                    <a:pt x="164" y="581"/>
                    <a:pt x="177" y="582"/>
                    <a:pt x="189" y="582"/>
                  </a:cubicBezTo>
                  <a:cubicBezTo>
                    <a:pt x="248" y="582"/>
                    <a:pt x="298" y="550"/>
                    <a:pt x="345" y="509"/>
                  </a:cubicBezTo>
                  <a:cubicBezTo>
                    <a:pt x="407" y="477"/>
                    <a:pt x="464" y="408"/>
                    <a:pt x="482" y="333"/>
                  </a:cubicBezTo>
                  <a:cubicBezTo>
                    <a:pt x="527" y="257"/>
                    <a:pt x="539" y="157"/>
                    <a:pt x="482" y="81"/>
                  </a:cubicBezTo>
                  <a:cubicBezTo>
                    <a:pt x="452" y="32"/>
                    <a:pt x="401" y="6"/>
                    <a:pt x="3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53;p76"/>
            <p:cNvSpPr/>
            <p:nvPr/>
          </p:nvSpPr>
          <p:spPr>
            <a:xfrm>
              <a:off x="6363043" y="2760978"/>
              <a:ext cx="107" cy="107"/>
            </a:xfrm>
            <a:custGeom>
              <a:avLst/>
              <a:gdLst/>
              <a:ahLst/>
              <a:cxnLst/>
              <a:rect l="l" t="t" r="r" b="b"/>
              <a:pathLst>
                <a:path w="1" h="1" extrusionOk="0">
                  <a:moveTo>
                    <a:pt x="1" y="0"/>
                  </a:moveTo>
                  <a:lnTo>
                    <a:pt x="1" y="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4;p76"/>
            <p:cNvSpPr/>
            <p:nvPr/>
          </p:nvSpPr>
          <p:spPr>
            <a:xfrm>
              <a:off x="6394741" y="2750126"/>
              <a:ext cx="18159" cy="18374"/>
            </a:xfrm>
            <a:custGeom>
              <a:avLst/>
              <a:gdLst/>
              <a:ahLst/>
              <a:cxnLst/>
              <a:rect l="l" t="t" r="r" b="b"/>
              <a:pathLst>
                <a:path w="169" h="171" extrusionOk="0">
                  <a:moveTo>
                    <a:pt x="82" y="1"/>
                  </a:moveTo>
                  <a:cubicBezTo>
                    <a:pt x="68" y="1"/>
                    <a:pt x="56" y="1"/>
                    <a:pt x="50" y="8"/>
                  </a:cubicBezTo>
                  <a:cubicBezTo>
                    <a:pt x="38" y="14"/>
                    <a:pt x="30" y="20"/>
                    <a:pt x="18" y="26"/>
                  </a:cubicBezTo>
                  <a:cubicBezTo>
                    <a:pt x="12" y="32"/>
                    <a:pt x="6" y="46"/>
                    <a:pt x="6" y="58"/>
                  </a:cubicBezTo>
                  <a:cubicBezTo>
                    <a:pt x="0" y="64"/>
                    <a:pt x="0" y="76"/>
                    <a:pt x="0" y="89"/>
                  </a:cubicBezTo>
                  <a:lnTo>
                    <a:pt x="0" y="107"/>
                  </a:lnTo>
                  <a:cubicBezTo>
                    <a:pt x="6" y="127"/>
                    <a:pt x="12" y="139"/>
                    <a:pt x="24" y="145"/>
                  </a:cubicBezTo>
                  <a:cubicBezTo>
                    <a:pt x="30" y="151"/>
                    <a:pt x="38" y="158"/>
                    <a:pt x="44" y="158"/>
                  </a:cubicBezTo>
                  <a:cubicBezTo>
                    <a:pt x="56" y="171"/>
                    <a:pt x="68" y="171"/>
                    <a:pt x="82" y="171"/>
                  </a:cubicBezTo>
                  <a:cubicBezTo>
                    <a:pt x="94" y="171"/>
                    <a:pt x="106" y="171"/>
                    <a:pt x="119" y="164"/>
                  </a:cubicBezTo>
                  <a:cubicBezTo>
                    <a:pt x="125" y="158"/>
                    <a:pt x="137" y="151"/>
                    <a:pt x="143" y="145"/>
                  </a:cubicBezTo>
                  <a:cubicBezTo>
                    <a:pt x="151" y="139"/>
                    <a:pt x="157" y="127"/>
                    <a:pt x="163" y="121"/>
                  </a:cubicBezTo>
                  <a:cubicBezTo>
                    <a:pt x="169" y="107"/>
                    <a:pt x="169" y="95"/>
                    <a:pt x="169" y="83"/>
                  </a:cubicBezTo>
                  <a:cubicBezTo>
                    <a:pt x="169" y="76"/>
                    <a:pt x="163" y="70"/>
                    <a:pt x="163" y="64"/>
                  </a:cubicBezTo>
                  <a:cubicBezTo>
                    <a:pt x="163" y="52"/>
                    <a:pt x="151" y="38"/>
                    <a:pt x="143" y="26"/>
                  </a:cubicBezTo>
                  <a:lnTo>
                    <a:pt x="125" y="14"/>
                  </a:lnTo>
                  <a:cubicBezTo>
                    <a:pt x="113" y="8"/>
                    <a:pt x="94" y="1"/>
                    <a:pt x="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55;p76"/>
            <p:cNvSpPr/>
            <p:nvPr/>
          </p:nvSpPr>
          <p:spPr>
            <a:xfrm>
              <a:off x="6377119" y="2797942"/>
              <a:ext cx="14936" cy="12250"/>
            </a:xfrm>
            <a:custGeom>
              <a:avLst/>
              <a:gdLst/>
              <a:ahLst/>
              <a:cxnLst/>
              <a:rect l="l" t="t" r="r" b="b"/>
              <a:pathLst>
                <a:path w="139" h="114" extrusionOk="0">
                  <a:moveTo>
                    <a:pt x="75" y="1"/>
                  </a:moveTo>
                  <a:cubicBezTo>
                    <a:pt x="73" y="1"/>
                    <a:pt x="71" y="1"/>
                    <a:pt x="70" y="1"/>
                  </a:cubicBezTo>
                  <a:cubicBezTo>
                    <a:pt x="2" y="14"/>
                    <a:pt x="0" y="114"/>
                    <a:pt x="64" y="114"/>
                  </a:cubicBezTo>
                  <a:cubicBezTo>
                    <a:pt x="66" y="114"/>
                    <a:pt x="68" y="114"/>
                    <a:pt x="70" y="114"/>
                  </a:cubicBezTo>
                  <a:cubicBezTo>
                    <a:pt x="137" y="102"/>
                    <a:pt x="139" y="1"/>
                    <a:pt x="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2057;p76"/>
          <p:cNvSpPr/>
          <p:nvPr/>
        </p:nvSpPr>
        <p:spPr>
          <a:xfrm rot="18637982">
            <a:off x="10956548" y="937151"/>
            <a:ext cx="1324674" cy="2102093"/>
          </a:xfrm>
          <a:custGeom>
            <a:avLst/>
            <a:gdLst/>
            <a:ahLst/>
            <a:cxnLst/>
            <a:rect l="l" t="t" r="r" b="b"/>
            <a:pathLst>
              <a:path w="12328" h="19563" extrusionOk="0">
                <a:moveTo>
                  <a:pt x="4525" y="334"/>
                </a:moveTo>
                <a:lnTo>
                  <a:pt x="4525" y="334"/>
                </a:lnTo>
                <a:cubicBezTo>
                  <a:pt x="4751" y="447"/>
                  <a:pt x="4933" y="647"/>
                  <a:pt x="5089" y="841"/>
                </a:cubicBezTo>
                <a:cubicBezTo>
                  <a:pt x="5515" y="1367"/>
                  <a:pt x="5917" y="1969"/>
                  <a:pt x="5972" y="2665"/>
                </a:cubicBezTo>
                <a:cubicBezTo>
                  <a:pt x="5980" y="2741"/>
                  <a:pt x="5980" y="2822"/>
                  <a:pt x="5980" y="2897"/>
                </a:cubicBezTo>
                <a:cubicBezTo>
                  <a:pt x="5942" y="3004"/>
                  <a:pt x="5905" y="3103"/>
                  <a:pt x="5873" y="3204"/>
                </a:cubicBezTo>
                <a:cubicBezTo>
                  <a:pt x="5860" y="3010"/>
                  <a:pt x="5835" y="2822"/>
                  <a:pt x="5798" y="2628"/>
                </a:cubicBezTo>
                <a:cubicBezTo>
                  <a:pt x="5672" y="2032"/>
                  <a:pt x="5428" y="1468"/>
                  <a:pt x="5083" y="973"/>
                </a:cubicBezTo>
                <a:cubicBezTo>
                  <a:pt x="4919" y="748"/>
                  <a:pt x="4731" y="522"/>
                  <a:pt x="4525" y="334"/>
                </a:cubicBezTo>
                <a:close/>
                <a:moveTo>
                  <a:pt x="4199" y="239"/>
                </a:moveTo>
                <a:lnTo>
                  <a:pt x="4199" y="239"/>
                </a:lnTo>
                <a:cubicBezTo>
                  <a:pt x="4231" y="245"/>
                  <a:pt x="4262" y="245"/>
                  <a:pt x="4294" y="253"/>
                </a:cubicBezTo>
                <a:cubicBezTo>
                  <a:pt x="4343" y="265"/>
                  <a:pt x="4387" y="277"/>
                  <a:pt x="4438" y="296"/>
                </a:cubicBezTo>
                <a:cubicBezTo>
                  <a:pt x="4632" y="490"/>
                  <a:pt x="4814" y="684"/>
                  <a:pt x="4977" y="910"/>
                </a:cubicBezTo>
                <a:cubicBezTo>
                  <a:pt x="5153" y="1148"/>
                  <a:pt x="5295" y="1399"/>
                  <a:pt x="5416" y="1662"/>
                </a:cubicBezTo>
                <a:cubicBezTo>
                  <a:pt x="5679" y="2238"/>
                  <a:pt x="5804" y="2871"/>
                  <a:pt x="5792" y="3505"/>
                </a:cubicBezTo>
                <a:cubicBezTo>
                  <a:pt x="5723" y="3780"/>
                  <a:pt x="5672" y="4057"/>
                  <a:pt x="5634" y="4338"/>
                </a:cubicBezTo>
                <a:cubicBezTo>
                  <a:pt x="5634" y="4282"/>
                  <a:pt x="5628" y="4225"/>
                  <a:pt x="5628" y="4170"/>
                </a:cubicBezTo>
                <a:cubicBezTo>
                  <a:pt x="5604" y="3825"/>
                  <a:pt x="5559" y="3479"/>
                  <a:pt x="5491" y="3135"/>
                </a:cubicBezTo>
                <a:cubicBezTo>
                  <a:pt x="5353" y="2458"/>
                  <a:pt x="5121" y="1801"/>
                  <a:pt x="4795" y="1185"/>
                </a:cubicBezTo>
                <a:cubicBezTo>
                  <a:pt x="4626" y="854"/>
                  <a:pt x="4425" y="540"/>
                  <a:pt x="4199" y="239"/>
                </a:cubicBezTo>
                <a:close/>
                <a:moveTo>
                  <a:pt x="4100" y="245"/>
                </a:moveTo>
                <a:cubicBezTo>
                  <a:pt x="4519" y="791"/>
                  <a:pt x="4852" y="1399"/>
                  <a:pt x="5095" y="2038"/>
                </a:cubicBezTo>
                <a:cubicBezTo>
                  <a:pt x="5347" y="2683"/>
                  <a:pt x="5503" y="3360"/>
                  <a:pt x="5559" y="4043"/>
                </a:cubicBezTo>
                <a:cubicBezTo>
                  <a:pt x="5572" y="4239"/>
                  <a:pt x="5584" y="4439"/>
                  <a:pt x="5584" y="4633"/>
                </a:cubicBezTo>
                <a:cubicBezTo>
                  <a:pt x="5584" y="4827"/>
                  <a:pt x="5559" y="5015"/>
                  <a:pt x="5566" y="5203"/>
                </a:cubicBezTo>
                <a:cubicBezTo>
                  <a:pt x="5566" y="5216"/>
                  <a:pt x="5572" y="5216"/>
                  <a:pt x="5578" y="5222"/>
                </a:cubicBezTo>
                <a:lnTo>
                  <a:pt x="5578" y="5347"/>
                </a:lnTo>
                <a:cubicBezTo>
                  <a:pt x="5040" y="4100"/>
                  <a:pt x="4525" y="2840"/>
                  <a:pt x="4043" y="1569"/>
                </a:cubicBezTo>
                <a:cubicBezTo>
                  <a:pt x="3967" y="1373"/>
                  <a:pt x="3898" y="1179"/>
                  <a:pt x="3823" y="985"/>
                </a:cubicBezTo>
                <a:cubicBezTo>
                  <a:pt x="3767" y="829"/>
                  <a:pt x="3710" y="666"/>
                  <a:pt x="3648" y="508"/>
                </a:cubicBezTo>
                <a:cubicBezTo>
                  <a:pt x="3698" y="433"/>
                  <a:pt x="3761" y="378"/>
                  <a:pt x="3829" y="328"/>
                </a:cubicBezTo>
                <a:cubicBezTo>
                  <a:pt x="3912" y="277"/>
                  <a:pt x="4005" y="253"/>
                  <a:pt x="4100" y="245"/>
                </a:cubicBezTo>
                <a:close/>
                <a:moveTo>
                  <a:pt x="3617" y="566"/>
                </a:moveTo>
                <a:lnTo>
                  <a:pt x="3617" y="566"/>
                </a:lnTo>
                <a:cubicBezTo>
                  <a:pt x="3660" y="684"/>
                  <a:pt x="3704" y="803"/>
                  <a:pt x="3748" y="922"/>
                </a:cubicBezTo>
                <a:cubicBezTo>
                  <a:pt x="3811" y="1098"/>
                  <a:pt x="3874" y="1274"/>
                  <a:pt x="3936" y="1443"/>
                </a:cubicBezTo>
                <a:cubicBezTo>
                  <a:pt x="4068" y="1795"/>
                  <a:pt x="4193" y="2139"/>
                  <a:pt x="4325" y="2489"/>
                </a:cubicBezTo>
                <a:cubicBezTo>
                  <a:pt x="4595" y="3186"/>
                  <a:pt x="4864" y="3881"/>
                  <a:pt x="5153" y="4564"/>
                </a:cubicBezTo>
                <a:cubicBezTo>
                  <a:pt x="5265" y="4846"/>
                  <a:pt x="5384" y="5122"/>
                  <a:pt x="5503" y="5404"/>
                </a:cubicBezTo>
                <a:cubicBezTo>
                  <a:pt x="5139" y="4896"/>
                  <a:pt x="4814" y="4364"/>
                  <a:pt x="4525" y="3812"/>
                </a:cubicBezTo>
                <a:cubicBezTo>
                  <a:pt x="4363" y="3493"/>
                  <a:pt x="4212" y="3166"/>
                  <a:pt x="4074" y="2834"/>
                </a:cubicBezTo>
                <a:cubicBezTo>
                  <a:pt x="3930" y="2489"/>
                  <a:pt x="3791" y="2139"/>
                  <a:pt x="3698" y="1775"/>
                </a:cubicBezTo>
                <a:cubicBezTo>
                  <a:pt x="3591" y="1381"/>
                  <a:pt x="3548" y="973"/>
                  <a:pt x="3617" y="566"/>
                </a:cubicBezTo>
                <a:close/>
                <a:moveTo>
                  <a:pt x="9394" y="146"/>
                </a:moveTo>
                <a:lnTo>
                  <a:pt x="9394" y="146"/>
                </a:lnTo>
                <a:cubicBezTo>
                  <a:pt x="8800" y="772"/>
                  <a:pt x="8242" y="1437"/>
                  <a:pt x="7753" y="2145"/>
                </a:cubicBezTo>
                <a:cubicBezTo>
                  <a:pt x="7490" y="2521"/>
                  <a:pt x="7251" y="2909"/>
                  <a:pt x="7013" y="3305"/>
                </a:cubicBezTo>
                <a:cubicBezTo>
                  <a:pt x="6782" y="3693"/>
                  <a:pt x="6568" y="4088"/>
                  <a:pt x="6368" y="4494"/>
                </a:cubicBezTo>
                <a:cubicBezTo>
                  <a:pt x="6198" y="4840"/>
                  <a:pt x="6042" y="5197"/>
                  <a:pt x="5897" y="5561"/>
                </a:cubicBezTo>
                <a:cubicBezTo>
                  <a:pt x="5873" y="5517"/>
                  <a:pt x="5854" y="5466"/>
                  <a:pt x="5835" y="5417"/>
                </a:cubicBezTo>
                <a:cubicBezTo>
                  <a:pt x="5778" y="5260"/>
                  <a:pt x="5741" y="5090"/>
                  <a:pt x="5717" y="4928"/>
                </a:cubicBezTo>
                <a:cubicBezTo>
                  <a:pt x="5723" y="4809"/>
                  <a:pt x="5729" y="4690"/>
                  <a:pt x="5741" y="4570"/>
                </a:cubicBezTo>
                <a:cubicBezTo>
                  <a:pt x="5792" y="4433"/>
                  <a:pt x="5822" y="4282"/>
                  <a:pt x="5841" y="4132"/>
                </a:cubicBezTo>
                <a:cubicBezTo>
                  <a:pt x="5867" y="3982"/>
                  <a:pt x="5879" y="3825"/>
                  <a:pt x="5885" y="3667"/>
                </a:cubicBezTo>
                <a:cubicBezTo>
                  <a:pt x="5966" y="3323"/>
                  <a:pt x="6073" y="2978"/>
                  <a:pt x="6224" y="2652"/>
                </a:cubicBezTo>
                <a:cubicBezTo>
                  <a:pt x="6631" y="1725"/>
                  <a:pt x="7346" y="922"/>
                  <a:pt x="8266" y="478"/>
                </a:cubicBezTo>
                <a:cubicBezTo>
                  <a:pt x="8618" y="308"/>
                  <a:pt x="9006" y="190"/>
                  <a:pt x="9394" y="146"/>
                </a:cubicBezTo>
                <a:close/>
                <a:moveTo>
                  <a:pt x="9683" y="132"/>
                </a:moveTo>
                <a:cubicBezTo>
                  <a:pt x="9758" y="132"/>
                  <a:pt x="9840" y="140"/>
                  <a:pt x="9921" y="158"/>
                </a:cubicBezTo>
                <a:cubicBezTo>
                  <a:pt x="9426" y="936"/>
                  <a:pt x="8913" y="1700"/>
                  <a:pt x="8387" y="2452"/>
                </a:cubicBezTo>
                <a:cubicBezTo>
                  <a:pt x="7841" y="3216"/>
                  <a:pt x="7276" y="3976"/>
                  <a:pt x="6687" y="4708"/>
                </a:cubicBezTo>
                <a:cubicBezTo>
                  <a:pt x="6443" y="5015"/>
                  <a:pt x="6192" y="5310"/>
                  <a:pt x="5942" y="5611"/>
                </a:cubicBezTo>
                <a:cubicBezTo>
                  <a:pt x="5935" y="5611"/>
                  <a:pt x="5935" y="5605"/>
                  <a:pt x="5929" y="5605"/>
                </a:cubicBezTo>
                <a:cubicBezTo>
                  <a:pt x="6243" y="4871"/>
                  <a:pt x="6600" y="4156"/>
                  <a:pt x="7007" y="3467"/>
                </a:cubicBezTo>
                <a:cubicBezTo>
                  <a:pt x="7458" y="2689"/>
                  <a:pt x="7991" y="1951"/>
                  <a:pt x="8567" y="1261"/>
                </a:cubicBezTo>
                <a:cubicBezTo>
                  <a:pt x="8887" y="872"/>
                  <a:pt x="9226" y="496"/>
                  <a:pt x="9576" y="132"/>
                </a:cubicBezTo>
                <a:close/>
                <a:moveTo>
                  <a:pt x="10574" y="1801"/>
                </a:moveTo>
                <a:lnTo>
                  <a:pt x="10574" y="1801"/>
                </a:lnTo>
                <a:cubicBezTo>
                  <a:pt x="10592" y="2195"/>
                  <a:pt x="10536" y="2590"/>
                  <a:pt x="10334" y="2941"/>
                </a:cubicBezTo>
                <a:cubicBezTo>
                  <a:pt x="10085" y="3374"/>
                  <a:pt x="9671" y="3681"/>
                  <a:pt x="9251" y="3938"/>
                </a:cubicBezTo>
                <a:cubicBezTo>
                  <a:pt x="8731" y="4251"/>
                  <a:pt x="8191" y="4526"/>
                  <a:pt x="7665" y="4821"/>
                </a:cubicBezTo>
                <a:cubicBezTo>
                  <a:pt x="7352" y="4997"/>
                  <a:pt x="7033" y="5171"/>
                  <a:pt x="6718" y="5353"/>
                </a:cubicBezTo>
                <a:cubicBezTo>
                  <a:pt x="6707" y="5342"/>
                  <a:pt x="6694" y="5335"/>
                  <a:pt x="6679" y="5335"/>
                </a:cubicBezTo>
                <a:cubicBezTo>
                  <a:pt x="6670" y="5335"/>
                  <a:pt x="6660" y="5337"/>
                  <a:pt x="6649" y="5341"/>
                </a:cubicBezTo>
                <a:cubicBezTo>
                  <a:pt x="6475" y="5435"/>
                  <a:pt x="6293" y="5529"/>
                  <a:pt x="6117" y="5617"/>
                </a:cubicBezTo>
                <a:lnTo>
                  <a:pt x="6111" y="5617"/>
                </a:lnTo>
                <a:cubicBezTo>
                  <a:pt x="6105" y="5623"/>
                  <a:pt x="6099" y="5623"/>
                  <a:pt x="6093" y="5623"/>
                </a:cubicBezTo>
                <a:cubicBezTo>
                  <a:pt x="6687" y="5159"/>
                  <a:pt x="7270" y="4696"/>
                  <a:pt x="7860" y="4225"/>
                </a:cubicBezTo>
                <a:cubicBezTo>
                  <a:pt x="8199" y="3950"/>
                  <a:pt x="8549" y="3681"/>
                  <a:pt x="8887" y="3404"/>
                </a:cubicBezTo>
                <a:cubicBezTo>
                  <a:pt x="9200" y="3160"/>
                  <a:pt x="9515" y="2915"/>
                  <a:pt x="9808" y="2646"/>
                </a:cubicBezTo>
                <a:cubicBezTo>
                  <a:pt x="10091" y="2389"/>
                  <a:pt x="10354" y="2113"/>
                  <a:pt x="10574" y="1801"/>
                </a:cubicBezTo>
                <a:close/>
                <a:moveTo>
                  <a:pt x="10010" y="184"/>
                </a:moveTo>
                <a:cubicBezTo>
                  <a:pt x="10028" y="196"/>
                  <a:pt x="10047" y="202"/>
                  <a:pt x="10065" y="208"/>
                </a:cubicBezTo>
                <a:cubicBezTo>
                  <a:pt x="10172" y="271"/>
                  <a:pt x="10247" y="378"/>
                  <a:pt x="10297" y="490"/>
                </a:cubicBezTo>
                <a:cubicBezTo>
                  <a:pt x="10354" y="609"/>
                  <a:pt x="10386" y="748"/>
                  <a:pt x="10423" y="878"/>
                </a:cubicBezTo>
                <a:cubicBezTo>
                  <a:pt x="10461" y="1017"/>
                  <a:pt x="10492" y="1148"/>
                  <a:pt x="10516" y="1286"/>
                </a:cubicBezTo>
                <a:cubicBezTo>
                  <a:pt x="10536" y="1405"/>
                  <a:pt x="10554" y="1531"/>
                  <a:pt x="10568" y="1650"/>
                </a:cubicBezTo>
                <a:cubicBezTo>
                  <a:pt x="10146" y="2295"/>
                  <a:pt x="9545" y="2772"/>
                  <a:pt x="8963" y="3261"/>
                </a:cubicBezTo>
                <a:cubicBezTo>
                  <a:pt x="8280" y="3818"/>
                  <a:pt x="7597" y="4370"/>
                  <a:pt x="6906" y="4922"/>
                </a:cubicBezTo>
                <a:cubicBezTo>
                  <a:pt x="6612" y="5159"/>
                  <a:pt x="6311" y="5397"/>
                  <a:pt x="6010" y="5642"/>
                </a:cubicBezTo>
                <a:cubicBezTo>
                  <a:pt x="6004" y="5642"/>
                  <a:pt x="5992" y="5636"/>
                  <a:pt x="5986" y="5636"/>
                </a:cubicBezTo>
                <a:cubicBezTo>
                  <a:pt x="6506" y="5034"/>
                  <a:pt x="7001" y="4407"/>
                  <a:pt x="7490" y="3774"/>
                </a:cubicBezTo>
                <a:cubicBezTo>
                  <a:pt x="8066" y="3028"/>
                  <a:pt x="8624" y="2270"/>
                  <a:pt x="9157" y="1486"/>
                </a:cubicBezTo>
                <a:cubicBezTo>
                  <a:pt x="9445" y="1060"/>
                  <a:pt x="9733" y="629"/>
                  <a:pt x="10010" y="184"/>
                </a:cubicBezTo>
                <a:close/>
                <a:moveTo>
                  <a:pt x="1686" y="2519"/>
                </a:moveTo>
                <a:cubicBezTo>
                  <a:pt x="1824" y="2519"/>
                  <a:pt x="1958" y="2566"/>
                  <a:pt x="2081" y="2659"/>
                </a:cubicBezTo>
                <a:cubicBezTo>
                  <a:pt x="2281" y="2816"/>
                  <a:pt x="2438" y="3035"/>
                  <a:pt x="2602" y="3223"/>
                </a:cubicBezTo>
                <a:cubicBezTo>
                  <a:pt x="2796" y="3449"/>
                  <a:pt x="2990" y="3675"/>
                  <a:pt x="3178" y="3900"/>
                </a:cubicBezTo>
                <a:cubicBezTo>
                  <a:pt x="3554" y="4338"/>
                  <a:pt x="3930" y="4783"/>
                  <a:pt x="4306" y="5228"/>
                </a:cubicBezTo>
                <a:cubicBezTo>
                  <a:pt x="4506" y="5460"/>
                  <a:pt x="4725" y="5698"/>
                  <a:pt x="4989" y="5868"/>
                </a:cubicBezTo>
                <a:cubicBezTo>
                  <a:pt x="4482" y="5723"/>
                  <a:pt x="4005" y="5480"/>
                  <a:pt x="3579" y="5165"/>
                </a:cubicBezTo>
                <a:cubicBezTo>
                  <a:pt x="2978" y="4728"/>
                  <a:pt x="2483" y="4170"/>
                  <a:pt x="2049" y="3568"/>
                </a:cubicBezTo>
                <a:cubicBezTo>
                  <a:pt x="1925" y="3392"/>
                  <a:pt x="1798" y="3216"/>
                  <a:pt x="1685" y="3041"/>
                </a:cubicBezTo>
                <a:cubicBezTo>
                  <a:pt x="1624" y="2947"/>
                  <a:pt x="1567" y="2859"/>
                  <a:pt x="1511" y="2765"/>
                </a:cubicBezTo>
                <a:cubicBezTo>
                  <a:pt x="1467" y="2709"/>
                  <a:pt x="1430" y="2646"/>
                  <a:pt x="1392" y="2584"/>
                </a:cubicBezTo>
                <a:lnTo>
                  <a:pt x="1398" y="2584"/>
                </a:lnTo>
                <a:cubicBezTo>
                  <a:pt x="1495" y="2541"/>
                  <a:pt x="1591" y="2519"/>
                  <a:pt x="1686" y="2519"/>
                </a:cubicBezTo>
                <a:close/>
                <a:moveTo>
                  <a:pt x="3566" y="635"/>
                </a:moveTo>
                <a:lnTo>
                  <a:pt x="3566" y="635"/>
                </a:lnTo>
                <a:cubicBezTo>
                  <a:pt x="3435" y="1324"/>
                  <a:pt x="3692" y="2050"/>
                  <a:pt x="3930" y="2683"/>
                </a:cubicBezTo>
                <a:cubicBezTo>
                  <a:pt x="4193" y="3380"/>
                  <a:pt x="4519" y="4043"/>
                  <a:pt x="4901" y="4676"/>
                </a:cubicBezTo>
                <a:cubicBezTo>
                  <a:pt x="5115" y="5028"/>
                  <a:pt x="5341" y="5367"/>
                  <a:pt x="5584" y="5692"/>
                </a:cubicBezTo>
                <a:cubicBezTo>
                  <a:pt x="5584" y="5755"/>
                  <a:pt x="5590" y="5818"/>
                  <a:pt x="5590" y="5874"/>
                </a:cubicBezTo>
                <a:lnTo>
                  <a:pt x="5590" y="5886"/>
                </a:lnTo>
                <a:cubicBezTo>
                  <a:pt x="5584" y="5886"/>
                  <a:pt x="5572" y="5893"/>
                  <a:pt x="5566" y="5893"/>
                </a:cubicBezTo>
                <a:cubicBezTo>
                  <a:pt x="5547" y="5905"/>
                  <a:pt x="5529" y="5911"/>
                  <a:pt x="5509" y="5917"/>
                </a:cubicBezTo>
                <a:lnTo>
                  <a:pt x="5497" y="5917"/>
                </a:lnTo>
                <a:cubicBezTo>
                  <a:pt x="5428" y="5911"/>
                  <a:pt x="5365" y="5893"/>
                  <a:pt x="5303" y="5874"/>
                </a:cubicBezTo>
                <a:cubicBezTo>
                  <a:pt x="5246" y="5811"/>
                  <a:pt x="5190" y="5749"/>
                  <a:pt x="5133" y="5686"/>
                </a:cubicBezTo>
                <a:cubicBezTo>
                  <a:pt x="5026" y="5567"/>
                  <a:pt x="4919" y="5435"/>
                  <a:pt x="4820" y="5310"/>
                </a:cubicBezTo>
                <a:cubicBezTo>
                  <a:pt x="4626" y="5046"/>
                  <a:pt x="4450" y="4777"/>
                  <a:pt x="4294" y="4494"/>
                </a:cubicBezTo>
                <a:cubicBezTo>
                  <a:pt x="3979" y="3924"/>
                  <a:pt x="3748" y="3311"/>
                  <a:pt x="3603" y="2677"/>
                </a:cubicBezTo>
                <a:cubicBezTo>
                  <a:pt x="3536" y="2359"/>
                  <a:pt x="3490" y="2032"/>
                  <a:pt x="3466" y="1706"/>
                </a:cubicBezTo>
                <a:cubicBezTo>
                  <a:pt x="3441" y="1367"/>
                  <a:pt x="3409" y="991"/>
                  <a:pt x="3554" y="672"/>
                </a:cubicBezTo>
                <a:cubicBezTo>
                  <a:pt x="3560" y="659"/>
                  <a:pt x="3560" y="647"/>
                  <a:pt x="3566" y="635"/>
                </a:cubicBezTo>
                <a:close/>
                <a:moveTo>
                  <a:pt x="11198" y="3757"/>
                </a:moveTo>
                <a:cubicBezTo>
                  <a:pt x="11258" y="3757"/>
                  <a:pt x="11319" y="3759"/>
                  <a:pt x="11381" y="3762"/>
                </a:cubicBezTo>
                <a:cubicBezTo>
                  <a:pt x="10780" y="4257"/>
                  <a:pt x="10122" y="4690"/>
                  <a:pt x="9420" y="5034"/>
                </a:cubicBezTo>
                <a:cubicBezTo>
                  <a:pt x="8674" y="5397"/>
                  <a:pt x="7884" y="5668"/>
                  <a:pt x="7076" y="5836"/>
                </a:cubicBezTo>
                <a:cubicBezTo>
                  <a:pt x="6851" y="5880"/>
                  <a:pt x="6619" y="5917"/>
                  <a:pt x="6394" y="5943"/>
                </a:cubicBezTo>
                <a:cubicBezTo>
                  <a:pt x="6394" y="5931"/>
                  <a:pt x="6394" y="5911"/>
                  <a:pt x="6400" y="5899"/>
                </a:cubicBezTo>
                <a:cubicBezTo>
                  <a:pt x="6418" y="5824"/>
                  <a:pt x="6455" y="5761"/>
                  <a:pt x="6512" y="5705"/>
                </a:cubicBezTo>
                <a:cubicBezTo>
                  <a:pt x="6524" y="5692"/>
                  <a:pt x="6536" y="5686"/>
                  <a:pt x="6550" y="5680"/>
                </a:cubicBezTo>
                <a:cubicBezTo>
                  <a:pt x="6712" y="5605"/>
                  <a:pt x="6869" y="5523"/>
                  <a:pt x="7025" y="5442"/>
                </a:cubicBezTo>
                <a:cubicBezTo>
                  <a:pt x="7452" y="5216"/>
                  <a:pt x="7866" y="4971"/>
                  <a:pt x="8286" y="4734"/>
                </a:cubicBezTo>
                <a:cubicBezTo>
                  <a:pt x="9125" y="4257"/>
                  <a:pt x="10034" y="3818"/>
                  <a:pt x="11019" y="3762"/>
                </a:cubicBezTo>
                <a:cubicBezTo>
                  <a:pt x="11078" y="3759"/>
                  <a:pt x="11138" y="3757"/>
                  <a:pt x="11198" y="3757"/>
                </a:cubicBezTo>
                <a:close/>
                <a:moveTo>
                  <a:pt x="1347" y="2608"/>
                </a:moveTo>
                <a:cubicBezTo>
                  <a:pt x="1373" y="2659"/>
                  <a:pt x="1404" y="2709"/>
                  <a:pt x="1436" y="2759"/>
                </a:cubicBezTo>
                <a:cubicBezTo>
                  <a:pt x="1485" y="2840"/>
                  <a:pt x="1543" y="2929"/>
                  <a:pt x="1592" y="3010"/>
                </a:cubicBezTo>
                <a:cubicBezTo>
                  <a:pt x="1699" y="3172"/>
                  <a:pt x="1806" y="3336"/>
                  <a:pt x="1911" y="3493"/>
                </a:cubicBezTo>
                <a:cubicBezTo>
                  <a:pt x="2131" y="3812"/>
                  <a:pt x="2362" y="4118"/>
                  <a:pt x="2620" y="4413"/>
                </a:cubicBezTo>
                <a:cubicBezTo>
                  <a:pt x="3108" y="4959"/>
                  <a:pt x="3672" y="5435"/>
                  <a:pt x="4337" y="5749"/>
                </a:cubicBezTo>
                <a:cubicBezTo>
                  <a:pt x="4601" y="5874"/>
                  <a:pt x="4870" y="5969"/>
                  <a:pt x="5153" y="6030"/>
                </a:cubicBezTo>
                <a:cubicBezTo>
                  <a:pt x="5095" y="6050"/>
                  <a:pt x="5040" y="6062"/>
                  <a:pt x="4983" y="6081"/>
                </a:cubicBezTo>
                <a:cubicBezTo>
                  <a:pt x="4945" y="6074"/>
                  <a:pt x="4907" y="6068"/>
                  <a:pt x="4870" y="6062"/>
                </a:cubicBezTo>
                <a:cubicBezTo>
                  <a:pt x="4682" y="6030"/>
                  <a:pt x="4500" y="5999"/>
                  <a:pt x="4318" y="5955"/>
                </a:cubicBezTo>
                <a:cubicBezTo>
                  <a:pt x="3961" y="5874"/>
                  <a:pt x="3611" y="5767"/>
                  <a:pt x="3265" y="5648"/>
                </a:cubicBezTo>
                <a:cubicBezTo>
                  <a:pt x="2576" y="5397"/>
                  <a:pt x="1911" y="5066"/>
                  <a:pt x="1297" y="4652"/>
                </a:cubicBezTo>
                <a:cubicBezTo>
                  <a:pt x="959" y="4433"/>
                  <a:pt x="646" y="4182"/>
                  <a:pt x="332" y="3924"/>
                </a:cubicBezTo>
                <a:cubicBezTo>
                  <a:pt x="439" y="3586"/>
                  <a:pt x="609" y="3273"/>
                  <a:pt x="846" y="3010"/>
                </a:cubicBezTo>
                <a:cubicBezTo>
                  <a:pt x="985" y="2847"/>
                  <a:pt x="1153" y="2703"/>
                  <a:pt x="1347" y="2608"/>
                </a:cubicBezTo>
                <a:close/>
                <a:moveTo>
                  <a:pt x="11526" y="3774"/>
                </a:moveTo>
                <a:cubicBezTo>
                  <a:pt x="11589" y="3780"/>
                  <a:pt x="11658" y="3794"/>
                  <a:pt x="11720" y="3806"/>
                </a:cubicBezTo>
                <a:cubicBezTo>
                  <a:pt x="11890" y="3843"/>
                  <a:pt x="12090" y="3918"/>
                  <a:pt x="12147" y="4100"/>
                </a:cubicBezTo>
                <a:cubicBezTo>
                  <a:pt x="12153" y="4118"/>
                  <a:pt x="12159" y="4144"/>
                  <a:pt x="12159" y="4164"/>
                </a:cubicBezTo>
                <a:cubicBezTo>
                  <a:pt x="11983" y="4288"/>
                  <a:pt x="11808" y="4419"/>
                  <a:pt x="11620" y="4540"/>
                </a:cubicBezTo>
                <a:cubicBezTo>
                  <a:pt x="11432" y="4664"/>
                  <a:pt x="11231" y="4783"/>
                  <a:pt x="11037" y="4896"/>
                </a:cubicBezTo>
                <a:cubicBezTo>
                  <a:pt x="10643" y="5116"/>
                  <a:pt x="10241" y="5304"/>
                  <a:pt x="9821" y="5466"/>
                </a:cubicBezTo>
                <a:cubicBezTo>
                  <a:pt x="8988" y="5793"/>
                  <a:pt x="8098" y="5993"/>
                  <a:pt x="7201" y="6074"/>
                </a:cubicBezTo>
                <a:cubicBezTo>
                  <a:pt x="6938" y="6099"/>
                  <a:pt x="6675" y="6111"/>
                  <a:pt x="6406" y="6111"/>
                </a:cubicBezTo>
                <a:cubicBezTo>
                  <a:pt x="6400" y="6081"/>
                  <a:pt x="6394" y="6050"/>
                  <a:pt x="6386" y="6018"/>
                </a:cubicBezTo>
                <a:cubicBezTo>
                  <a:pt x="6574" y="5993"/>
                  <a:pt x="6756" y="5961"/>
                  <a:pt x="6938" y="5931"/>
                </a:cubicBezTo>
                <a:cubicBezTo>
                  <a:pt x="7346" y="5856"/>
                  <a:pt x="7747" y="5749"/>
                  <a:pt x="8135" y="5623"/>
                </a:cubicBezTo>
                <a:cubicBezTo>
                  <a:pt x="8931" y="5373"/>
                  <a:pt x="9695" y="5021"/>
                  <a:pt x="10404" y="4589"/>
                </a:cubicBezTo>
                <a:cubicBezTo>
                  <a:pt x="10799" y="4344"/>
                  <a:pt x="11169" y="4069"/>
                  <a:pt x="11526" y="3774"/>
                </a:cubicBezTo>
                <a:close/>
                <a:moveTo>
                  <a:pt x="320" y="3968"/>
                </a:moveTo>
                <a:cubicBezTo>
                  <a:pt x="571" y="4213"/>
                  <a:pt x="846" y="4439"/>
                  <a:pt x="1129" y="4639"/>
                </a:cubicBezTo>
                <a:cubicBezTo>
                  <a:pt x="1430" y="4852"/>
                  <a:pt x="1743" y="5053"/>
                  <a:pt x="2069" y="5228"/>
                </a:cubicBezTo>
                <a:cubicBezTo>
                  <a:pt x="2726" y="5585"/>
                  <a:pt x="3423" y="5856"/>
                  <a:pt x="4149" y="6044"/>
                </a:cubicBezTo>
                <a:cubicBezTo>
                  <a:pt x="4325" y="6087"/>
                  <a:pt x="4506" y="6125"/>
                  <a:pt x="4688" y="6157"/>
                </a:cubicBezTo>
                <a:cubicBezTo>
                  <a:pt x="4619" y="6175"/>
                  <a:pt x="4551" y="6187"/>
                  <a:pt x="4482" y="6206"/>
                </a:cubicBezTo>
                <a:cubicBezTo>
                  <a:pt x="4143" y="6275"/>
                  <a:pt x="3791" y="6307"/>
                  <a:pt x="3441" y="6325"/>
                </a:cubicBezTo>
                <a:cubicBezTo>
                  <a:pt x="3347" y="6328"/>
                  <a:pt x="3253" y="6330"/>
                  <a:pt x="3159" y="6330"/>
                </a:cubicBezTo>
                <a:cubicBezTo>
                  <a:pt x="2550" y="6330"/>
                  <a:pt x="1941" y="6258"/>
                  <a:pt x="1355" y="6105"/>
                </a:cubicBezTo>
                <a:cubicBezTo>
                  <a:pt x="1159" y="6056"/>
                  <a:pt x="965" y="5993"/>
                  <a:pt x="771" y="5931"/>
                </a:cubicBezTo>
                <a:cubicBezTo>
                  <a:pt x="684" y="5899"/>
                  <a:pt x="595" y="5868"/>
                  <a:pt x="502" y="5830"/>
                </a:cubicBezTo>
                <a:cubicBezTo>
                  <a:pt x="452" y="5811"/>
                  <a:pt x="395" y="5793"/>
                  <a:pt x="339" y="5773"/>
                </a:cubicBezTo>
                <a:cubicBezTo>
                  <a:pt x="302" y="5648"/>
                  <a:pt x="270" y="5523"/>
                  <a:pt x="251" y="5404"/>
                </a:cubicBezTo>
                <a:cubicBezTo>
                  <a:pt x="163" y="4934"/>
                  <a:pt x="181" y="4433"/>
                  <a:pt x="320" y="3968"/>
                </a:cubicBezTo>
                <a:close/>
                <a:moveTo>
                  <a:pt x="12153" y="4282"/>
                </a:moveTo>
                <a:lnTo>
                  <a:pt x="12153" y="4282"/>
                </a:lnTo>
                <a:cubicBezTo>
                  <a:pt x="12127" y="4439"/>
                  <a:pt x="12015" y="4589"/>
                  <a:pt x="11927" y="4708"/>
                </a:cubicBezTo>
                <a:cubicBezTo>
                  <a:pt x="11808" y="4878"/>
                  <a:pt x="11664" y="5028"/>
                  <a:pt x="11514" y="5171"/>
                </a:cubicBezTo>
                <a:cubicBezTo>
                  <a:pt x="10892" y="5735"/>
                  <a:pt x="10085" y="6074"/>
                  <a:pt x="9263" y="6232"/>
                </a:cubicBezTo>
                <a:cubicBezTo>
                  <a:pt x="8786" y="6324"/>
                  <a:pt x="8304" y="6355"/>
                  <a:pt x="7822" y="6355"/>
                </a:cubicBezTo>
                <a:cubicBezTo>
                  <a:pt x="7387" y="6355"/>
                  <a:pt x="6952" y="6329"/>
                  <a:pt x="6518" y="6299"/>
                </a:cubicBezTo>
                <a:cubicBezTo>
                  <a:pt x="6512" y="6293"/>
                  <a:pt x="6512" y="6287"/>
                  <a:pt x="6506" y="6281"/>
                </a:cubicBezTo>
                <a:cubicBezTo>
                  <a:pt x="6481" y="6256"/>
                  <a:pt x="6455" y="6224"/>
                  <a:pt x="6437" y="6187"/>
                </a:cubicBezTo>
                <a:lnTo>
                  <a:pt x="6437" y="6187"/>
                </a:lnTo>
                <a:cubicBezTo>
                  <a:pt x="6465" y="6187"/>
                  <a:pt x="6492" y="6187"/>
                  <a:pt x="6520" y="6187"/>
                </a:cubicBezTo>
                <a:cubicBezTo>
                  <a:pt x="7150" y="6187"/>
                  <a:pt x="7780" y="6106"/>
                  <a:pt x="8387" y="5975"/>
                </a:cubicBezTo>
                <a:cubicBezTo>
                  <a:pt x="9269" y="5781"/>
                  <a:pt x="10134" y="5472"/>
                  <a:pt x="10936" y="5053"/>
                </a:cubicBezTo>
                <a:cubicBezTo>
                  <a:pt x="11162" y="4934"/>
                  <a:pt x="11375" y="4809"/>
                  <a:pt x="11589" y="4670"/>
                </a:cubicBezTo>
                <a:cubicBezTo>
                  <a:pt x="11783" y="4552"/>
                  <a:pt x="11977" y="4427"/>
                  <a:pt x="12153" y="4282"/>
                </a:cubicBezTo>
                <a:close/>
                <a:moveTo>
                  <a:pt x="357" y="5830"/>
                </a:moveTo>
                <a:lnTo>
                  <a:pt x="357" y="5830"/>
                </a:lnTo>
                <a:cubicBezTo>
                  <a:pt x="389" y="5842"/>
                  <a:pt x="414" y="5856"/>
                  <a:pt x="445" y="5868"/>
                </a:cubicBezTo>
                <a:cubicBezTo>
                  <a:pt x="527" y="5905"/>
                  <a:pt x="609" y="5937"/>
                  <a:pt x="696" y="5969"/>
                </a:cubicBezTo>
                <a:cubicBezTo>
                  <a:pt x="858" y="6030"/>
                  <a:pt x="1028" y="6087"/>
                  <a:pt x="1204" y="6131"/>
                </a:cubicBezTo>
                <a:cubicBezTo>
                  <a:pt x="1549" y="6232"/>
                  <a:pt x="1893" y="6299"/>
                  <a:pt x="2250" y="6345"/>
                </a:cubicBezTo>
                <a:cubicBezTo>
                  <a:pt x="2560" y="6385"/>
                  <a:pt x="2874" y="6405"/>
                  <a:pt x="3188" y="6405"/>
                </a:cubicBezTo>
                <a:cubicBezTo>
                  <a:pt x="3558" y="6405"/>
                  <a:pt x="3928" y="6377"/>
                  <a:pt x="4294" y="6319"/>
                </a:cubicBezTo>
                <a:lnTo>
                  <a:pt x="4294" y="6319"/>
                </a:lnTo>
                <a:cubicBezTo>
                  <a:pt x="4149" y="6357"/>
                  <a:pt x="4005" y="6388"/>
                  <a:pt x="3854" y="6412"/>
                </a:cubicBezTo>
                <a:cubicBezTo>
                  <a:pt x="3324" y="6507"/>
                  <a:pt x="2786" y="6555"/>
                  <a:pt x="2247" y="6555"/>
                </a:cubicBezTo>
                <a:cubicBezTo>
                  <a:pt x="2104" y="6555"/>
                  <a:pt x="1961" y="6551"/>
                  <a:pt x="1818" y="6545"/>
                </a:cubicBezTo>
                <a:cubicBezTo>
                  <a:pt x="1442" y="6525"/>
                  <a:pt x="1066" y="6469"/>
                  <a:pt x="684" y="6426"/>
                </a:cubicBezTo>
                <a:cubicBezTo>
                  <a:pt x="539" y="6256"/>
                  <a:pt x="433" y="6050"/>
                  <a:pt x="357" y="5830"/>
                </a:cubicBezTo>
                <a:close/>
                <a:moveTo>
                  <a:pt x="4739" y="6293"/>
                </a:moveTo>
                <a:cubicBezTo>
                  <a:pt x="4739" y="6299"/>
                  <a:pt x="4745" y="6307"/>
                  <a:pt x="4751" y="6307"/>
                </a:cubicBezTo>
                <a:cubicBezTo>
                  <a:pt x="4626" y="6351"/>
                  <a:pt x="4500" y="6394"/>
                  <a:pt x="4375" y="6432"/>
                </a:cubicBezTo>
                <a:cubicBezTo>
                  <a:pt x="4212" y="6481"/>
                  <a:pt x="4043" y="6525"/>
                  <a:pt x="3874" y="6570"/>
                </a:cubicBezTo>
                <a:cubicBezTo>
                  <a:pt x="3348" y="6695"/>
                  <a:pt x="2814" y="6788"/>
                  <a:pt x="2275" y="6833"/>
                </a:cubicBezTo>
                <a:cubicBezTo>
                  <a:pt x="2129" y="6845"/>
                  <a:pt x="1978" y="6855"/>
                  <a:pt x="1827" y="6855"/>
                </a:cubicBezTo>
                <a:cubicBezTo>
                  <a:pt x="1477" y="6855"/>
                  <a:pt x="1128" y="6801"/>
                  <a:pt x="852" y="6582"/>
                </a:cubicBezTo>
                <a:cubicBezTo>
                  <a:pt x="803" y="6545"/>
                  <a:pt x="765" y="6507"/>
                  <a:pt x="721" y="6463"/>
                </a:cubicBezTo>
                <a:lnTo>
                  <a:pt x="721" y="6463"/>
                </a:lnTo>
                <a:cubicBezTo>
                  <a:pt x="1040" y="6539"/>
                  <a:pt x="1373" y="6576"/>
                  <a:pt x="1699" y="6594"/>
                </a:cubicBezTo>
                <a:cubicBezTo>
                  <a:pt x="1906" y="6610"/>
                  <a:pt x="2112" y="6618"/>
                  <a:pt x="2319" y="6618"/>
                </a:cubicBezTo>
                <a:cubicBezTo>
                  <a:pt x="2451" y="6618"/>
                  <a:pt x="2583" y="6615"/>
                  <a:pt x="2714" y="6608"/>
                </a:cubicBezTo>
                <a:cubicBezTo>
                  <a:pt x="3397" y="6582"/>
                  <a:pt x="4074" y="6469"/>
                  <a:pt x="4739" y="6293"/>
                </a:cubicBezTo>
                <a:close/>
                <a:moveTo>
                  <a:pt x="7132" y="6519"/>
                </a:moveTo>
                <a:cubicBezTo>
                  <a:pt x="7366" y="6532"/>
                  <a:pt x="7603" y="6536"/>
                  <a:pt x="7838" y="6536"/>
                </a:cubicBezTo>
                <a:cubicBezTo>
                  <a:pt x="7969" y="6536"/>
                  <a:pt x="8099" y="6535"/>
                  <a:pt x="8229" y="6533"/>
                </a:cubicBezTo>
                <a:cubicBezTo>
                  <a:pt x="8384" y="6531"/>
                  <a:pt x="8540" y="6530"/>
                  <a:pt x="8697" y="6530"/>
                </a:cubicBezTo>
                <a:cubicBezTo>
                  <a:pt x="9410" y="6530"/>
                  <a:pt x="10137" y="6565"/>
                  <a:pt x="10805" y="6826"/>
                </a:cubicBezTo>
                <a:cubicBezTo>
                  <a:pt x="10968" y="6889"/>
                  <a:pt x="11169" y="6970"/>
                  <a:pt x="11262" y="7140"/>
                </a:cubicBezTo>
                <a:cubicBezTo>
                  <a:pt x="11275" y="7158"/>
                  <a:pt x="11288" y="7184"/>
                  <a:pt x="11294" y="7209"/>
                </a:cubicBezTo>
                <a:cubicBezTo>
                  <a:pt x="11288" y="7209"/>
                  <a:pt x="11282" y="7209"/>
                  <a:pt x="11275" y="7215"/>
                </a:cubicBezTo>
                <a:cubicBezTo>
                  <a:pt x="10798" y="7406"/>
                  <a:pt x="10289" y="7488"/>
                  <a:pt x="9778" y="7488"/>
                </a:cubicBezTo>
                <a:cubicBezTo>
                  <a:pt x="9549" y="7488"/>
                  <a:pt x="9320" y="7472"/>
                  <a:pt x="9093" y="7441"/>
                </a:cubicBezTo>
                <a:cubicBezTo>
                  <a:pt x="8349" y="7334"/>
                  <a:pt x="7627" y="7077"/>
                  <a:pt x="6938" y="6764"/>
                </a:cubicBezTo>
                <a:cubicBezTo>
                  <a:pt x="6807" y="6707"/>
                  <a:pt x="6681" y="6645"/>
                  <a:pt x="6556" y="6588"/>
                </a:cubicBezTo>
                <a:cubicBezTo>
                  <a:pt x="6738" y="6563"/>
                  <a:pt x="6920" y="6551"/>
                  <a:pt x="7100" y="6533"/>
                </a:cubicBezTo>
                <a:cubicBezTo>
                  <a:pt x="7114" y="6533"/>
                  <a:pt x="7120" y="6525"/>
                  <a:pt x="7132" y="6519"/>
                </a:cubicBezTo>
                <a:close/>
                <a:moveTo>
                  <a:pt x="6443" y="6600"/>
                </a:moveTo>
                <a:cubicBezTo>
                  <a:pt x="6556" y="6657"/>
                  <a:pt x="6669" y="6713"/>
                  <a:pt x="6788" y="6770"/>
                </a:cubicBezTo>
                <a:cubicBezTo>
                  <a:pt x="7138" y="6939"/>
                  <a:pt x="7496" y="7089"/>
                  <a:pt x="7866" y="7221"/>
                </a:cubicBezTo>
                <a:cubicBezTo>
                  <a:pt x="8505" y="7439"/>
                  <a:pt x="9179" y="7578"/>
                  <a:pt x="9856" y="7578"/>
                </a:cubicBezTo>
                <a:cubicBezTo>
                  <a:pt x="9936" y="7578"/>
                  <a:pt x="10017" y="7576"/>
                  <a:pt x="10097" y="7572"/>
                </a:cubicBezTo>
                <a:cubicBezTo>
                  <a:pt x="10510" y="7548"/>
                  <a:pt x="10918" y="7465"/>
                  <a:pt x="11306" y="7315"/>
                </a:cubicBezTo>
                <a:lnTo>
                  <a:pt x="11306" y="7315"/>
                </a:lnTo>
                <a:cubicBezTo>
                  <a:pt x="11306" y="7465"/>
                  <a:pt x="11219" y="7610"/>
                  <a:pt x="11132" y="7728"/>
                </a:cubicBezTo>
                <a:cubicBezTo>
                  <a:pt x="11031" y="7867"/>
                  <a:pt x="10918" y="7999"/>
                  <a:pt x="10811" y="8130"/>
                </a:cubicBezTo>
                <a:cubicBezTo>
                  <a:pt x="10128" y="8067"/>
                  <a:pt x="9451" y="7936"/>
                  <a:pt x="8800" y="7742"/>
                </a:cubicBezTo>
                <a:cubicBezTo>
                  <a:pt x="8135" y="7548"/>
                  <a:pt x="7496" y="7277"/>
                  <a:pt x="6888" y="6952"/>
                </a:cubicBezTo>
                <a:cubicBezTo>
                  <a:pt x="6706" y="6851"/>
                  <a:pt x="6536" y="6745"/>
                  <a:pt x="6362" y="6632"/>
                </a:cubicBezTo>
                <a:cubicBezTo>
                  <a:pt x="6386" y="6620"/>
                  <a:pt x="6412" y="6608"/>
                  <a:pt x="6443" y="6600"/>
                </a:cubicBezTo>
                <a:close/>
                <a:moveTo>
                  <a:pt x="5032" y="6388"/>
                </a:moveTo>
                <a:lnTo>
                  <a:pt x="5032" y="6388"/>
                </a:lnTo>
                <a:cubicBezTo>
                  <a:pt x="4927" y="6475"/>
                  <a:pt x="4826" y="6563"/>
                  <a:pt x="4713" y="6645"/>
                </a:cubicBezTo>
                <a:cubicBezTo>
                  <a:pt x="4438" y="6871"/>
                  <a:pt x="4149" y="7089"/>
                  <a:pt x="3848" y="7291"/>
                </a:cubicBezTo>
                <a:cubicBezTo>
                  <a:pt x="3247" y="7691"/>
                  <a:pt x="2582" y="8011"/>
                  <a:pt x="1867" y="8168"/>
                </a:cubicBezTo>
                <a:cubicBezTo>
                  <a:pt x="1679" y="8211"/>
                  <a:pt x="1485" y="8243"/>
                  <a:pt x="1285" y="8255"/>
                </a:cubicBezTo>
                <a:cubicBezTo>
                  <a:pt x="1109" y="8268"/>
                  <a:pt x="927" y="8268"/>
                  <a:pt x="753" y="8268"/>
                </a:cubicBezTo>
                <a:cubicBezTo>
                  <a:pt x="664" y="8098"/>
                  <a:pt x="658" y="7910"/>
                  <a:pt x="771" y="7754"/>
                </a:cubicBezTo>
                <a:cubicBezTo>
                  <a:pt x="896" y="7578"/>
                  <a:pt x="1091" y="7491"/>
                  <a:pt x="1291" y="7428"/>
                </a:cubicBezTo>
                <a:cubicBezTo>
                  <a:pt x="1517" y="7360"/>
                  <a:pt x="1749" y="7315"/>
                  <a:pt x="1980" y="7259"/>
                </a:cubicBezTo>
                <a:cubicBezTo>
                  <a:pt x="2212" y="7202"/>
                  <a:pt x="2445" y="7146"/>
                  <a:pt x="2677" y="7083"/>
                </a:cubicBezTo>
                <a:cubicBezTo>
                  <a:pt x="3397" y="6883"/>
                  <a:pt x="4112" y="6669"/>
                  <a:pt x="4814" y="6420"/>
                </a:cubicBezTo>
                <a:cubicBezTo>
                  <a:pt x="4889" y="6406"/>
                  <a:pt x="4965" y="6394"/>
                  <a:pt x="5032" y="6388"/>
                </a:cubicBezTo>
                <a:close/>
                <a:moveTo>
                  <a:pt x="6305" y="6695"/>
                </a:moveTo>
                <a:cubicBezTo>
                  <a:pt x="6437" y="6782"/>
                  <a:pt x="6582" y="6871"/>
                  <a:pt x="6718" y="6946"/>
                </a:cubicBezTo>
                <a:cubicBezTo>
                  <a:pt x="7025" y="7121"/>
                  <a:pt x="7340" y="7285"/>
                  <a:pt x="7665" y="7422"/>
                </a:cubicBezTo>
                <a:cubicBezTo>
                  <a:pt x="8298" y="7710"/>
                  <a:pt x="8969" y="7930"/>
                  <a:pt x="9652" y="8074"/>
                </a:cubicBezTo>
                <a:cubicBezTo>
                  <a:pt x="10003" y="8142"/>
                  <a:pt x="10360" y="8199"/>
                  <a:pt x="10718" y="8237"/>
                </a:cubicBezTo>
                <a:cubicBezTo>
                  <a:pt x="10635" y="8324"/>
                  <a:pt x="10548" y="8413"/>
                  <a:pt x="10461" y="8488"/>
                </a:cubicBezTo>
                <a:cubicBezTo>
                  <a:pt x="10146" y="8431"/>
                  <a:pt x="9840" y="8375"/>
                  <a:pt x="9533" y="8292"/>
                </a:cubicBezTo>
                <a:cubicBezTo>
                  <a:pt x="9214" y="8205"/>
                  <a:pt x="8893" y="8104"/>
                  <a:pt x="8581" y="7980"/>
                </a:cubicBezTo>
                <a:cubicBezTo>
                  <a:pt x="7959" y="7748"/>
                  <a:pt x="7364" y="7447"/>
                  <a:pt x="6807" y="7089"/>
                </a:cubicBezTo>
                <a:cubicBezTo>
                  <a:pt x="6631" y="6976"/>
                  <a:pt x="6455" y="6857"/>
                  <a:pt x="6287" y="6733"/>
                </a:cubicBezTo>
                <a:cubicBezTo>
                  <a:pt x="6293" y="6721"/>
                  <a:pt x="6299" y="6707"/>
                  <a:pt x="6305" y="6695"/>
                </a:cubicBezTo>
                <a:close/>
                <a:moveTo>
                  <a:pt x="6273" y="6808"/>
                </a:moveTo>
                <a:cubicBezTo>
                  <a:pt x="6669" y="7109"/>
                  <a:pt x="7088" y="7372"/>
                  <a:pt x="7522" y="7604"/>
                </a:cubicBezTo>
                <a:cubicBezTo>
                  <a:pt x="8116" y="7924"/>
                  <a:pt x="8743" y="8174"/>
                  <a:pt x="9394" y="8356"/>
                </a:cubicBezTo>
                <a:cubicBezTo>
                  <a:pt x="9709" y="8443"/>
                  <a:pt x="10034" y="8518"/>
                  <a:pt x="10360" y="8575"/>
                </a:cubicBezTo>
                <a:cubicBezTo>
                  <a:pt x="10342" y="8587"/>
                  <a:pt x="10322" y="8607"/>
                  <a:pt x="10304" y="8619"/>
                </a:cubicBezTo>
                <a:cubicBezTo>
                  <a:pt x="10146" y="8738"/>
                  <a:pt x="9972" y="8832"/>
                  <a:pt x="9784" y="8882"/>
                </a:cubicBezTo>
                <a:cubicBezTo>
                  <a:pt x="9671" y="8915"/>
                  <a:pt x="9555" y="8929"/>
                  <a:pt x="9439" y="8929"/>
                </a:cubicBezTo>
                <a:cubicBezTo>
                  <a:pt x="9329" y="8929"/>
                  <a:pt x="9220" y="8916"/>
                  <a:pt x="9113" y="8894"/>
                </a:cubicBezTo>
                <a:cubicBezTo>
                  <a:pt x="8674" y="8801"/>
                  <a:pt x="8266" y="8575"/>
                  <a:pt x="7890" y="8338"/>
                </a:cubicBezTo>
                <a:cubicBezTo>
                  <a:pt x="7296" y="7962"/>
                  <a:pt x="6756" y="7497"/>
                  <a:pt x="6293" y="6958"/>
                </a:cubicBezTo>
                <a:cubicBezTo>
                  <a:pt x="6281" y="6909"/>
                  <a:pt x="6273" y="6857"/>
                  <a:pt x="6273" y="6808"/>
                </a:cubicBezTo>
                <a:close/>
                <a:moveTo>
                  <a:pt x="5159" y="6438"/>
                </a:moveTo>
                <a:cubicBezTo>
                  <a:pt x="5208" y="6481"/>
                  <a:pt x="5258" y="6539"/>
                  <a:pt x="5289" y="6600"/>
                </a:cubicBezTo>
                <a:cubicBezTo>
                  <a:pt x="5083" y="6964"/>
                  <a:pt x="4852" y="7309"/>
                  <a:pt x="4589" y="7641"/>
                </a:cubicBezTo>
                <a:cubicBezTo>
                  <a:pt x="4181" y="8136"/>
                  <a:pt x="3698" y="8575"/>
                  <a:pt x="3172" y="8939"/>
                </a:cubicBezTo>
                <a:cubicBezTo>
                  <a:pt x="2902" y="9133"/>
                  <a:pt x="2620" y="9302"/>
                  <a:pt x="2332" y="9458"/>
                </a:cubicBezTo>
                <a:cubicBezTo>
                  <a:pt x="2093" y="9390"/>
                  <a:pt x="1861" y="9270"/>
                  <a:pt x="1661" y="9133"/>
                </a:cubicBezTo>
                <a:cubicBezTo>
                  <a:pt x="1485" y="9014"/>
                  <a:pt x="1329" y="8882"/>
                  <a:pt x="1173" y="8744"/>
                </a:cubicBezTo>
                <a:cubicBezTo>
                  <a:pt x="1034" y="8619"/>
                  <a:pt x="890" y="8488"/>
                  <a:pt x="783" y="8324"/>
                </a:cubicBezTo>
                <a:lnTo>
                  <a:pt x="783" y="8324"/>
                </a:lnTo>
                <a:cubicBezTo>
                  <a:pt x="871" y="8335"/>
                  <a:pt x="960" y="8339"/>
                  <a:pt x="1049" y="8339"/>
                </a:cubicBezTo>
                <a:cubicBezTo>
                  <a:pt x="1278" y="8339"/>
                  <a:pt x="1509" y="8308"/>
                  <a:pt x="1731" y="8268"/>
                </a:cubicBezTo>
                <a:cubicBezTo>
                  <a:pt x="2087" y="8205"/>
                  <a:pt x="2438" y="8098"/>
                  <a:pt x="2770" y="7962"/>
                </a:cubicBezTo>
                <a:cubicBezTo>
                  <a:pt x="3447" y="7679"/>
                  <a:pt x="4068" y="7271"/>
                  <a:pt x="4650" y="6833"/>
                </a:cubicBezTo>
                <a:cubicBezTo>
                  <a:pt x="4814" y="6707"/>
                  <a:pt x="4983" y="6582"/>
                  <a:pt x="5139" y="6450"/>
                </a:cubicBezTo>
                <a:cubicBezTo>
                  <a:pt x="5145" y="6444"/>
                  <a:pt x="5153" y="6438"/>
                  <a:pt x="5159" y="6438"/>
                </a:cubicBezTo>
                <a:close/>
                <a:moveTo>
                  <a:pt x="5390" y="6895"/>
                </a:moveTo>
                <a:cubicBezTo>
                  <a:pt x="5396" y="6933"/>
                  <a:pt x="5402" y="6976"/>
                  <a:pt x="5402" y="7014"/>
                </a:cubicBezTo>
                <a:cubicBezTo>
                  <a:pt x="5252" y="7422"/>
                  <a:pt x="5052" y="7811"/>
                  <a:pt x="4789" y="8162"/>
                </a:cubicBezTo>
                <a:cubicBezTo>
                  <a:pt x="4551" y="8488"/>
                  <a:pt x="4268" y="8789"/>
                  <a:pt x="3942" y="9039"/>
                </a:cubicBezTo>
                <a:cubicBezTo>
                  <a:pt x="3648" y="9270"/>
                  <a:pt x="3302" y="9452"/>
                  <a:pt x="2920" y="9503"/>
                </a:cubicBezTo>
                <a:cubicBezTo>
                  <a:pt x="3397" y="9264"/>
                  <a:pt x="3823" y="8926"/>
                  <a:pt x="4199" y="8563"/>
                </a:cubicBezTo>
                <a:cubicBezTo>
                  <a:pt x="4644" y="8142"/>
                  <a:pt x="5014" y="7635"/>
                  <a:pt x="5295" y="7089"/>
                </a:cubicBezTo>
                <a:cubicBezTo>
                  <a:pt x="5333" y="7027"/>
                  <a:pt x="5359" y="6964"/>
                  <a:pt x="5390" y="6895"/>
                </a:cubicBezTo>
                <a:close/>
                <a:moveTo>
                  <a:pt x="5347" y="6727"/>
                </a:moveTo>
                <a:lnTo>
                  <a:pt x="5347" y="6727"/>
                </a:lnTo>
                <a:cubicBezTo>
                  <a:pt x="5208" y="7077"/>
                  <a:pt x="5026" y="7410"/>
                  <a:pt x="4820" y="7722"/>
                </a:cubicBezTo>
                <a:cubicBezTo>
                  <a:pt x="4476" y="8225"/>
                  <a:pt x="4049" y="8676"/>
                  <a:pt x="3560" y="9039"/>
                </a:cubicBezTo>
                <a:cubicBezTo>
                  <a:pt x="3316" y="9221"/>
                  <a:pt x="3059" y="9371"/>
                  <a:pt x="2796" y="9515"/>
                </a:cubicBezTo>
                <a:cubicBezTo>
                  <a:pt x="2774" y="9516"/>
                  <a:pt x="2752" y="9517"/>
                  <a:pt x="2730" y="9517"/>
                </a:cubicBezTo>
                <a:cubicBezTo>
                  <a:pt x="2622" y="9517"/>
                  <a:pt x="2518" y="9504"/>
                  <a:pt x="2413" y="9478"/>
                </a:cubicBezTo>
                <a:cubicBezTo>
                  <a:pt x="2940" y="9208"/>
                  <a:pt x="3429" y="8870"/>
                  <a:pt x="3874" y="8474"/>
                </a:cubicBezTo>
                <a:cubicBezTo>
                  <a:pt x="4355" y="8049"/>
                  <a:pt x="4795" y="7560"/>
                  <a:pt x="5159" y="7021"/>
                </a:cubicBezTo>
                <a:cubicBezTo>
                  <a:pt x="5228" y="6927"/>
                  <a:pt x="5289" y="6826"/>
                  <a:pt x="5347" y="6727"/>
                </a:cubicBezTo>
                <a:close/>
                <a:moveTo>
                  <a:pt x="5408" y="7352"/>
                </a:moveTo>
                <a:cubicBezTo>
                  <a:pt x="5422" y="7366"/>
                  <a:pt x="5440" y="7378"/>
                  <a:pt x="5459" y="7378"/>
                </a:cubicBezTo>
                <a:cubicBezTo>
                  <a:pt x="5446" y="7428"/>
                  <a:pt x="5434" y="7479"/>
                  <a:pt x="5422" y="7522"/>
                </a:cubicBezTo>
                <a:cubicBezTo>
                  <a:pt x="5289" y="8055"/>
                  <a:pt x="5083" y="8569"/>
                  <a:pt x="4789" y="9032"/>
                </a:cubicBezTo>
                <a:cubicBezTo>
                  <a:pt x="4707" y="9157"/>
                  <a:pt x="4619" y="9290"/>
                  <a:pt x="4525" y="9409"/>
                </a:cubicBezTo>
                <a:cubicBezTo>
                  <a:pt x="4444" y="9515"/>
                  <a:pt x="4355" y="9616"/>
                  <a:pt x="4274" y="9721"/>
                </a:cubicBezTo>
                <a:cubicBezTo>
                  <a:pt x="4167" y="9672"/>
                  <a:pt x="4074" y="9591"/>
                  <a:pt x="4024" y="9484"/>
                </a:cubicBezTo>
                <a:cubicBezTo>
                  <a:pt x="3973" y="9377"/>
                  <a:pt x="3961" y="9252"/>
                  <a:pt x="4024" y="9151"/>
                </a:cubicBezTo>
                <a:cubicBezTo>
                  <a:pt x="4268" y="8963"/>
                  <a:pt x="4488" y="8744"/>
                  <a:pt x="4682" y="8526"/>
                </a:cubicBezTo>
                <a:cubicBezTo>
                  <a:pt x="4977" y="8174"/>
                  <a:pt x="5220" y="7774"/>
                  <a:pt x="5408" y="7352"/>
                </a:cubicBezTo>
                <a:close/>
                <a:moveTo>
                  <a:pt x="6093" y="7127"/>
                </a:moveTo>
                <a:lnTo>
                  <a:pt x="6093" y="7127"/>
                </a:lnTo>
                <a:cubicBezTo>
                  <a:pt x="6111" y="7158"/>
                  <a:pt x="6130" y="7184"/>
                  <a:pt x="6148" y="7209"/>
                </a:cubicBezTo>
                <a:cubicBezTo>
                  <a:pt x="6154" y="7215"/>
                  <a:pt x="6154" y="7221"/>
                  <a:pt x="6160" y="7228"/>
                </a:cubicBezTo>
                <a:cubicBezTo>
                  <a:pt x="6186" y="7285"/>
                  <a:pt x="6212" y="7346"/>
                  <a:pt x="6236" y="7403"/>
                </a:cubicBezTo>
                <a:cubicBezTo>
                  <a:pt x="6348" y="7647"/>
                  <a:pt x="6455" y="7892"/>
                  <a:pt x="6562" y="8142"/>
                </a:cubicBezTo>
                <a:cubicBezTo>
                  <a:pt x="6669" y="8368"/>
                  <a:pt x="6776" y="8601"/>
                  <a:pt x="6825" y="8844"/>
                </a:cubicBezTo>
                <a:cubicBezTo>
                  <a:pt x="6875" y="9058"/>
                  <a:pt x="6875" y="9284"/>
                  <a:pt x="6794" y="9490"/>
                </a:cubicBezTo>
                <a:cubicBezTo>
                  <a:pt x="6750" y="9585"/>
                  <a:pt x="6694" y="9666"/>
                  <a:pt x="6619" y="9735"/>
                </a:cubicBezTo>
                <a:cubicBezTo>
                  <a:pt x="6562" y="8844"/>
                  <a:pt x="6386" y="7968"/>
                  <a:pt x="6093" y="7127"/>
                </a:cubicBezTo>
                <a:close/>
                <a:moveTo>
                  <a:pt x="5634" y="7121"/>
                </a:moveTo>
                <a:cubicBezTo>
                  <a:pt x="5634" y="7297"/>
                  <a:pt x="5634" y="7465"/>
                  <a:pt x="5641" y="7635"/>
                </a:cubicBezTo>
                <a:cubicBezTo>
                  <a:pt x="5653" y="8156"/>
                  <a:pt x="5672" y="8682"/>
                  <a:pt x="5596" y="9195"/>
                </a:cubicBezTo>
                <a:cubicBezTo>
                  <a:pt x="5559" y="9466"/>
                  <a:pt x="5483" y="9721"/>
                  <a:pt x="5396" y="9973"/>
                </a:cubicBezTo>
                <a:cubicBezTo>
                  <a:pt x="5289" y="9961"/>
                  <a:pt x="5177" y="9947"/>
                  <a:pt x="5070" y="9929"/>
                </a:cubicBezTo>
                <a:cubicBezTo>
                  <a:pt x="4927" y="9909"/>
                  <a:pt x="4783" y="9879"/>
                  <a:pt x="4644" y="9842"/>
                </a:cubicBezTo>
                <a:cubicBezTo>
                  <a:pt x="4537" y="9816"/>
                  <a:pt x="4425" y="9791"/>
                  <a:pt x="4325" y="9747"/>
                </a:cubicBezTo>
                <a:cubicBezTo>
                  <a:pt x="4506" y="9571"/>
                  <a:pt x="4664" y="9359"/>
                  <a:pt x="4801" y="9151"/>
                </a:cubicBezTo>
                <a:cubicBezTo>
                  <a:pt x="4957" y="8920"/>
                  <a:pt x="5089" y="8682"/>
                  <a:pt x="5208" y="8431"/>
                </a:cubicBezTo>
                <a:cubicBezTo>
                  <a:pt x="5408" y="8011"/>
                  <a:pt x="5553" y="7572"/>
                  <a:pt x="5634" y="7121"/>
                </a:cubicBezTo>
                <a:close/>
                <a:moveTo>
                  <a:pt x="5766" y="6921"/>
                </a:moveTo>
                <a:cubicBezTo>
                  <a:pt x="5772" y="6927"/>
                  <a:pt x="5778" y="6927"/>
                  <a:pt x="5784" y="6927"/>
                </a:cubicBezTo>
                <a:cubicBezTo>
                  <a:pt x="5816" y="6927"/>
                  <a:pt x="5841" y="6933"/>
                  <a:pt x="5873" y="6939"/>
                </a:cubicBezTo>
                <a:cubicBezTo>
                  <a:pt x="5911" y="6964"/>
                  <a:pt x="5942" y="6996"/>
                  <a:pt x="5980" y="7021"/>
                </a:cubicBezTo>
                <a:cubicBezTo>
                  <a:pt x="6042" y="7196"/>
                  <a:pt x="6105" y="7372"/>
                  <a:pt x="6154" y="7554"/>
                </a:cubicBezTo>
                <a:cubicBezTo>
                  <a:pt x="6299" y="8029"/>
                  <a:pt x="6400" y="8518"/>
                  <a:pt x="6461" y="9014"/>
                </a:cubicBezTo>
                <a:cubicBezTo>
                  <a:pt x="6493" y="9284"/>
                  <a:pt x="6512" y="9547"/>
                  <a:pt x="6518" y="9810"/>
                </a:cubicBezTo>
                <a:cubicBezTo>
                  <a:pt x="6475" y="9842"/>
                  <a:pt x="6424" y="9866"/>
                  <a:pt x="6374" y="9891"/>
                </a:cubicBezTo>
                <a:cubicBezTo>
                  <a:pt x="6192" y="9967"/>
                  <a:pt x="5998" y="9985"/>
                  <a:pt x="5804" y="9992"/>
                </a:cubicBezTo>
                <a:cubicBezTo>
                  <a:pt x="5685" y="9992"/>
                  <a:pt x="5566" y="9985"/>
                  <a:pt x="5446" y="9979"/>
                </a:cubicBezTo>
                <a:cubicBezTo>
                  <a:pt x="5535" y="9773"/>
                  <a:pt x="5590" y="9547"/>
                  <a:pt x="5628" y="9327"/>
                </a:cubicBezTo>
                <a:cubicBezTo>
                  <a:pt x="5672" y="9076"/>
                  <a:pt x="5691" y="8819"/>
                  <a:pt x="5703" y="8569"/>
                </a:cubicBezTo>
                <a:cubicBezTo>
                  <a:pt x="5729" y="8037"/>
                  <a:pt x="5741" y="7497"/>
                  <a:pt x="5754" y="6964"/>
                </a:cubicBezTo>
                <a:cubicBezTo>
                  <a:pt x="5754" y="6952"/>
                  <a:pt x="5760" y="6933"/>
                  <a:pt x="5766" y="6921"/>
                </a:cubicBezTo>
                <a:close/>
                <a:moveTo>
                  <a:pt x="10936" y="10210"/>
                </a:moveTo>
                <a:cubicBezTo>
                  <a:pt x="10811" y="10913"/>
                  <a:pt x="10398" y="11526"/>
                  <a:pt x="9990" y="12090"/>
                </a:cubicBezTo>
                <a:cubicBezTo>
                  <a:pt x="9752" y="12417"/>
                  <a:pt x="9521" y="12743"/>
                  <a:pt x="9281" y="13068"/>
                </a:cubicBezTo>
                <a:cubicBezTo>
                  <a:pt x="9038" y="13401"/>
                  <a:pt x="8793" y="13727"/>
                  <a:pt x="8549" y="14059"/>
                </a:cubicBezTo>
                <a:cubicBezTo>
                  <a:pt x="8448" y="14196"/>
                  <a:pt x="8355" y="14329"/>
                  <a:pt x="8254" y="14459"/>
                </a:cubicBezTo>
                <a:cubicBezTo>
                  <a:pt x="8266" y="14441"/>
                  <a:pt x="8280" y="14416"/>
                  <a:pt x="8292" y="14398"/>
                </a:cubicBezTo>
                <a:cubicBezTo>
                  <a:pt x="8505" y="14059"/>
                  <a:pt x="8725" y="13721"/>
                  <a:pt x="8937" y="13383"/>
                </a:cubicBezTo>
                <a:cubicBezTo>
                  <a:pt x="9364" y="12700"/>
                  <a:pt x="9784" y="12015"/>
                  <a:pt x="10204" y="11332"/>
                </a:cubicBezTo>
                <a:cubicBezTo>
                  <a:pt x="10435" y="10962"/>
                  <a:pt x="10667" y="10594"/>
                  <a:pt x="10892" y="10224"/>
                </a:cubicBezTo>
                <a:cubicBezTo>
                  <a:pt x="10912" y="10218"/>
                  <a:pt x="10924" y="10210"/>
                  <a:pt x="10936" y="10210"/>
                </a:cubicBezTo>
                <a:close/>
                <a:moveTo>
                  <a:pt x="10435" y="10412"/>
                </a:moveTo>
                <a:cubicBezTo>
                  <a:pt x="10297" y="10525"/>
                  <a:pt x="10172" y="10655"/>
                  <a:pt x="10053" y="10794"/>
                </a:cubicBezTo>
                <a:cubicBezTo>
                  <a:pt x="9802" y="11075"/>
                  <a:pt x="9596" y="11396"/>
                  <a:pt x="9402" y="11722"/>
                </a:cubicBezTo>
                <a:cubicBezTo>
                  <a:pt x="8963" y="12442"/>
                  <a:pt x="8499" y="13151"/>
                  <a:pt x="8147" y="13915"/>
                </a:cubicBezTo>
                <a:cubicBezTo>
                  <a:pt x="8016" y="14196"/>
                  <a:pt x="7904" y="14479"/>
                  <a:pt x="7803" y="14774"/>
                </a:cubicBezTo>
                <a:cubicBezTo>
                  <a:pt x="7847" y="14548"/>
                  <a:pt x="7890" y="14323"/>
                  <a:pt x="7941" y="14097"/>
                </a:cubicBezTo>
                <a:cubicBezTo>
                  <a:pt x="8054" y="13646"/>
                  <a:pt x="8191" y="13200"/>
                  <a:pt x="8373" y="12775"/>
                </a:cubicBezTo>
                <a:cubicBezTo>
                  <a:pt x="8693" y="12041"/>
                  <a:pt x="9157" y="11352"/>
                  <a:pt x="9778" y="10837"/>
                </a:cubicBezTo>
                <a:cubicBezTo>
                  <a:pt x="9978" y="10675"/>
                  <a:pt x="10204" y="10531"/>
                  <a:pt x="10435" y="10412"/>
                </a:cubicBezTo>
                <a:close/>
                <a:moveTo>
                  <a:pt x="10742" y="10273"/>
                </a:moveTo>
                <a:lnTo>
                  <a:pt x="10742" y="10273"/>
                </a:lnTo>
                <a:cubicBezTo>
                  <a:pt x="10348" y="10901"/>
                  <a:pt x="9966" y="11534"/>
                  <a:pt x="9576" y="12160"/>
                </a:cubicBezTo>
                <a:cubicBezTo>
                  <a:pt x="9151" y="12843"/>
                  <a:pt x="8737" y="13533"/>
                  <a:pt x="8317" y="14216"/>
                </a:cubicBezTo>
                <a:cubicBezTo>
                  <a:pt x="8199" y="14410"/>
                  <a:pt x="8078" y="14604"/>
                  <a:pt x="7959" y="14798"/>
                </a:cubicBezTo>
                <a:cubicBezTo>
                  <a:pt x="7904" y="14899"/>
                  <a:pt x="7847" y="14993"/>
                  <a:pt x="7791" y="15093"/>
                </a:cubicBezTo>
                <a:cubicBezTo>
                  <a:pt x="7979" y="14341"/>
                  <a:pt x="8323" y="13640"/>
                  <a:pt x="8705" y="12969"/>
                </a:cubicBezTo>
                <a:cubicBezTo>
                  <a:pt x="8913" y="12599"/>
                  <a:pt x="9139" y="12241"/>
                  <a:pt x="9364" y="11878"/>
                </a:cubicBezTo>
                <a:cubicBezTo>
                  <a:pt x="9558" y="11564"/>
                  <a:pt x="9764" y="11251"/>
                  <a:pt x="10003" y="10962"/>
                </a:cubicBezTo>
                <a:cubicBezTo>
                  <a:pt x="10134" y="10800"/>
                  <a:pt x="10273" y="10643"/>
                  <a:pt x="10429" y="10505"/>
                </a:cubicBezTo>
                <a:cubicBezTo>
                  <a:pt x="10522" y="10424"/>
                  <a:pt x="10617" y="10355"/>
                  <a:pt x="10718" y="10285"/>
                </a:cubicBezTo>
                <a:cubicBezTo>
                  <a:pt x="10730" y="10279"/>
                  <a:pt x="10736" y="10279"/>
                  <a:pt x="10742" y="10273"/>
                </a:cubicBezTo>
                <a:close/>
                <a:moveTo>
                  <a:pt x="10918" y="10562"/>
                </a:moveTo>
                <a:cubicBezTo>
                  <a:pt x="10774" y="11314"/>
                  <a:pt x="10461" y="12041"/>
                  <a:pt x="10016" y="12662"/>
                </a:cubicBezTo>
                <a:cubicBezTo>
                  <a:pt x="9521" y="13351"/>
                  <a:pt x="8868" y="13909"/>
                  <a:pt x="8304" y="14535"/>
                </a:cubicBezTo>
                <a:cubicBezTo>
                  <a:pt x="8104" y="14760"/>
                  <a:pt x="7916" y="14993"/>
                  <a:pt x="7753" y="15243"/>
                </a:cubicBezTo>
                <a:cubicBezTo>
                  <a:pt x="7753" y="15237"/>
                  <a:pt x="7759" y="15237"/>
                  <a:pt x="7759" y="15231"/>
                </a:cubicBezTo>
                <a:cubicBezTo>
                  <a:pt x="7797" y="15174"/>
                  <a:pt x="7834" y="15112"/>
                  <a:pt x="7872" y="15055"/>
                </a:cubicBezTo>
                <a:cubicBezTo>
                  <a:pt x="7965" y="14936"/>
                  <a:pt x="8048" y="14817"/>
                  <a:pt x="8135" y="14699"/>
                </a:cubicBezTo>
                <a:cubicBezTo>
                  <a:pt x="8260" y="14529"/>
                  <a:pt x="8387" y="14366"/>
                  <a:pt x="8505" y="14196"/>
                </a:cubicBezTo>
                <a:cubicBezTo>
                  <a:pt x="8755" y="13865"/>
                  <a:pt x="9006" y="13527"/>
                  <a:pt x="9251" y="13188"/>
                </a:cubicBezTo>
                <a:cubicBezTo>
                  <a:pt x="9495" y="12862"/>
                  <a:pt x="9740" y="12536"/>
                  <a:pt x="9984" y="12211"/>
                </a:cubicBezTo>
                <a:cubicBezTo>
                  <a:pt x="10204" y="11928"/>
                  <a:pt x="10410" y="11627"/>
                  <a:pt x="10586" y="11314"/>
                </a:cubicBezTo>
                <a:cubicBezTo>
                  <a:pt x="10724" y="11075"/>
                  <a:pt x="10837" y="10825"/>
                  <a:pt x="10918" y="10562"/>
                </a:cubicBezTo>
                <a:close/>
                <a:moveTo>
                  <a:pt x="4537" y="11320"/>
                </a:moveTo>
                <a:lnTo>
                  <a:pt x="4537" y="11320"/>
                </a:lnTo>
                <a:cubicBezTo>
                  <a:pt x="4575" y="11408"/>
                  <a:pt x="4613" y="11489"/>
                  <a:pt x="4650" y="11578"/>
                </a:cubicBezTo>
                <a:cubicBezTo>
                  <a:pt x="4725" y="11760"/>
                  <a:pt x="4814" y="11940"/>
                  <a:pt x="4895" y="12122"/>
                </a:cubicBezTo>
                <a:cubicBezTo>
                  <a:pt x="5070" y="12492"/>
                  <a:pt x="5246" y="12856"/>
                  <a:pt x="5434" y="13213"/>
                </a:cubicBezTo>
                <a:cubicBezTo>
                  <a:pt x="5798" y="13933"/>
                  <a:pt x="6205" y="14629"/>
                  <a:pt x="6637" y="15312"/>
                </a:cubicBezTo>
                <a:cubicBezTo>
                  <a:pt x="6643" y="15312"/>
                  <a:pt x="6643" y="15318"/>
                  <a:pt x="6643" y="15318"/>
                </a:cubicBezTo>
                <a:cubicBezTo>
                  <a:pt x="6512" y="15194"/>
                  <a:pt x="6380" y="15069"/>
                  <a:pt x="6255" y="14936"/>
                </a:cubicBezTo>
                <a:cubicBezTo>
                  <a:pt x="6117" y="14792"/>
                  <a:pt x="5980" y="14635"/>
                  <a:pt x="5854" y="14473"/>
                </a:cubicBezTo>
                <a:cubicBezTo>
                  <a:pt x="5353" y="13834"/>
                  <a:pt x="4971" y="13088"/>
                  <a:pt x="4739" y="12304"/>
                </a:cubicBezTo>
                <a:cubicBezTo>
                  <a:pt x="4644" y="11985"/>
                  <a:pt x="4581" y="11653"/>
                  <a:pt x="4537" y="11320"/>
                </a:cubicBezTo>
                <a:close/>
                <a:moveTo>
                  <a:pt x="4713" y="11326"/>
                </a:moveTo>
                <a:cubicBezTo>
                  <a:pt x="5177" y="11859"/>
                  <a:pt x="5590" y="12429"/>
                  <a:pt x="5948" y="13038"/>
                </a:cubicBezTo>
                <a:cubicBezTo>
                  <a:pt x="6368" y="13765"/>
                  <a:pt x="6712" y="14535"/>
                  <a:pt x="6964" y="15338"/>
                </a:cubicBezTo>
                <a:cubicBezTo>
                  <a:pt x="6882" y="15187"/>
                  <a:pt x="6794" y="15031"/>
                  <a:pt x="6712" y="14873"/>
                </a:cubicBezTo>
                <a:cubicBezTo>
                  <a:pt x="6544" y="14554"/>
                  <a:pt x="6368" y="14234"/>
                  <a:pt x="6192" y="13915"/>
                </a:cubicBezTo>
                <a:cubicBezTo>
                  <a:pt x="5841" y="13282"/>
                  <a:pt x="5477" y="12654"/>
                  <a:pt x="5121" y="12029"/>
                </a:cubicBezTo>
                <a:cubicBezTo>
                  <a:pt x="4983" y="11797"/>
                  <a:pt x="4852" y="11558"/>
                  <a:pt x="4713" y="11326"/>
                </a:cubicBezTo>
                <a:close/>
                <a:moveTo>
                  <a:pt x="4513" y="11107"/>
                </a:moveTo>
                <a:lnTo>
                  <a:pt x="4513" y="11107"/>
                </a:lnTo>
                <a:cubicBezTo>
                  <a:pt x="4519" y="11113"/>
                  <a:pt x="4531" y="11120"/>
                  <a:pt x="4537" y="11126"/>
                </a:cubicBezTo>
                <a:cubicBezTo>
                  <a:pt x="4688" y="11408"/>
                  <a:pt x="4858" y="11677"/>
                  <a:pt x="5014" y="11954"/>
                </a:cubicBezTo>
                <a:cubicBezTo>
                  <a:pt x="5196" y="12266"/>
                  <a:pt x="5378" y="12573"/>
                  <a:pt x="5553" y="12894"/>
                </a:cubicBezTo>
                <a:cubicBezTo>
                  <a:pt x="5897" y="13527"/>
                  <a:pt x="6236" y="14166"/>
                  <a:pt x="6568" y="14805"/>
                </a:cubicBezTo>
                <a:cubicBezTo>
                  <a:pt x="6744" y="15144"/>
                  <a:pt x="6906" y="15482"/>
                  <a:pt x="7094" y="15813"/>
                </a:cubicBezTo>
                <a:cubicBezTo>
                  <a:pt x="7007" y="15676"/>
                  <a:pt x="6920" y="15544"/>
                  <a:pt x="6831" y="15413"/>
                </a:cubicBezTo>
                <a:cubicBezTo>
                  <a:pt x="6612" y="15075"/>
                  <a:pt x="6394" y="14730"/>
                  <a:pt x="6186" y="14384"/>
                </a:cubicBezTo>
                <a:cubicBezTo>
                  <a:pt x="5766" y="13689"/>
                  <a:pt x="5378" y="12975"/>
                  <a:pt x="5026" y="12241"/>
                </a:cubicBezTo>
                <a:cubicBezTo>
                  <a:pt x="4927" y="12035"/>
                  <a:pt x="4832" y="11821"/>
                  <a:pt x="4739" y="11615"/>
                </a:cubicBezTo>
                <a:cubicBezTo>
                  <a:pt x="4664" y="11445"/>
                  <a:pt x="4595" y="11277"/>
                  <a:pt x="4513" y="11107"/>
                </a:cubicBezTo>
                <a:close/>
                <a:moveTo>
                  <a:pt x="9679" y="1"/>
                </a:moveTo>
                <a:cubicBezTo>
                  <a:pt x="9560" y="1"/>
                  <a:pt x="9442" y="13"/>
                  <a:pt x="9333" y="27"/>
                </a:cubicBezTo>
                <a:cubicBezTo>
                  <a:pt x="9081" y="57"/>
                  <a:pt x="8830" y="114"/>
                  <a:pt x="8593" y="202"/>
                </a:cubicBezTo>
                <a:cubicBezTo>
                  <a:pt x="7615" y="546"/>
                  <a:pt x="6813" y="1286"/>
                  <a:pt x="6311" y="2183"/>
                </a:cubicBezTo>
                <a:cubicBezTo>
                  <a:pt x="6218" y="2351"/>
                  <a:pt x="6130" y="2527"/>
                  <a:pt x="6055" y="2703"/>
                </a:cubicBezTo>
                <a:cubicBezTo>
                  <a:pt x="6067" y="2426"/>
                  <a:pt x="5998" y="2151"/>
                  <a:pt x="5897" y="1894"/>
                </a:cubicBezTo>
                <a:cubicBezTo>
                  <a:pt x="5760" y="1561"/>
                  <a:pt x="5559" y="1255"/>
                  <a:pt x="5347" y="960"/>
                </a:cubicBezTo>
                <a:cubicBezTo>
                  <a:pt x="5133" y="684"/>
                  <a:pt x="4907" y="384"/>
                  <a:pt x="4589" y="221"/>
                </a:cubicBezTo>
                <a:cubicBezTo>
                  <a:pt x="4456" y="153"/>
                  <a:pt x="4306" y="115"/>
                  <a:pt x="4158" y="115"/>
                </a:cubicBezTo>
                <a:cubicBezTo>
                  <a:pt x="3979" y="115"/>
                  <a:pt x="3802" y="172"/>
                  <a:pt x="3660" y="302"/>
                </a:cubicBezTo>
                <a:cubicBezTo>
                  <a:pt x="3391" y="546"/>
                  <a:pt x="3328" y="916"/>
                  <a:pt x="3322" y="1268"/>
                </a:cubicBezTo>
                <a:cubicBezTo>
                  <a:pt x="3322" y="1619"/>
                  <a:pt x="3354" y="1969"/>
                  <a:pt x="3409" y="2313"/>
                </a:cubicBezTo>
                <a:cubicBezTo>
                  <a:pt x="3516" y="2990"/>
                  <a:pt x="3730" y="3649"/>
                  <a:pt x="4030" y="4263"/>
                </a:cubicBezTo>
                <a:cubicBezTo>
                  <a:pt x="4280" y="4777"/>
                  <a:pt x="4601" y="5260"/>
                  <a:pt x="4971" y="5698"/>
                </a:cubicBezTo>
                <a:cubicBezTo>
                  <a:pt x="4795" y="5573"/>
                  <a:pt x="4638" y="5417"/>
                  <a:pt x="4506" y="5266"/>
                </a:cubicBezTo>
                <a:cubicBezTo>
                  <a:pt x="4112" y="4833"/>
                  <a:pt x="3736" y="4376"/>
                  <a:pt x="3354" y="3930"/>
                </a:cubicBezTo>
                <a:cubicBezTo>
                  <a:pt x="3160" y="3705"/>
                  <a:pt x="2958" y="3473"/>
                  <a:pt x="2764" y="3242"/>
                </a:cubicBezTo>
                <a:cubicBezTo>
                  <a:pt x="2588" y="3041"/>
                  <a:pt x="2426" y="2816"/>
                  <a:pt x="2225" y="2634"/>
                </a:cubicBezTo>
                <a:cubicBezTo>
                  <a:pt x="2070" y="2495"/>
                  <a:pt x="1883" y="2406"/>
                  <a:pt x="1676" y="2406"/>
                </a:cubicBezTo>
                <a:cubicBezTo>
                  <a:pt x="1640" y="2406"/>
                  <a:pt x="1604" y="2409"/>
                  <a:pt x="1567" y="2414"/>
                </a:cubicBezTo>
                <a:cubicBezTo>
                  <a:pt x="1323" y="2452"/>
                  <a:pt x="1103" y="2602"/>
                  <a:pt x="921" y="2765"/>
                </a:cubicBezTo>
                <a:cubicBezTo>
                  <a:pt x="264" y="3360"/>
                  <a:pt x="1" y="4294"/>
                  <a:pt x="88" y="5159"/>
                </a:cubicBezTo>
                <a:cubicBezTo>
                  <a:pt x="106" y="5347"/>
                  <a:pt x="144" y="5541"/>
                  <a:pt x="201" y="5735"/>
                </a:cubicBezTo>
                <a:cubicBezTo>
                  <a:pt x="195" y="5735"/>
                  <a:pt x="201" y="5743"/>
                  <a:pt x="201" y="5749"/>
                </a:cubicBezTo>
                <a:cubicBezTo>
                  <a:pt x="276" y="5999"/>
                  <a:pt x="389" y="6244"/>
                  <a:pt x="545" y="6444"/>
                </a:cubicBezTo>
                <a:cubicBezTo>
                  <a:pt x="690" y="6638"/>
                  <a:pt x="884" y="6782"/>
                  <a:pt x="1109" y="6871"/>
                </a:cubicBezTo>
                <a:cubicBezTo>
                  <a:pt x="1341" y="6958"/>
                  <a:pt x="1598" y="6976"/>
                  <a:pt x="1843" y="6976"/>
                </a:cubicBezTo>
                <a:cubicBezTo>
                  <a:pt x="2206" y="6970"/>
                  <a:pt x="2570" y="6933"/>
                  <a:pt x="2926" y="6877"/>
                </a:cubicBezTo>
                <a:lnTo>
                  <a:pt x="2926" y="6877"/>
                </a:lnTo>
                <a:cubicBezTo>
                  <a:pt x="2896" y="6889"/>
                  <a:pt x="2865" y="6895"/>
                  <a:pt x="2827" y="6909"/>
                </a:cubicBezTo>
                <a:cubicBezTo>
                  <a:pt x="2344" y="7039"/>
                  <a:pt x="1855" y="7152"/>
                  <a:pt x="1373" y="7271"/>
                </a:cubicBezTo>
                <a:cubicBezTo>
                  <a:pt x="1159" y="7328"/>
                  <a:pt x="947" y="7397"/>
                  <a:pt x="783" y="7548"/>
                </a:cubicBezTo>
                <a:cubicBezTo>
                  <a:pt x="633" y="7685"/>
                  <a:pt x="539" y="7867"/>
                  <a:pt x="557" y="8074"/>
                </a:cubicBezTo>
                <a:cubicBezTo>
                  <a:pt x="577" y="8280"/>
                  <a:pt x="708" y="8462"/>
                  <a:pt x="852" y="8613"/>
                </a:cubicBezTo>
                <a:cubicBezTo>
                  <a:pt x="997" y="8769"/>
                  <a:pt x="1159" y="8914"/>
                  <a:pt x="1329" y="9052"/>
                </a:cubicBezTo>
                <a:cubicBezTo>
                  <a:pt x="1661" y="9321"/>
                  <a:pt x="2043" y="9553"/>
                  <a:pt x="2469" y="9628"/>
                </a:cubicBezTo>
                <a:cubicBezTo>
                  <a:pt x="2561" y="9644"/>
                  <a:pt x="2652" y="9652"/>
                  <a:pt x="2742" y="9652"/>
                </a:cubicBezTo>
                <a:cubicBezTo>
                  <a:pt x="3165" y="9652"/>
                  <a:pt x="3559" y="9481"/>
                  <a:pt x="3912" y="9233"/>
                </a:cubicBezTo>
                <a:lnTo>
                  <a:pt x="3912" y="9233"/>
                </a:lnTo>
                <a:cubicBezTo>
                  <a:pt x="3874" y="9377"/>
                  <a:pt x="3924" y="9547"/>
                  <a:pt x="4030" y="9660"/>
                </a:cubicBezTo>
                <a:cubicBezTo>
                  <a:pt x="4193" y="9842"/>
                  <a:pt x="4444" y="9903"/>
                  <a:pt x="4670" y="9967"/>
                </a:cubicBezTo>
                <a:cubicBezTo>
                  <a:pt x="4939" y="10030"/>
                  <a:pt x="5214" y="10073"/>
                  <a:pt x="5483" y="10097"/>
                </a:cubicBezTo>
                <a:cubicBezTo>
                  <a:pt x="5580" y="10103"/>
                  <a:pt x="5677" y="10107"/>
                  <a:pt x="5773" y="10107"/>
                </a:cubicBezTo>
                <a:cubicBezTo>
                  <a:pt x="5907" y="10107"/>
                  <a:pt x="6040" y="10099"/>
                  <a:pt x="6168" y="10073"/>
                </a:cubicBezTo>
                <a:cubicBezTo>
                  <a:pt x="6374" y="10036"/>
                  <a:pt x="6574" y="9955"/>
                  <a:pt x="6724" y="9804"/>
                </a:cubicBezTo>
                <a:cubicBezTo>
                  <a:pt x="6888" y="9646"/>
                  <a:pt x="6970" y="9421"/>
                  <a:pt x="6982" y="9195"/>
                </a:cubicBezTo>
                <a:cubicBezTo>
                  <a:pt x="7001" y="8945"/>
                  <a:pt x="6932" y="8694"/>
                  <a:pt x="6845" y="8462"/>
                </a:cubicBezTo>
                <a:cubicBezTo>
                  <a:pt x="6738" y="8193"/>
                  <a:pt x="6625" y="7930"/>
                  <a:pt x="6512" y="7673"/>
                </a:cubicBezTo>
                <a:cubicBezTo>
                  <a:pt x="6461" y="7560"/>
                  <a:pt x="6412" y="7447"/>
                  <a:pt x="6368" y="7334"/>
                </a:cubicBezTo>
                <a:lnTo>
                  <a:pt x="6368" y="7334"/>
                </a:lnTo>
                <a:cubicBezTo>
                  <a:pt x="6469" y="7497"/>
                  <a:pt x="6568" y="7667"/>
                  <a:pt x="6663" y="7841"/>
                </a:cubicBezTo>
                <a:cubicBezTo>
                  <a:pt x="6845" y="8193"/>
                  <a:pt x="7001" y="8556"/>
                  <a:pt x="7138" y="8926"/>
                </a:cubicBezTo>
                <a:cubicBezTo>
                  <a:pt x="7409" y="9684"/>
                  <a:pt x="7577" y="10473"/>
                  <a:pt x="7672" y="11271"/>
                </a:cubicBezTo>
                <a:cubicBezTo>
                  <a:pt x="7765" y="12098"/>
                  <a:pt x="7771" y="12931"/>
                  <a:pt x="7702" y="13759"/>
                </a:cubicBezTo>
                <a:cubicBezTo>
                  <a:pt x="7640" y="14560"/>
                  <a:pt x="7514" y="15356"/>
                  <a:pt x="7352" y="16140"/>
                </a:cubicBezTo>
                <a:lnTo>
                  <a:pt x="7352" y="16134"/>
                </a:lnTo>
                <a:cubicBezTo>
                  <a:pt x="7340" y="16070"/>
                  <a:pt x="7320" y="16009"/>
                  <a:pt x="7296" y="15952"/>
                </a:cubicBezTo>
                <a:cubicBezTo>
                  <a:pt x="7270" y="15888"/>
                  <a:pt x="7239" y="15827"/>
                  <a:pt x="7207" y="15770"/>
                </a:cubicBezTo>
                <a:cubicBezTo>
                  <a:pt x="7198" y="15756"/>
                  <a:pt x="7185" y="15749"/>
                  <a:pt x="7174" y="15749"/>
                </a:cubicBezTo>
                <a:cubicBezTo>
                  <a:pt x="7170" y="15749"/>
                  <a:pt x="7167" y="15750"/>
                  <a:pt x="7164" y="15752"/>
                </a:cubicBezTo>
                <a:lnTo>
                  <a:pt x="7164" y="15746"/>
                </a:lnTo>
                <a:cubicBezTo>
                  <a:pt x="7033" y="15249"/>
                  <a:pt x="6869" y="14760"/>
                  <a:pt x="6675" y="14291"/>
                </a:cubicBezTo>
                <a:cubicBezTo>
                  <a:pt x="6348" y="13495"/>
                  <a:pt x="5929" y="12743"/>
                  <a:pt x="5422" y="12047"/>
                </a:cubicBezTo>
                <a:cubicBezTo>
                  <a:pt x="5139" y="11653"/>
                  <a:pt x="4826" y="11277"/>
                  <a:pt x="4488" y="10925"/>
                </a:cubicBezTo>
                <a:cubicBezTo>
                  <a:pt x="4475" y="10912"/>
                  <a:pt x="4461" y="10907"/>
                  <a:pt x="4447" y="10907"/>
                </a:cubicBezTo>
                <a:cubicBezTo>
                  <a:pt x="4419" y="10907"/>
                  <a:pt x="4393" y="10929"/>
                  <a:pt x="4393" y="10962"/>
                </a:cubicBezTo>
                <a:cubicBezTo>
                  <a:pt x="4450" y="11778"/>
                  <a:pt x="4664" y="12579"/>
                  <a:pt x="5008" y="13319"/>
                </a:cubicBezTo>
                <a:cubicBezTo>
                  <a:pt x="5183" y="13683"/>
                  <a:pt x="5390" y="14040"/>
                  <a:pt x="5628" y="14366"/>
                </a:cubicBezTo>
                <a:cubicBezTo>
                  <a:pt x="5873" y="14711"/>
                  <a:pt x="6148" y="15011"/>
                  <a:pt x="6449" y="15306"/>
                </a:cubicBezTo>
                <a:cubicBezTo>
                  <a:pt x="6794" y="15639"/>
                  <a:pt x="7170" y="16001"/>
                  <a:pt x="7239" y="16504"/>
                </a:cubicBezTo>
                <a:cubicBezTo>
                  <a:pt x="7245" y="16522"/>
                  <a:pt x="7251" y="16535"/>
                  <a:pt x="7264" y="16541"/>
                </a:cubicBezTo>
                <a:lnTo>
                  <a:pt x="7264" y="16559"/>
                </a:lnTo>
                <a:cubicBezTo>
                  <a:pt x="7070" y="17438"/>
                  <a:pt x="6825" y="18309"/>
                  <a:pt x="6588" y="19180"/>
                </a:cubicBezTo>
                <a:cubicBezTo>
                  <a:pt x="6556" y="19286"/>
                  <a:pt x="6536" y="19399"/>
                  <a:pt x="6512" y="19506"/>
                </a:cubicBezTo>
                <a:cubicBezTo>
                  <a:pt x="6504" y="19540"/>
                  <a:pt x="6536" y="19562"/>
                  <a:pt x="6566" y="19562"/>
                </a:cubicBezTo>
                <a:cubicBezTo>
                  <a:pt x="6585" y="19562"/>
                  <a:pt x="6604" y="19553"/>
                  <a:pt x="6612" y="19530"/>
                </a:cubicBezTo>
                <a:cubicBezTo>
                  <a:pt x="6782" y="19092"/>
                  <a:pt x="6906" y="18641"/>
                  <a:pt x="7025" y="18190"/>
                </a:cubicBezTo>
                <a:cubicBezTo>
                  <a:pt x="7152" y="17739"/>
                  <a:pt x="7270" y="17287"/>
                  <a:pt x="7377" y="16829"/>
                </a:cubicBezTo>
                <a:cubicBezTo>
                  <a:pt x="7470" y="16403"/>
                  <a:pt x="7565" y="15977"/>
                  <a:pt x="7640" y="15544"/>
                </a:cubicBezTo>
                <a:cubicBezTo>
                  <a:pt x="7652" y="15532"/>
                  <a:pt x="7659" y="15512"/>
                  <a:pt x="7672" y="15494"/>
                </a:cubicBezTo>
                <a:lnTo>
                  <a:pt x="7678" y="15488"/>
                </a:lnTo>
                <a:cubicBezTo>
                  <a:pt x="8086" y="14843"/>
                  <a:pt x="8662" y="14309"/>
                  <a:pt x="9194" y="13771"/>
                </a:cubicBezTo>
                <a:cubicBezTo>
                  <a:pt x="9495" y="13464"/>
                  <a:pt x="9790" y="13151"/>
                  <a:pt x="10047" y="12812"/>
                </a:cubicBezTo>
                <a:cubicBezTo>
                  <a:pt x="10322" y="12442"/>
                  <a:pt x="10548" y="12047"/>
                  <a:pt x="10718" y="11621"/>
                </a:cubicBezTo>
                <a:cubicBezTo>
                  <a:pt x="10918" y="11144"/>
                  <a:pt x="11043" y="10643"/>
                  <a:pt x="11100" y="10129"/>
                </a:cubicBezTo>
                <a:cubicBezTo>
                  <a:pt x="11100" y="10100"/>
                  <a:pt x="11074" y="10066"/>
                  <a:pt x="11045" y="10066"/>
                </a:cubicBezTo>
                <a:cubicBezTo>
                  <a:pt x="11042" y="10066"/>
                  <a:pt x="11040" y="10067"/>
                  <a:pt x="11037" y="10067"/>
                </a:cubicBezTo>
                <a:cubicBezTo>
                  <a:pt x="10993" y="10079"/>
                  <a:pt x="10950" y="10091"/>
                  <a:pt x="10906" y="10097"/>
                </a:cubicBezTo>
                <a:cubicBezTo>
                  <a:pt x="10899" y="10093"/>
                  <a:pt x="10890" y="10090"/>
                  <a:pt x="10882" y="10090"/>
                </a:cubicBezTo>
                <a:cubicBezTo>
                  <a:pt x="10868" y="10090"/>
                  <a:pt x="10854" y="10097"/>
                  <a:pt x="10843" y="10117"/>
                </a:cubicBezTo>
                <a:cubicBezTo>
                  <a:pt x="10843" y="10117"/>
                  <a:pt x="10837" y="10117"/>
                  <a:pt x="10837" y="10123"/>
                </a:cubicBezTo>
                <a:cubicBezTo>
                  <a:pt x="10091" y="10355"/>
                  <a:pt x="9457" y="10887"/>
                  <a:pt x="8988" y="11496"/>
                </a:cubicBezTo>
                <a:cubicBezTo>
                  <a:pt x="8448" y="12197"/>
                  <a:pt x="8110" y="13031"/>
                  <a:pt x="7884" y="13877"/>
                </a:cubicBezTo>
                <a:cubicBezTo>
                  <a:pt x="7872" y="13941"/>
                  <a:pt x="7860" y="13996"/>
                  <a:pt x="7841" y="14059"/>
                </a:cubicBezTo>
                <a:cubicBezTo>
                  <a:pt x="7922" y="13213"/>
                  <a:pt x="7935" y="12367"/>
                  <a:pt x="7853" y="11520"/>
                </a:cubicBezTo>
                <a:cubicBezTo>
                  <a:pt x="7777" y="10713"/>
                  <a:pt x="7609" y="9909"/>
                  <a:pt x="7346" y="9145"/>
                </a:cubicBezTo>
                <a:cubicBezTo>
                  <a:pt x="7120" y="8474"/>
                  <a:pt x="6813" y="7823"/>
                  <a:pt x="6412" y="7240"/>
                </a:cubicBezTo>
                <a:lnTo>
                  <a:pt x="6412" y="7240"/>
                </a:lnTo>
                <a:cubicBezTo>
                  <a:pt x="6770" y="7635"/>
                  <a:pt x="7176" y="7986"/>
                  <a:pt x="7615" y="8286"/>
                </a:cubicBezTo>
                <a:cubicBezTo>
                  <a:pt x="7991" y="8544"/>
                  <a:pt x="8399" y="8789"/>
                  <a:pt x="8824" y="8932"/>
                </a:cubicBezTo>
                <a:cubicBezTo>
                  <a:pt x="9028" y="9000"/>
                  <a:pt x="9236" y="9039"/>
                  <a:pt x="9441" y="9039"/>
                </a:cubicBezTo>
                <a:cubicBezTo>
                  <a:pt x="9672" y="9039"/>
                  <a:pt x="9900" y="8989"/>
                  <a:pt x="10116" y="8876"/>
                </a:cubicBezTo>
                <a:cubicBezTo>
                  <a:pt x="10485" y="8688"/>
                  <a:pt x="10774" y="8368"/>
                  <a:pt x="11037" y="8049"/>
                </a:cubicBezTo>
                <a:cubicBezTo>
                  <a:pt x="11169" y="7879"/>
                  <a:pt x="11332" y="7710"/>
                  <a:pt x="11401" y="7497"/>
                </a:cubicBezTo>
                <a:cubicBezTo>
                  <a:pt x="11470" y="7297"/>
                  <a:pt x="11419" y="7097"/>
                  <a:pt x="11262" y="6946"/>
                </a:cubicBezTo>
                <a:cubicBezTo>
                  <a:pt x="11112" y="6802"/>
                  <a:pt x="10906" y="6727"/>
                  <a:pt x="10718" y="6657"/>
                </a:cubicBezTo>
                <a:cubicBezTo>
                  <a:pt x="10510" y="6588"/>
                  <a:pt x="10291" y="6533"/>
                  <a:pt x="10079" y="6495"/>
                </a:cubicBezTo>
                <a:cubicBezTo>
                  <a:pt x="9703" y="6426"/>
                  <a:pt x="9327" y="6406"/>
                  <a:pt x="8951" y="6406"/>
                </a:cubicBezTo>
                <a:cubicBezTo>
                  <a:pt x="8969" y="6400"/>
                  <a:pt x="8988" y="6400"/>
                  <a:pt x="9006" y="6394"/>
                </a:cubicBezTo>
                <a:cubicBezTo>
                  <a:pt x="9871" y="6275"/>
                  <a:pt x="10736" y="5969"/>
                  <a:pt x="11425" y="5417"/>
                </a:cubicBezTo>
                <a:cubicBezTo>
                  <a:pt x="11595" y="5278"/>
                  <a:pt x="11751" y="5128"/>
                  <a:pt x="11890" y="4965"/>
                </a:cubicBezTo>
                <a:cubicBezTo>
                  <a:pt x="12034" y="4803"/>
                  <a:pt x="12177" y="4621"/>
                  <a:pt x="12252" y="4413"/>
                </a:cubicBezTo>
                <a:cubicBezTo>
                  <a:pt x="12327" y="4207"/>
                  <a:pt x="12297" y="3982"/>
                  <a:pt x="12133" y="3837"/>
                </a:cubicBezTo>
                <a:cubicBezTo>
                  <a:pt x="11977" y="3699"/>
                  <a:pt x="11763" y="3655"/>
                  <a:pt x="11563" y="3630"/>
                </a:cubicBezTo>
                <a:cubicBezTo>
                  <a:pt x="11431" y="3614"/>
                  <a:pt x="11300" y="3606"/>
                  <a:pt x="11168" y="3606"/>
                </a:cubicBezTo>
                <a:cubicBezTo>
                  <a:pt x="10533" y="3606"/>
                  <a:pt x="9906" y="3783"/>
                  <a:pt x="9319" y="4037"/>
                </a:cubicBezTo>
                <a:cubicBezTo>
                  <a:pt x="9689" y="3818"/>
                  <a:pt x="10041" y="3562"/>
                  <a:pt x="10304" y="3216"/>
                </a:cubicBezTo>
                <a:cubicBezTo>
                  <a:pt x="10655" y="2753"/>
                  <a:pt x="10748" y="2177"/>
                  <a:pt x="10692" y="1606"/>
                </a:cubicBezTo>
                <a:cubicBezTo>
                  <a:pt x="10661" y="1318"/>
                  <a:pt x="10598" y="1029"/>
                  <a:pt x="10516" y="742"/>
                </a:cubicBezTo>
                <a:cubicBezTo>
                  <a:pt x="10447" y="490"/>
                  <a:pt x="10360" y="221"/>
                  <a:pt x="10116" y="89"/>
                </a:cubicBezTo>
                <a:cubicBezTo>
                  <a:pt x="9985" y="22"/>
                  <a:pt x="9832" y="1"/>
                  <a:pt x="96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6664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fill="hold"/>
                                        <p:tgtEl>
                                          <p:spTgt spid="39"/>
                                        </p:tgtEl>
                                        <p:attrNameLst>
                                          <p:attrName>ppt_x</p:attrName>
                                        </p:attrNameLst>
                                      </p:cBhvr>
                                      <p:tavLst>
                                        <p:tav tm="0">
                                          <p:val>
                                            <p:strVal val="#ppt_x"/>
                                          </p:val>
                                        </p:tav>
                                        <p:tav tm="100000">
                                          <p:val>
                                            <p:strVal val="#ppt_x"/>
                                          </p:val>
                                        </p:tav>
                                      </p:tavLst>
                                    </p:anim>
                                    <p:anim calcmode="lin" valueType="num">
                                      <p:cBhvr additive="base">
                                        <p:cTn id="25" dur="500" fill="hold"/>
                                        <p:tgtEl>
                                          <p:spTgt spid="39"/>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21C9E3C-EF98-F73C-4347-BFF72AFEEE2F}"/>
              </a:ext>
            </a:extLst>
          </p:cNvPr>
          <p:cNvSpPr>
            <a:spLocks noGrp="1"/>
          </p:cNvSpPr>
          <p:nvPr>
            <p:ph type="ctrTitle"/>
          </p:nvPr>
        </p:nvSpPr>
        <p:spPr>
          <a:xfrm>
            <a:off x="3588181" y="728663"/>
            <a:ext cx="5015638" cy="2795737"/>
          </a:xfrm>
        </p:spPr>
        <p:txBody>
          <a:bodyPr>
            <a:normAutofit fontScale="90000"/>
          </a:bodyPr>
          <a:lstStyle/>
          <a:p>
            <a:r>
              <a:rPr lang="hu-HU" sz="6000" dirty="0"/>
              <a:t>Mini </a:t>
            </a:r>
            <a:r>
              <a:rPr lang="hu-HU" sz="6000" dirty="0" err="1"/>
              <a:t>greenhouses</a:t>
            </a:r>
            <a:r>
              <a:rPr lang="hu-HU" sz="6000" dirty="0"/>
              <a:t> and </a:t>
            </a:r>
            <a:r>
              <a:rPr lang="hu-HU" sz="6000" dirty="0" err="1"/>
              <a:t>microcontrollers</a:t>
            </a:r>
            <a:endParaRPr lang="en-GB" sz="6000" dirty="0"/>
          </a:p>
        </p:txBody>
      </p:sp>
      <p:sp>
        <p:nvSpPr>
          <p:cNvPr id="3" name="Alcím 2">
            <a:extLst>
              <a:ext uri="{FF2B5EF4-FFF2-40B4-BE49-F238E27FC236}">
                <a16:creationId xmlns:a16="http://schemas.microsoft.com/office/drawing/2014/main" id="{688EDD83-336A-4CA1-CBB1-B2691203657B}"/>
              </a:ext>
            </a:extLst>
          </p:cNvPr>
          <p:cNvSpPr>
            <a:spLocks noGrp="1"/>
          </p:cNvSpPr>
          <p:nvPr>
            <p:ph type="subTitle" idx="1"/>
          </p:nvPr>
        </p:nvSpPr>
        <p:spPr>
          <a:xfrm>
            <a:off x="3588181" y="3830399"/>
            <a:ext cx="5015638" cy="1938576"/>
          </a:xfrm>
        </p:spPr>
        <p:txBody>
          <a:bodyPr>
            <a:normAutofit/>
          </a:bodyPr>
          <a:lstStyle/>
          <a:p>
            <a:r>
              <a:rPr lang="hu-HU" dirty="0" err="1"/>
              <a:t>Created</a:t>
            </a:r>
            <a:r>
              <a:rPr lang="hu-HU" dirty="0"/>
              <a:t> </a:t>
            </a:r>
            <a:r>
              <a:rPr lang="hu-HU" dirty="0" err="1"/>
              <a:t>by</a:t>
            </a:r>
            <a:r>
              <a:rPr lang="hu-HU" dirty="0"/>
              <a:t>:</a:t>
            </a:r>
          </a:p>
          <a:p>
            <a:r>
              <a:rPr lang="hu-HU" dirty="0"/>
              <a:t>Széchenyi – Székesfehérvár - HUN</a:t>
            </a:r>
            <a:endParaRPr lang="en-GB" dirty="0"/>
          </a:p>
        </p:txBody>
      </p:sp>
      <p:pic>
        <p:nvPicPr>
          <p:cNvPr id="4" name="Picture 3" descr="A green and black pattern of leaves&#10;&#10;Description automatically generated">
            <a:extLst>
              <a:ext uri="{FF2B5EF4-FFF2-40B4-BE49-F238E27FC236}">
                <a16:creationId xmlns:a16="http://schemas.microsoft.com/office/drawing/2014/main" id="{80450EA8-DA16-1ED6-8C33-0A7647D6E24B}"/>
              </a:ext>
            </a:extLst>
          </p:cNvPr>
          <p:cNvPicPr>
            <a:picLocks noChangeAspect="1"/>
          </p:cNvPicPr>
          <p:nvPr/>
        </p:nvPicPr>
        <p:blipFill>
          <a:blip r:embed="rId2"/>
          <a:srcRect l="8796" r="20951"/>
          <a:stretch/>
        </p:blipFill>
        <p:spPr>
          <a:xfrm>
            <a:off x="1" y="-1"/>
            <a:ext cx="4817995" cy="6858000"/>
          </a:xfrm>
          <a:custGeom>
            <a:avLst/>
            <a:gdLst/>
            <a:ahLst/>
            <a:cxnLst/>
            <a:rect l="l" t="t" r="r" b="b"/>
            <a:pathLst>
              <a:path w="4817995" h="6858000">
                <a:moveTo>
                  <a:pt x="0" y="0"/>
                </a:moveTo>
                <a:lnTo>
                  <a:pt x="4455466" y="0"/>
                </a:lnTo>
                <a:lnTo>
                  <a:pt x="4203348" y="98577"/>
                </a:lnTo>
                <a:cubicBezTo>
                  <a:pt x="4032147" y="174775"/>
                  <a:pt x="3867541" y="268390"/>
                  <a:pt x="3717157" y="385307"/>
                </a:cubicBezTo>
                <a:cubicBezTo>
                  <a:pt x="3209493" y="685318"/>
                  <a:pt x="2760405" y="1430200"/>
                  <a:pt x="2532107" y="1957426"/>
                </a:cubicBezTo>
                <a:cubicBezTo>
                  <a:pt x="2304559" y="2485388"/>
                  <a:pt x="2313571" y="3019967"/>
                  <a:pt x="2350369" y="3553811"/>
                </a:cubicBezTo>
                <a:cubicBezTo>
                  <a:pt x="2387167" y="4087655"/>
                  <a:pt x="2484044" y="4622970"/>
                  <a:pt x="2752144" y="5158284"/>
                </a:cubicBezTo>
                <a:cubicBezTo>
                  <a:pt x="3019494" y="5626685"/>
                  <a:pt x="3420519" y="6027435"/>
                  <a:pt x="3955218" y="6451716"/>
                </a:cubicBezTo>
                <a:cubicBezTo>
                  <a:pt x="4155730" y="6602274"/>
                  <a:pt x="4393839" y="6715191"/>
                  <a:pt x="4698057" y="6819010"/>
                </a:cubicBezTo>
                <a:lnTo>
                  <a:pt x="4817995" y="6858000"/>
                </a:lnTo>
                <a:lnTo>
                  <a:pt x="0" y="6858000"/>
                </a:lnTo>
                <a:close/>
              </a:path>
            </a:pathLst>
          </a:custGeom>
        </p:spPr>
      </p:pic>
      <p:pic>
        <p:nvPicPr>
          <p:cNvPr id="6" name="Picture 4" descr="homemade smart mini greenhouse">
            <a:extLst>
              <a:ext uri="{FF2B5EF4-FFF2-40B4-BE49-F238E27FC236}">
                <a16:creationId xmlns:a16="http://schemas.microsoft.com/office/drawing/2014/main" id="{99D20690-7963-E627-AC95-D19EFA0F6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135" r="11621"/>
          <a:stretch/>
        </p:blipFill>
        <p:spPr bwMode="auto">
          <a:xfrm>
            <a:off x="7374704" y="-2"/>
            <a:ext cx="4817297" cy="6858000"/>
          </a:xfrm>
          <a:custGeom>
            <a:avLst/>
            <a:gdLst/>
            <a:ahLst/>
            <a:cxnLst/>
            <a:rect l="l" t="t" r="r" b="b"/>
            <a:pathLst>
              <a:path w="4817297" h="6858000">
                <a:moveTo>
                  <a:pt x="347149" y="0"/>
                </a:moveTo>
                <a:lnTo>
                  <a:pt x="4817297" y="0"/>
                </a:lnTo>
                <a:lnTo>
                  <a:pt x="4817297" y="6858000"/>
                </a:lnTo>
                <a:lnTo>
                  <a:pt x="0" y="6858000"/>
                </a:lnTo>
                <a:lnTo>
                  <a:pt x="135795" y="6800191"/>
                </a:lnTo>
                <a:cubicBezTo>
                  <a:pt x="263380" y="6740561"/>
                  <a:pt x="393065" y="6669373"/>
                  <a:pt x="526928" y="6585546"/>
                </a:cubicBezTo>
                <a:cubicBezTo>
                  <a:pt x="1128465" y="6228915"/>
                  <a:pt x="1663915" y="5760514"/>
                  <a:pt x="1931265" y="5158285"/>
                </a:cubicBezTo>
                <a:cubicBezTo>
                  <a:pt x="2265451" y="4556056"/>
                  <a:pt x="2465964" y="3954563"/>
                  <a:pt x="2465964" y="3218505"/>
                </a:cubicBezTo>
                <a:cubicBezTo>
                  <a:pt x="2465964" y="2616276"/>
                  <a:pt x="2331538" y="2014047"/>
                  <a:pt x="2064189" y="1547117"/>
                </a:cubicBezTo>
                <a:cubicBezTo>
                  <a:pt x="1863676" y="1077981"/>
                  <a:pt x="1395814" y="609581"/>
                  <a:pt x="794277" y="208830"/>
                </a:cubicBezTo>
                <a:cubicBezTo>
                  <a:pt x="710543" y="175373"/>
                  <a:pt x="628686" y="136907"/>
                  <a:pt x="546723" y="9698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436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1700"/>
                            </p:stCondLst>
                            <p:childTnLst>
                              <p:par>
                                <p:cTn id="9" presetID="10" presetClass="entr" presetSubtype="0" fill="hold" grpId="0" nodeType="afterEffect">
                                  <p:stCondLst>
                                    <p:cond delay="0"/>
                                  </p:stCondLst>
                                  <p:iterate>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00"/>
                                        <p:tgtEl>
                                          <p:spTgt spid="3">
                                            <p:txEl>
                                              <p:pRg st="0" end="0"/>
                                            </p:txEl>
                                          </p:spTgt>
                                        </p:tgtEl>
                                      </p:cBhvr>
                                    </p:animEffect>
                                  </p:childTnLst>
                                </p:cTn>
                              </p:par>
                            </p:childTnLst>
                          </p:cTn>
                        </p:par>
                        <p:par>
                          <p:cTn id="12" fill="hold">
                            <p:stCondLst>
                              <p:cond delay="2400"/>
                            </p:stCondLst>
                            <p:childTnLst>
                              <p:par>
                                <p:cTn id="13" presetID="10" presetClass="entr" presetSubtype="0" fill="hold" grpId="0" nodeType="afterEffect">
                                  <p:stCondLst>
                                    <p:cond delay="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llipszis 25"/>
          <p:cNvSpPr/>
          <p:nvPr/>
        </p:nvSpPr>
        <p:spPr>
          <a:xfrm>
            <a:off x="-4773371" y="-393375"/>
            <a:ext cx="8550218" cy="7689913"/>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287" y="4002330"/>
            <a:ext cx="3706316" cy="2368985"/>
          </a:xfrm>
          <a:prstGeom prst="rect">
            <a:avLst/>
          </a:prstGeom>
        </p:spPr>
      </p:pic>
      <p:sp>
        <p:nvSpPr>
          <p:cNvPr id="2" name="Cím 1"/>
          <p:cNvSpPr>
            <a:spLocks noGrp="1"/>
          </p:cNvSpPr>
          <p:nvPr>
            <p:ph type="title"/>
          </p:nvPr>
        </p:nvSpPr>
        <p:spPr/>
        <p:txBody>
          <a:bodyPr>
            <a:normAutofit/>
          </a:bodyPr>
          <a:lstStyle/>
          <a:p>
            <a:r>
              <a:rPr lang="hu-HU" sz="6000" dirty="0" err="1"/>
              <a:t>Applications</a:t>
            </a:r>
            <a:r>
              <a:rPr lang="hu-HU" sz="6000" dirty="0"/>
              <a:t> in </a:t>
            </a:r>
            <a:r>
              <a:rPr lang="hu-HU" sz="6000" dirty="0" err="1"/>
              <a:t>Greenhouses</a:t>
            </a:r>
            <a:endParaRPr lang="hu-HU" sz="6000" dirty="0"/>
          </a:p>
        </p:txBody>
      </p:sp>
      <p:sp>
        <p:nvSpPr>
          <p:cNvPr id="3" name="Tartalom helye 2"/>
          <p:cNvSpPr>
            <a:spLocks noGrp="1"/>
          </p:cNvSpPr>
          <p:nvPr>
            <p:ph idx="1"/>
          </p:nvPr>
        </p:nvSpPr>
        <p:spPr/>
        <p:txBody>
          <a:bodyPr>
            <a:normAutofit/>
          </a:bodyPr>
          <a:lstStyle/>
          <a:p>
            <a:r>
              <a:rPr lang="hu-HU" sz="2800" dirty="0" err="1">
                <a:solidFill>
                  <a:schemeClr val="tx1"/>
                </a:solidFill>
              </a:rPr>
              <a:t>Supporting</a:t>
            </a:r>
            <a:r>
              <a:rPr lang="hu-HU" sz="2800" dirty="0">
                <a:solidFill>
                  <a:schemeClr val="tx1"/>
                </a:solidFill>
              </a:rPr>
              <a:t> </a:t>
            </a:r>
            <a:r>
              <a:rPr lang="hu-HU" sz="2800" dirty="0" err="1">
                <a:solidFill>
                  <a:schemeClr val="tx1"/>
                </a:solidFill>
              </a:rPr>
              <a:t>Plant</a:t>
            </a:r>
            <a:r>
              <a:rPr lang="hu-HU" sz="2800" dirty="0">
                <a:solidFill>
                  <a:schemeClr val="tx1"/>
                </a:solidFill>
              </a:rPr>
              <a:t> </a:t>
            </a:r>
            <a:r>
              <a:rPr lang="hu-HU" sz="2800" dirty="0" err="1">
                <a:solidFill>
                  <a:schemeClr val="tx1"/>
                </a:solidFill>
              </a:rPr>
              <a:t>Growth</a:t>
            </a:r>
            <a:endParaRPr lang="hu-HU" sz="2800" dirty="0">
              <a:solidFill>
                <a:schemeClr val="tx1"/>
              </a:solidFill>
            </a:endParaRPr>
          </a:p>
          <a:p>
            <a:r>
              <a:rPr lang="hu-HU" sz="2800" dirty="0" err="1">
                <a:solidFill>
                  <a:schemeClr val="tx1"/>
                </a:solidFill>
              </a:rPr>
              <a:t>Automatic</a:t>
            </a:r>
            <a:r>
              <a:rPr lang="hu-HU" sz="2800" dirty="0">
                <a:solidFill>
                  <a:schemeClr val="tx1"/>
                </a:solidFill>
              </a:rPr>
              <a:t> </a:t>
            </a:r>
            <a:r>
              <a:rPr lang="hu-HU" sz="2800" dirty="0" err="1">
                <a:solidFill>
                  <a:schemeClr val="tx1"/>
                </a:solidFill>
              </a:rPr>
              <a:t>Lighting</a:t>
            </a:r>
            <a:r>
              <a:rPr lang="hu-HU" sz="2800" dirty="0">
                <a:solidFill>
                  <a:schemeClr val="tx1"/>
                </a:solidFill>
              </a:rPr>
              <a:t> </a:t>
            </a:r>
            <a:r>
              <a:rPr lang="hu-HU" sz="2800" dirty="0" err="1">
                <a:solidFill>
                  <a:schemeClr val="tx1"/>
                </a:solidFill>
              </a:rPr>
              <a:t>Control</a:t>
            </a:r>
            <a:endParaRPr lang="hu-HU" sz="2800" dirty="0">
              <a:solidFill>
                <a:schemeClr val="tx1"/>
              </a:solidFill>
            </a:endParaRPr>
          </a:p>
          <a:p>
            <a:endParaRPr lang="hu-HU" sz="2800" dirty="0"/>
          </a:p>
        </p:txBody>
      </p:sp>
      <p:pic>
        <p:nvPicPr>
          <p:cNvPr id="5" name="Kép 4"/>
          <p:cNvPicPr>
            <a:picLocks noChangeAspect="1"/>
          </p:cNvPicPr>
          <p:nvPr/>
        </p:nvPicPr>
        <p:blipFill>
          <a:blip r:embed="rId3"/>
          <a:stretch>
            <a:fillRect/>
          </a:stretch>
        </p:blipFill>
        <p:spPr>
          <a:xfrm>
            <a:off x="7079227" y="1681315"/>
            <a:ext cx="3540534" cy="3540534"/>
          </a:xfrm>
          <a:prstGeom prst="rect">
            <a:avLst/>
          </a:prstGeom>
        </p:spPr>
      </p:pic>
      <p:sp>
        <p:nvSpPr>
          <p:cNvPr id="7" name="Téglalap 6"/>
          <p:cNvSpPr/>
          <p:nvPr/>
        </p:nvSpPr>
        <p:spPr>
          <a:xfrm>
            <a:off x="6844048" y="4962367"/>
            <a:ext cx="4010891" cy="1066091"/>
          </a:xfrm>
          <a:prstGeom prst="rect">
            <a:avLst/>
          </a:prstGeom>
          <a:solidFill>
            <a:srgbClr val="2F5435"/>
          </a:solidFill>
          <a:ln>
            <a:solidFill>
              <a:srgbClr val="2F5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Ellipszis 26"/>
          <p:cNvSpPr/>
          <p:nvPr/>
        </p:nvSpPr>
        <p:spPr>
          <a:xfrm>
            <a:off x="10019316" y="4495183"/>
            <a:ext cx="5400000" cy="540000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16" name="Csoportba foglalás 15"/>
          <p:cNvGrpSpPr/>
          <p:nvPr/>
        </p:nvGrpSpPr>
        <p:grpSpPr>
          <a:xfrm>
            <a:off x="6881911" y="4455727"/>
            <a:ext cx="586173" cy="679792"/>
            <a:chOff x="5814195" y="2117258"/>
            <a:chExt cx="586173" cy="679792"/>
          </a:xfrm>
        </p:grpSpPr>
        <p:sp>
          <p:nvSpPr>
            <p:cNvPr id="14" name="Téglalap 13"/>
            <p:cNvSpPr/>
            <p:nvPr/>
          </p:nvSpPr>
          <p:spPr>
            <a:xfrm>
              <a:off x="5814195" y="2117258"/>
              <a:ext cx="91440" cy="584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églalap 14"/>
            <p:cNvSpPr/>
            <p:nvPr/>
          </p:nvSpPr>
          <p:spPr>
            <a:xfrm rot="16200000">
              <a:off x="6062256" y="2458938"/>
              <a:ext cx="91440" cy="584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17" name="Csoportba foglalás 16"/>
          <p:cNvGrpSpPr/>
          <p:nvPr/>
        </p:nvGrpSpPr>
        <p:grpSpPr>
          <a:xfrm rot="10800000">
            <a:off x="10219268" y="1484534"/>
            <a:ext cx="586173" cy="691744"/>
            <a:chOff x="5814195" y="2105306"/>
            <a:chExt cx="586173" cy="691744"/>
          </a:xfrm>
        </p:grpSpPr>
        <p:sp>
          <p:nvSpPr>
            <p:cNvPr id="18" name="Téglalap 17"/>
            <p:cNvSpPr/>
            <p:nvPr/>
          </p:nvSpPr>
          <p:spPr>
            <a:xfrm>
              <a:off x="5814195" y="2105306"/>
              <a:ext cx="91440" cy="584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9" name="Téglalap 18"/>
            <p:cNvSpPr/>
            <p:nvPr/>
          </p:nvSpPr>
          <p:spPr>
            <a:xfrm rot="16200000">
              <a:off x="6062256" y="2458938"/>
              <a:ext cx="91440" cy="584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0" name="Csoportba foglalás 19"/>
          <p:cNvGrpSpPr/>
          <p:nvPr/>
        </p:nvGrpSpPr>
        <p:grpSpPr>
          <a:xfrm>
            <a:off x="719228" y="5888378"/>
            <a:ext cx="584784" cy="673816"/>
            <a:chOff x="5815584" y="2123234"/>
            <a:chExt cx="584784" cy="673816"/>
          </a:xfrm>
        </p:grpSpPr>
        <p:sp>
          <p:nvSpPr>
            <p:cNvPr id="21" name="Téglalap 20"/>
            <p:cNvSpPr/>
            <p:nvPr/>
          </p:nvSpPr>
          <p:spPr>
            <a:xfrm>
              <a:off x="5820171" y="2123234"/>
              <a:ext cx="91440" cy="584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2" name="Téglalap 21"/>
            <p:cNvSpPr/>
            <p:nvPr/>
          </p:nvSpPr>
          <p:spPr>
            <a:xfrm rot="16200000">
              <a:off x="6062256" y="2458938"/>
              <a:ext cx="91440" cy="584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3" name="Csoportba foglalás 22"/>
          <p:cNvGrpSpPr/>
          <p:nvPr/>
        </p:nvGrpSpPr>
        <p:grpSpPr>
          <a:xfrm rot="10800000">
            <a:off x="4268717" y="3809415"/>
            <a:ext cx="584784" cy="685768"/>
            <a:chOff x="5815584" y="2111282"/>
            <a:chExt cx="584784" cy="685768"/>
          </a:xfrm>
        </p:grpSpPr>
        <p:sp>
          <p:nvSpPr>
            <p:cNvPr id="24" name="Téglalap 23"/>
            <p:cNvSpPr/>
            <p:nvPr/>
          </p:nvSpPr>
          <p:spPr>
            <a:xfrm>
              <a:off x="5820171" y="2111282"/>
              <a:ext cx="91440" cy="584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5" name="Téglalap 24"/>
            <p:cNvSpPr/>
            <p:nvPr/>
          </p:nvSpPr>
          <p:spPr>
            <a:xfrm rot="16200000">
              <a:off x="6062256" y="2458938"/>
              <a:ext cx="91440" cy="584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28" name="Google Shape;1482;p56"/>
          <p:cNvSpPr/>
          <p:nvPr/>
        </p:nvSpPr>
        <p:spPr>
          <a:xfrm rot="20960029" flipH="1">
            <a:off x="7956084" y="5039865"/>
            <a:ext cx="2160000" cy="2160000"/>
          </a:xfrm>
          <a:custGeom>
            <a:avLst/>
            <a:gdLst/>
            <a:ahLst/>
            <a:cxnLst/>
            <a:rect l="l" t="t" r="r" b="b"/>
            <a:pathLst>
              <a:path w="11778" h="13456" extrusionOk="0">
                <a:moveTo>
                  <a:pt x="9508" y="850"/>
                </a:moveTo>
                <a:lnTo>
                  <a:pt x="9508" y="862"/>
                </a:lnTo>
                <a:cubicBezTo>
                  <a:pt x="9502" y="874"/>
                  <a:pt x="9490" y="893"/>
                  <a:pt x="9476" y="911"/>
                </a:cubicBezTo>
                <a:cubicBezTo>
                  <a:pt x="9490" y="893"/>
                  <a:pt x="9496" y="868"/>
                  <a:pt x="9508" y="850"/>
                </a:cubicBezTo>
                <a:close/>
                <a:moveTo>
                  <a:pt x="9696" y="874"/>
                </a:moveTo>
                <a:lnTo>
                  <a:pt x="9696" y="874"/>
                </a:lnTo>
                <a:cubicBezTo>
                  <a:pt x="9571" y="1533"/>
                  <a:pt x="9358" y="2178"/>
                  <a:pt x="9063" y="2786"/>
                </a:cubicBezTo>
                <a:cubicBezTo>
                  <a:pt x="8857" y="3219"/>
                  <a:pt x="8606" y="3632"/>
                  <a:pt x="8324" y="4021"/>
                </a:cubicBezTo>
                <a:cubicBezTo>
                  <a:pt x="8029" y="4415"/>
                  <a:pt x="7697" y="4785"/>
                  <a:pt x="7365" y="5143"/>
                </a:cubicBezTo>
                <a:cubicBezTo>
                  <a:pt x="7189" y="5325"/>
                  <a:pt x="7020" y="5505"/>
                  <a:pt x="6850" y="5681"/>
                </a:cubicBezTo>
                <a:cubicBezTo>
                  <a:pt x="7001" y="5487"/>
                  <a:pt x="7145" y="5293"/>
                  <a:pt x="7295" y="5091"/>
                </a:cubicBezTo>
                <a:cubicBezTo>
                  <a:pt x="7559" y="4723"/>
                  <a:pt x="7822" y="4353"/>
                  <a:pt x="8073" y="3971"/>
                </a:cubicBezTo>
                <a:cubicBezTo>
                  <a:pt x="8311" y="3613"/>
                  <a:pt x="8542" y="3243"/>
                  <a:pt x="8762" y="2873"/>
                </a:cubicBezTo>
                <a:cubicBezTo>
                  <a:pt x="8976" y="2504"/>
                  <a:pt x="9182" y="2128"/>
                  <a:pt x="9358" y="1739"/>
                </a:cubicBezTo>
                <a:cubicBezTo>
                  <a:pt x="9482" y="1457"/>
                  <a:pt x="9603" y="1169"/>
                  <a:pt x="9696" y="874"/>
                </a:cubicBezTo>
                <a:close/>
                <a:moveTo>
                  <a:pt x="9534" y="874"/>
                </a:moveTo>
                <a:lnTo>
                  <a:pt x="9534" y="874"/>
                </a:lnTo>
                <a:cubicBezTo>
                  <a:pt x="9464" y="1030"/>
                  <a:pt x="9383" y="1194"/>
                  <a:pt x="9308" y="1351"/>
                </a:cubicBezTo>
                <a:cubicBezTo>
                  <a:pt x="9106" y="1745"/>
                  <a:pt x="8894" y="2121"/>
                  <a:pt x="8669" y="2497"/>
                </a:cubicBezTo>
                <a:cubicBezTo>
                  <a:pt x="8443" y="2873"/>
                  <a:pt x="8211" y="3243"/>
                  <a:pt x="7978" y="3613"/>
                </a:cubicBezTo>
                <a:cubicBezTo>
                  <a:pt x="7729" y="4015"/>
                  <a:pt x="7483" y="4415"/>
                  <a:pt x="7234" y="4810"/>
                </a:cubicBezTo>
                <a:cubicBezTo>
                  <a:pt x="6995" y="5198"/>
                  <a:pt x="6757" y="5580"/>
                  <a:pt x="6519" y="5964"/>
                </a:cubicBezTo>
                <a:cubicBezTo>
                  <a:pt x="6638" y="5650"/>
                  <a:pt x="6775" y="5343"/>
                  <a:pt x="6925" y="5036"/>
                </a:cubicBezTo>
                <a:cubicBezTo>
                  <a:pt x="7107" y="4660"/>
                  <a:pt x="7315" y="4296"/>
                  <a:pt x="7527" y="3933"/>
                </a:cubicBezTo>
                <a:cubicBezTo>
                  <a:pt x="7741" y="3575"/>
                  <a:pt x="7960" y="3219"/>
                  <a:pt x="8192" y="2867"/>
                </a:cubicBezTo>
                <a:cubicBezTo>
                  <a:pt x="8418" y="2516"/>
                  <a:pt x="8649" y="2172"/>
                  <a:pt x="8888" y="1827"/>
                </a:cubicBezTo>
                <a:cubicBezTo>
                  <a:pt x="9100" y="1507"/>
                  <a:pt x="9320" y="1188"/>
                  <a:pt x="9534" y="874"/>
                </a:cubicBezTo>
                <a:close/>
                <a:moveTo>
                  <a:pt x="9716" y="605"/>
                </a:moveTo>
                <a:lnTo>
                  <a:pt x="9716" y="605"/>
                </a:lnTo>
                <a:cubicBezTo>
                  <a:pt x="9708" y="624"/>
                  <a:pt x="9708" y="642"/>
                  <a:pt x="9702" y="662"/>
                </a:cubicBezTo>
                <a:cubicBezTo>
                  <a:pt x="9615" y="981"/>
                  <a:pt x="9502" y="1287"/>
                  <a:pt x="9370" y="1588"/>
                </a:cubicBezTo>
                <a:cubicBezTo>
                  <a:pt x="9201" y="1978"/>
                  <a:pt x="9013" y="2360"/>
                  <a:pt x="8800" y="2722"/>
                </a:cubicBezTo>
                <a:cubicBezTo>
                  <a:pt x="8588" y="3098"/>
                  <a:pt x="8354" y="3469"/>
                  <a:pt x="8117" y="3827"/>
                </a:cubicBezTo>
                <a:cubicBezTo>
                  <a:pt x="7873" y="4203"/>
                  <a:pt x="7622" y="4573"/>
                  <a:pt x="7359" y="4941"/>
                </a:cubicBezTo>
                <a:cubicBezTo>
                  <a:pt x="7139" y="5249"/>
                  <a:pt x="6913" y="5556"/>
                  <a:pt x="6682" y="5863"/>
                </a:cubicBezTo>
                <a:cubicBezTo>
                  <a:pt x="6613" y="5938"/>
                  <a:pt x="6537" y="6014"/>
                  <a:pt x="6468" y="6095"/>
                </a:cubicBezTo>
                <a:cubicBezTo>
                  <a:pt x="6468" y="6083"/>
                  <a:pt x="6474" y="6069"/>
                  <a:pt x="6482" y="6057"/>
                </a:cubicBezTo>
                <a:cubicBezTo>
                  <a:pt x="6707" y="5701"/>
                  <a:pt x="6939" y="5337"/>
                  <a:pt x="7171" y="4973"/>
                </a:cubicBezTo>
                <a:cubicBezTo>
                  <a:pt x="7422" y="4573"/>
                  <a:pt x="7671" y="4177"/>
                  <a:pt x="7923" y="3783"/>
                </a:cubicBezTo>
                <a:cubicBezTo>
                  <a:pt x="8154" y="3407"/>
                  <a:pt x="8392" y="3031"/>
                  <a:pt x="8625" y="2647"/>
                </a:cubicBezTo>
                <a:cubicBezTo>
                  <a:pt x="8851" y="2279"/>
                  <a:pt x="9069" y="1903"/>
                  <a:pt x="9270" y="1513"/>
                </a:cubicBezTo>
                <a:cubicBezTo>
                  <a:pt x="9415" y="1232"/>
                  <a:pt x="9558" y="943"/>
                  <a:pt x="9684" y="648"/>
                </a:cubicBezTo>
                <a:cubicBezTo>
                  <a:pt x="9690" y="636"/>
                  <a:pt x="9702" y="617"/>
                  <a:pt x="9716" y="605"/>
                </a:cubicBezTo>
                <a:close/>
                <a:moveTo>
                  <a:pt x="8700" y="2053"/>
                </a:moveTo>
                <a:lnTo>
                  <a:pt x="8700" y="2053"/>
                </a:lnTo>
                <a:cubicBezTo>
                  <a:pt x="8550" y="2279"/>
                  <a:pt x="8392" y="2504"/>
                  <a:pt x="8242" y="2730"/>
                </a:cubicBezTo>
                <a:cubicBezTo>
                  <a:pt x="8016" y="3080"/>
                  <a:pt x="7784" y="3431"/>
                  <a:pt x="7572" y="3789"/>
                </a:cubicBezTo>
                <a:cubicBezTo>
                  <a:pt x="7359" y="4145"/>
                  <a:pt x="7151" y="4509"/>
                  <a:pt x="6963" y="4879"/>
                </a:cubicBezTo>
                <a:cubicBezTo>
                  <a:pt x="6769" y="5249"/>
                  <a:pt x="6594" y="5631"/>
                  <a:pt x="6444" y="6020"/>
                </a:cubicBezTo>
                <a:cubicBezTo>
                  <a:pt x="6425" y="6069"/>
                  <a:pt x="6412" y="6120"/>
                  <a:pt x="6393" y="6164"/>
                </a:cubicBezTo>
                <a:cubicBezTo>
                  <a:pt x="6387" y="6170"/>
                  <a:pt x="6387" y="6176"/>
                  <a:pt x="6393" y="6176"/>
                </a:cubicBezTo>
                <a:cubicBezTo>
                  <a:pt x="6387" y="6181"/>
                  <a:pt x="6382" y="6182"/>
                  <a:pt x="6381" y="6188"/>
                </a:cubicBezTo>
                <a:lnTo>
                  <a:pt x="6381" y="6188"/>
                </a:lnTo>
                <a:cubicBezTo>
                  <a:pt x="6451" y="5260"/>
                  <a:pt x="6902" y="4414"/>
                  <a:pt x="7434" y="3670"/>
                </a:cubicBezTo>
                <a:cubicBezTo>
                  <a:pt x="7835" y="3112"/>
                  <a:pt x="8279" y="2592"/>
                  <a:pt x="8700" y="2053"/>
                </a:cubicBezTo>
                <a:close/>
                <a:moveTo>
                  <a:pt x="11307" y="4472"/>
                </a:moveTo>
                <a:cubicBezTo>
                  <a:pt x="11232" y="4509"/>
                  <a:pt x="11157" y="4553"/>
                  <a:pt x="11081" y="4591"/>
                </a:cubicBezTo>
                <a:cubicBezTo>
                  <a:pt x="10899" y="4685"/>
                  <a:pt x="10711" y="4767"/>
                  <a:pt x="10523" y="4842"/>
                </a:cubicBezTo>
                <a:cubicBezTo>
                  <a:pt x="10147" y="4992"/>
                  <a:pt x="9759" y="5123"/>
                  <a:pt x="9370" y="5249"/>
                </a:cubicBezTo>
                <a:cubicBezTo>
                  <a:pt x="9001" y="5374"/>
                  <a:pt x="8631" y="5493"/>
                  <a:pt x="8267" y="5644"/>
                </a:cubicBezTo>
                <a:cubicBezTo>
                  <a:pt x="7917" y="5782"/>
                  <a:pt x="7578" y="5944"/>
                  <a:pt x="7258" y="6138"/>
                </a:cubicBezTo>
                <a:cubicBezTo>
                  <a:pt x="6971" y="6320"/>
                  <a:pt x="6700" y="6528"/>
                  <a:pt x="6468" y="6772"/>
                </a:cubicBezTo>
                <a:cubicBezTo>
                  <a:pt x="6632" y="6552"/>
                  <a:pt x="6813" y="6352"/>
                  <a:pt x="7014" y="6164"/>
                </a:cubicBezTo>
                <a:cubicBezTo>
                  <a:pt x="7295" y="5901"/>
                  <a:pt x="7602" y="5675"/>
                  <a:pt x="7935" y="5487"/>
                </a:cubicBezTo>
                <a:cubicBezTo>
                  <a:pt x="8273" y="5293"/>
                  <a:pt x="8643" y="5143"/>
                  <a:pt x="9019" y="5036"/>
                </a:cubicBezTo>
                <a:cubicBezTo>
                  <a:pt x="9433" y="4917"/>
                  <a:pt x="9859" y="4836"/>
                  <a:pt x="10280" y="4747"/>
                </a:cubicBezTo>
                <a:cubicBezTo>
                  <a:pt x="10624" y="4672"/>
                  <a:pt x="10975" y="4591"/>
                  <a:pt x="11307" y="4472"/>
                </a:cubicBezTo>
                <a:close/>
                <a:moveTo>
                  <a:pt x="11388" y="4484"/>
                </a:moveTo>
                <a:lnTo>
                  <a:pt x="11388" y="4484"/>
                </a:lnTo>
                <a:cubicBezTo>
                  <a:pt x="11357" y="4509"/>
                  <a:pt x="11325" y="4535"/>
                  <a:pt x="11301" y="4559"/>
                </a:cubicBezTo>
                <a:cubicBezTo>
                  <a:pt x="11275" y="4579"/>
                  <a:pt x="11257" y="4597"/>
                  <a:pt x="11238" y="4610"/>
                </a:cubicBezTo>
                <a:cubicBezTo>
                  <a:pt x="10919" y="4848"/>
                  <a:pt x="10555" y="5036"/>
                  <a:pt x="10185" y="5186"/>
                </a:cubicBezTo>
                <a:cubicBezTo>
                  <a:pt x="9627" y="5412"/>
                  <a:pt x="9039" y="5562"/>
                  <a:pt x="8467" y="5750"/>
                </a:cubicBezTo>
                <a:cubicBezTo>
                  <a:pt x="8174" y="5844"/>
                  <a:pt x="7885" y="5950"/>
                  <a:pt x="7602" y="6083"/>
                </a:cubicBezTo>
                <a:cubicBezTo>
                  <a:pt x="7347" y="6208"/>
                  <a:pt x="7101" y="6346"/>
                  <a:pt x="6870" y="6508"/>
                </a:cubicBezTo>
                <a:cubicBezTo>
                  <a:pt x="6707" y="6621"/>
                  <a:pt x="6549" y="6746"/>
                  <a:pt x="6399" y="6878"/>
                </a:cubicBezTo>
                <a:cubicBezTo>
                  <a:pt x="6506" y="6766"/>
                  <a:pt x="6613" y="6659"/>
                  <a:pt x="6725" y="6558"/>
                </a:cubicBezTo>
                <a:cubicBezTo>
                  <a:pt x="6870" y="6439"/>
                  <a:pt x="7020" y="6326"/>
                  <a:pt x="7171" y="6227"/>
                </a:cubicBezTo>
                <a:cubicBezTo>
                  <a:pt x="7489" y="6026"/>
                  <a:pt x="7828" y="5863"/>
                  <a:pt x="8174" y="5719"/>
                </a:cubicBezTo>
                <a:cubicBezTo>
                  <a:pt x="8530" y="5568"/>
                  <a:pt x="8900" y="5443"/>
                  <a:pt x="9270" y="5325"/>
                </a:cubicBezTo>
                <a:cubicBezTo>
                  <a:pt x="9652" y="5198"/>
                  <a:pt x="10041" y="5079"/>
                  <a:pt x="10423" y="4929"/>
                </a:cubicBezTo>
                <a:cubicBezTo>
                  <a:pt x="10755" y="4804"/>
                  <a:pt x="11075" y="4654"/>
                  <a:pt x="11388" y="4484"/>
                </a:cubicBezTo>
                <a:close/>
                <a:moveTo>
                  <a:pt x="10555" y="5091"/>
                </a:moveTo>
                <a:cubicBezTo>
                  <a:pt x="10329" y="5230"/>
                  <a:pt x="10084" y="5355"/>
                  <a:pt x="9846" y="5475"/>
                </a:cubicBezTo>
                <a:cubicBezTo>
                  <a:pt x="9490" y="5644"/>
                  <a:pt x="9120" y="5794"/>
                  <a:pt x="8750" y="5938"/>
                </a:cubicBezTo>
                <a:cubicBezTo>
                  <a:pt x="8362" y="6095"/>
                  <a:pt x="7966" y="6239"/>
                  <a:pt x="7578" y="6396"/>
                </a:cubicBezTo>
                <a:cubicBezTo>
                  <a:pt x="7202" y="6546"/>
                  <a:pt x="6826" y="6708"/>
                  <a:pt x="6462" y="6896"/>
                </a:cubicBezTo>
                <a:lnTo>
                  <a:pt x="6462" y="6896"/>
                </a:lnTo>
                <a:cubicBezTo>
                  <a:pt x="6557" y="6815"/>
                  <a:pt x="6656" y="6734"/>
                  <a:pt x="6757" y="6665"/>
                </a:cubicBezTo>
                <a:cubicBezTo>
                  <a:pt x="6977" y="6496"/>
                  <a:pt x="7214" y="6346"/>
                  <a:pt x="7459" y="6220"/>
                </a:cubicBezTo>
                <a:cubicBezTo>
                  <a:pt x="7741" y="6077"/>
                  <a:pt x="8029" y="5964"/>
                  <a:pt x="8324" y="5857"/>
                </a:cubicBezTo>
                <a:cubicBezTo>
                  <a:pt x="8894" y="5663"/>
                  <a:pt x="9490" y="5513"/>
                  <a:pt x="10054" y="5299"/>
                </a:cubicBezTo>
                <a:cubicBezTo>
                  <a:pt x="10223" y="5236"/>
                  <a:pt x="10392" y="5167"/>
                  <a:pt x="10555" y="5091"/>
                </a:cubicBezTo>
                <a:close/>
                <a:moveTo>
                  <a:pt x="11151" y="6991"/>
                </a:moveTo>
                <a:cubicBezTo>
                  <a:pt x="11151" y="6997"/>
                  <a:pt x="11151" y="6997"/>
                  <a:pt x="11145" y="6997"/>
                </a:cubicBezTo>
                <a:cubicBezTo>
                  <a:pt x="11145" y="6997"/>
                  <a:pt x="11151" y="6997"/>
                  <a:pt x="11151" y="6991"/>
                </a:cubicBezTo>
                <a:close/>
                <a:moveTo>
                  <a:pt x="11099" y="4785"/>
                </a:moveTo>
                <a:lnTo>
                  <a:pt x="11099" y="4785"/>
                </a:lnTo>
                <a:cubicBezTo>
                  <a:pt x="11006" y="4873"/>
                  <a:pt x="10911" y="4955"/>
                  <a:pt x="10818" y="5036"/>
                </a:cubicBezTo>
                <a:cubicBezTo>
                  <a:pt x="10511" y="5287"/>
                  <a:pt x="10179" y="5505"/>
                  <a:pt x="9828" y="5693"/>
                </a:cubicBezTo>
                <a:cubicBezTo>
                  <a:pt x="9464" y="5881"/>
                  <a:pt x="9076" y="6039"/>
                  <a:pt x="8687" y="6170"/>
                </a:cubicBezTo>
                <a:cubicBezTo>
                  <a:pt x="8293" y="6308"/>
                  <a:pt x="7891" y="6427"/>
                  <a:pt x="7497" y="6558"/>
                </a:cubicBezTo>
                <a:cubicBezTo>
                  <a:pt x="7107" y="6690"/>
                  <a:pt x="6713" y="6821"/>
                  <a:pt x="6337" y="7003"/>
                </a:cubicBezTo>
                <a:lnTo>
                  <a:pt x="6337" y="7003"/>
                </a:lnTo>
                <a:cubicBezTo>
                  <a:pt x="6343" y="6997"/>
                  <a:pt x="6355" y="6991"/>
                  <a:pt x="6361" y="6985"/>
                </a:cubicBezTo>
                <a:cubicBezTo>
                  <a:pt x="6537" y="6896"/>
                  <a:pt x="6707" y="6809"/>
                  <a:pt x="6882" y="6728"/>
                </a:cubicBezTo>
                <a:cubicBezTo>
                  <a:pt x="7070" y="6641"/>
                  <a:pt x="7264" y="6558"/>
                  <a:pt x="7459" y="6477"/>
                </a:cubicBezTo>
                <a:cubicBezTo>
                  <a:pt x="7853" y="6320"/>
                  <a:pt x="8249" y="6176"/>
                  <a:pt x="8643" y="6026"/>
                </a:cubicBezTo>
                <a:cubicBezTo>
                  <a:pt x="9019" y="5881"/>
                  <a:pt x="9395" y="5731"/>
                  <a:pt x="9759" y="5562"/>
                </a:cubicBezTo>
                <a:cubicBezTo>
                  <a:pt x="10104" y="5406"/>
                  <a:pt x="10448" y="5224"/>
                  <a:pt x="10769" y="5016"/>
                </a:cubicBezTo>
                <a:cubicBezTo>
                  <a:pt x="10881" y="4941"/>
                  <a:pt x="10994" y="4866"/>
                  <a:pt x="11099" y="4785"/>
                </a:cubicBezTo>
                <a:close/>
                <a:moveTo>
                  <a:pt x="6775" y="1401"/>
                </a:moveTo>
                <a:cubicBezTo>
                  <a:pt x="6775" y="1403"/>
                  <a:pt x="6775" y="1405"/>
                  <a:pt x="6775" y="1406"/>
                </a:cubicBezTo>
                <a:cubicBezTo>
                  <a:pt x="6769" y="1432"/>
                  <a:pt x="6763" y="1451"/>
                  <a:pt x="6757" y="1470"/>
                </a:cubicBezTo>
                <a:cubicBezTo>
                  <a:pt x="6719" y="1576"/>
                  <a:pt x="6682" y="1677"/>
                  <a:pt x="6638" y="1776"/>
                </a:cubicBezTo>
                <a:cubicBezTo>
                  <a:pt x="6557" y="1978"/>
                  <a:pt x="6462" y="2178"/>
                  <a:pt x="6361" y="2372"/>
                </a:cubicBezTo>
                <a:cubicBezTo>
                  <a:pt x="6161" y="2768"/>
                  <a:pt x="5948" y="3156"/>
                  <a:pt x="5791" y="3563"/>
                </a:cubicBezTo>
                <a:cubicBezTo>
                  <a:pt x="5710" y="3769"/>
                  <a:pt x="5641" y="3983"/>
                  <a:pt x="5597" y="4197"/>
                </a:cubicBezTo>
                <a:cubicBezTo>
                  <a:pt x="5554" y="4440"/>
                  <a:pt x="5528" y="4691"/>
                  <a:pt x="5516" y="4941"/>
                </a:cubicBezTo>
                <a:cubicBezTo>
                  <a:pt x="5490" y="5443"/>
                  <a:pt x="5504" y="5944"/>
                  <a:pt x="5435" y="6445"/>
                </a:cubicBezTo>
                <a:cubicBezTo>
                  <a:pt x="5403" y="6690"/>
                  <a:pt x="5354" y="6928"/>
                  <a:pt x="5290" y="7167"/>
                </a:cubicBezTo>
                <a:cubicBezTo>
                  <a:pt x="5233" y="7373"/>
                  <a:pt x="5166" y="7581"/>
                  <a:pt x="5083" y="7775"/>
                </a:cubicBezTo>
                <a:cubicBezTo>
                  <a:pt x="5102" y="7686"/>
                  <a:pt x="5120" y="7593"/>
                  <a:pt x="5134" y="7506"/>
                </a:cubicBezTo>
                <a:cubicBezTo>
                  <a:pt x="5215" y="6966"/>
                  <a:pt x="5215" y="6427"/>
                  <a:pt x="5227" y="5889"/>
                </a:cubicBezTo>
                <a:cubicBezTo>
                  <a:pt x="5233" y="5325"/>
                  <a:pt x="5247" y="4761"/>
                  <a:pt x="5366" y="4209"/>
                </a:cubicBezTo>
                <a:cubicBezTo>
                  <a:pt x="5429" y="3933"/>
                  <a:pt x="5516" y="3663"/>
                  <a:pt x="5641" y="3413"/>
                </a:cubicBezTo>
                <a:cubicBezTo>
                  <a:pt x="5767" y="3150"/>
                  <a:pt x="5924" y="2910"/>
                  <a:pt x="6086" y="2673"/>
                </a:cubicBezTo>
                <a:cubicBezTo>
                  <a:pt x="6351" y="2272"/>
                  <a:pt x="6634" y="1866"/>
                  <a:pt x="6775" y="1401"/>
                </a:cubicBezTo>
                <a:close/>
                <a:moveTo>
                  <a:pt x="6707" y="1406"/>
                </a:moveTo>
                <a:cubicBezTo>
                  <a:pt x="6581" y="1796"/>
                  <a:pt x="6361" y="2152"/>
                  <a:pt x="6130" y="2497"/>
                </a:cubicBezTo>
                <a:cubicBezTo>
                  <a:pt x="5973" y="2730"/>
                  <a:pt x="5817" y="2962"/>
                  <a:pt x="5678" y="3211"/>
                </a:cubicBezTo>
                <a:cubicBezTo>
                  <a:pt x="5542" y="3456"/>
                  <a:pt x="5435" y="3714"/>
                  <a:pt x="5366" y="3983"/>
                </a:cubicBezTo>
                <a:cubicBezTo>
                  <a:pt x="5215" y="4521"/>
                  <a:pt x="5184" y="5085"/>
                  <a:pt x="5172" y="5638"/>
                </a:cubicBezTo>
                <a:cubicBezTo>
                  <a:pt x="5166" y="6182"/>
                  <a:pt x="5178" y="6722"/>
                  <a:pt x="5120" y="7260"/>
                </a:cubicBezTo>
                <a:cubicBezTo>
                  <a:pt x="5096" y="7455"/>
                  <a:pt x="5071" y="7649"/>
                  <a:pt x="5027" y="7837"/>
                </a:cubicBezTo>
                <a:cubicBezTo>
                  <a:pt x="5083" y="7430"/>
                  <a:pt x="5077" y="7017"/>
                  <a:pt x="5045" y="6609"/>
                </a:cubicBezTo>
                <a:cubicBezTo>
                  <a:pt x="5008" y="6101"/>
                  <a:pt x="4940" y="5600"/>
                  <a:pt x="4926" y="5091"/>
                </a:cubicBezTo>
                <a:cubicBezTo>
                  <a:pt x="4920" y="4616"/>
                  <a:pt x="4958" y="4127"/>
                  <a:pt x="5114" y="3670"/>
                </a:cubicBezTo>
                <a:cubicBezTo>
                  <a:pt x="5190" y="3456"/>
                  <a:pt x="5290" y="3256"/>
                  <a:pt x="5421" y="3061"/>
                </a:cubicBezTo>
                <a:cubicBezTo>
                  <a:pt x="5548" y="2886"/>
                  <a:pt x="5684" y="2722"/>
                  <a:pt x="5829" y="2560"/>
                </a:cubicBezTo>
                <a:cubicBezTo>
                  <a:pt x="6092" y="2259"/>
                  <a:pt x="6381" y="1958"/>
                  <a:pt x="6575" y="1602"/>
                </a:cubicBezTo>
                <a:cubicBezTo>
                  <a:pt x="6625" y="1539"/>
                  <a:pt x="6670" y="1476"/>
                  <a:pt x="6707" y="1406"/>
                </a:cubicBezTo>
                <a:close/>
                <a:moveTo>
                  <a:pt x="3003" y="5073"/>
                </a:moveTo>
                <a:cubicBezTo>
                  <a:pt x="3009" y="5149"/>
                  <a:pt x="3015" y="5224"/>
                  <a:pt x="3028" y="5299"/>
                </a:cubicBezTo>
                <a:cubicBezTo>
                  <a:pt x="3078" y="5600"/>
                  <a:pt x="3191" y="5881"/>
                  <a:pt x="3329" y="6158"/>
                </a:cubicBezTo>
                <a:cubicBezTo>
                  <a:pt x="3466" y="6427"/>
                  <a:pt x="3636" y="6690"/>
                  <a:pt x="3804" y="6948"/>
                </a:cubicBezTo>
                <a:cubicBezTo>
                  <a:pt x="3968" y="7205"/>
                  <a:pt x="4137" y="7461"/>
                  <a:pt x="4281" y="7737"/>
                </a:cubicBezTo>
                <a:lnTo>
                  <a:pt x="4338" y="7850"/>
                </a:lnTo>
                <a:cubicBezTo>
                  <a:pt x="4180" y="7587"/>
                  <a:pt x="3980" y="7348"/>
                  <a:pt x="3780" y="7116"/>
                </a:cubicBezTo>
                <a:cubicBezTo>
                  <a:pt x="3541" y="6853"/>
                  <a:pt x="3297" y="6590"/>
                  <a:pt x="3153" y="6257"/>
                </a:cubicBezTo>
                <a:cubicBezTo>
                  <a:pt x="3009" y="5926"/>
                  <a:pt x="2971" y="5556"/>
                  <a:pt x="2997" y="5198"/>
                </a:cubicBezTo>
                <a:cubicBezTo>
                  <a:pt x="2997" y="5155"/>
                  <a:pt x="3003" y="5117"/>
                  <a:pt x="3003" y="5073"/>
                </a:cubicBezTo>
                <a:close/>
                <a:moveTo>
                  <a:pt x="6700" y="1739"/>
                </a:moveTo>
                <a:lnTo>
                  <a:pt x="6700" y="1739"/>
                </a:lnTo>
                <a:cubicBezTo>
                  <a:pt x="6656" y="1909"/>
                  <a:pt x="6607" y="2077"/>
                  <a:pt x="6549" y="2241"/>
                </a:cubicBezTo>
                <a:cubicBezTo>
                  <a:pt x="6393" y="2698"/>
                  <a:pt x="6205" y="3136"/>
                  <a:pt x="6080" y="3601"/>
                </a:cubicBezTo>
                <a:cubicBezTo>
                  <a:pt x="6011" y="3839"/>
                  <a:pt x="5967" y="4076"/>
                  <a:pt x="5942" y="4321"/>
                </a:cubicBezTo>
                <a:cubicBezTo>
                  <a:pt x="5918" y="4591"/>
                  <a:pt x="5918" y="4866"/>
                  <a:pt x="5910" y="5137"/>
                </a:cubicBezTo>
                <a:cubicBezTo>
                  <a:pt x="5898" y="5406"/>
                  <a:pt x="5886" y="5675"/>
                  <a:pt x="5835" y="5938"/>
                </a:cubicBezTo>
                <a:cubicBezTo>
                  <a:pt x="5791" y="6182"/>
                  <a:pt x="5722" y="6427"/>
                  <a:pt x="5641" y="6665"/>
                </a:cubicBezTo>
                <a:cubicBezTo>
                  <a:pt x="5478" y="7104"/>
                  <a:pt x="5265" y="7518"/>
                  <a:pt x="5045" y="7931"/>
                </a:cubicBezTo>
                <a:cubicBezTo>
                  <a:pt x="5053" y="7906"/>
                  <a:pt x="5059" y="7888"/>
                  <a:pt x="5065" y="7862"/>
                </a:cubicBezTo>
                <a:cubicBezTo>
                  <a:pt x="5233" y="7474"/>
                  <a:pt x="5360" y="7066"/>
                  <a:pt x="5435" y="6647"/>
                </a:cubicBezTo>
                <a:cubicBezTo>
                  <a:pt x="5522" y="6152"/>
                  <a:pt x="5522" y="5656"/>
                  <a:pt x="5534" y="5155"/>
                </a:cubicBezTo>
                <a:cubicBezTo>
                  <a:pt x="5542" y="4903"/>
                  <a:pt x="5560" y="4654"/>
                  <a:pt x="5597" y="4403"/>
                </a:cubicBezTo>
                <a:cubicBezTo>
                  <a:pt x="5629" y="4171"/>
                  <a:pt x="5684" y="3939"/>
                  <a:pt x="5767" y="3720"/>
                </a:cubicBezTo>
                <a:cubicBezTo>
                  <a:pt x="5918" y="3306"/>
                  <a:pt x="6124" y="2918"/>
                  <a:pt x="6331" y="2528"/>
                </a:cubicBezTo>
                <a:cubicBezTo>
                  <a:pt x="6462" y="2271"/>
                  <a:pt x="6594" y="2008"/>
                  <a:pt x="6700" y="1739"/>
                </a:cubicBezTo>
                <a:close/>
                <a:moveTo>
                  <a:pt x="6437" y="1782"/>
                </a:moveTo>
                <a:lnTo>
                  <a:pt x="6437" y="1782"/>
                </a:lnTo>
                <a:cubicBezTo>
                  <a:pt x="6399" y="1840"/>
                  <a:pt x="6361" y="1895"/>
                  <a:pt x="6318" y="1952"/>
                </a:cubicBezTo>
                <a:cubicBezTo>
                  <a:pt x="6187" y="2121"/>
                  <a:pt x="6042" y="2285"/>
                  <a:pt x="5898" y="2441"/>
                </a:cubicBezTo>
                <a:cubicBezTo>
                  <a:pt x="5603" y="2768"/>
                  <a:pt x="5316" y="3098"/>
                  <a:pt x="5146" y="3512"/>
                </a:cubicBezTo>
                <a:cubicBezTo>
                  <a:pt x="4964" y="3945"/>
                  <a:pt x="4902" y="4422"/>
                  <a:pt x="4902" y="4891"/>
                </a:cubicBezTo>
                <a:cubicBezTo>
                  <a:pt x="4895" y="5392"/>
                  <a:pt x="4958" y="5889"/>
                  <a:pt x="4996" y="6390"/>
                </a:cubicBezTo>
                <a:cubicBezTo>
                  <a:pt x="5039" y="6916"/>
                  <a:pt x="5065" y="7455"/>
                  <a:pt x="4964" y="7981"/>
                </a:cubicBezTo>
                <a:cubicBezTo>
                  <a:pt x="4958" y="7995"/>
                  <a:pt x="4958" y="8007"/>
                  <a:pt x="4952" y="8013"/>
                </a:cubicBezTo>
                <a:cubicBezTo>
                  <a:pt x="4952" y="7949"/>
                  <a:pt x="4952" y="7882"/>
                  <a:pt x="4946" y="7819"/>
                </a:cubicBezTo>
                <a:cubicBezTo>
                  <a:pt x="4932" y="7656"/>
                  <a:pt x="4920" y="7492"/>
                  <a:pt x="4902" y="7330"/>
                </a:cubicBezTo>
                <a:cubicBezTo>
                  <a:pt x="4827" y="6696"/>
                  <a:pt x="4714" y="6057"/>
                  <a:pt x="4683" y="5418"/>
                </a:cubicBezTo>
                <a:cubicBezTo>
                  <a:pt x="4657" y="4854"/>
                  <a:pt x="4701" y="4278"/>
                  <a:pt x="4895" y="3745"/>
                </a:cubicBezTo>
                <a:cubicBezTo>
                  <a:pt x="4990" y="3475"/>
                  <a:pt x="5128" y="3225"/>
                  <a:pt x="5296" y="2999"/>
                </a:cubicBezTo>
                <a:cubicBezTo>
                  <a:pt x="5472" y="2768"/>
                  <a:pt x="5684" y="2560"/>
                  <a:pt x="5892" y="2360"/>
                </a:cubicBezTo>
                <a:cubicBezTo>
                  <a:pt x="6080" y="2172"/>
                  <a:pt x="6268" y="1990"/>
                  <a:pt x="6437" y="1782"/>
                </a:cubicBezTo>
                <a:close/>
                <a:moveTo>
                  <a:pt x="3147" y="4339"/>
                </a:moveTo>
                <a:cubicBezTo>
                  <a:pt x="3142" y="4569"/>
                  <a:pt x="3185" y="4806"/>
                  <a:pt x="3248" y="5036"/>
                </a:cubicBezTo>
                <a:cubicBezTo>
                  <a:pt x="3353" y="5412"/>
                  <a:pt x="3523" y="5768"/>
                  <a:pt x="3717" y="6107"/>
                </a:cubicBezTo>
                <a:cubicBezTo>
                  <a:pt x="3905" y="6453"/>
                  <a:pt x="4113" y="6791"/>
                  <a:pt x="4281" y="7148"/>
                </a:cubicBezTo>
                <a:cubicBezTo>
                  <a:pt x="4438" y="7474"/>
                  <a:pt x="4556" y="7813"/>
                  <a:pt x="4594" y="8169"/>
                </a:cubicBezTo>
                <a:cubicBezTo>
                  <a:pt x="4564" y="8056"/>
                  <a:pt x="4526" y="7943"/>
                  <a:pt x="4481" y="7837"/>
                </a:cubicBezTo>
                <a:cubicBezTo>
                  <a:pt x="4362" y="7549"/>
                  <a:pt x="4206" y="7273"/>
                  <a:pt x="4043" y="7003"/>
                </a:cubicBezTo>
                <a:cubicBezTo>
                  <a:pt x="3873" y="6722"/>
                  <a:pt x="3691" y="6453"/>
                  <a:pt x="3535" y="6170"/>
                </a:cubicBezTo>
                <a:cubicBezTo>
                  <a:pt x="3379" y="5889"/>
                  <a:pt x="3248" y="5594"/>
                  <a:pt x="3173" y="5287"/>
                </a:cubicBezTo>
                <a:cubicBezTo>
                  <a:pt x="3097" y="4979"/>
                  <a:pt x="3078" y="4660"/>
                  <a:pt x="3141" y="4353"/>
                </a:cubicBezTo>
                <a:cubicBezTo>
                  <a:pt x="3145" y="4349"/>
                  <a:pt x="3146" y="4343"/>
                  <a:pt x="3147" y="4339"/>
                </a:cubicBezTo>
                <a:close/>
                <a:moveTo>
                  <a:pt x="3210" y="4521"/>
                </a:moveTo>
                <a:cubicBezTo>
                  <a:pt x="3248" y="4654"/>
                  <a:pt x="3297" y="4779"/>
                  <a:pt x="3353" y="4891"/>
                </a:cubicBezTo>
                <a:cubicBezTo>
                  <a:pt x="3428" y="5042"/>
                  <a:pt x="3511" y="5180"/>
                  <a:pt x="3598" y="5317"/>
                </a:cubicBezTo>
                <a:cubicBezTo>
                  <a:pt x="3685" y="5475"/>
                  <a:pt x="3774" y="5625"/>
                  <a:pt x="3861" y="5776"/>
                </a:cubicBezTo>
                <a:cubicBezTo>
                  <a:pt x="4024" y="6077"/>
                  <a:pt x="4188" y="6384"/>
                  <a:pt x="4331" y="6690"/>
                </a:cubicBezTo>
                <a:cubicBezTo>
                  <a:pt x="4469" y="6997"/>
                  <a:pt x="4588" y="7310"/>
                  <a:pt x="4651" y="7643"/>
                </a:cubicBezTo>
                <a:cubicBezTo>
                  <a:pt x="4701" y="7912"/>
                  <a:pt x="4720" y="8195"/>
                  <a:pt x="4677" y="8464"/>
                </a:cubicBezTo>
                <a:lnTo>
                  <a:pt x="4677" y="8377"/>
                </a:lnTo>
                <a:cubicBezTo>
                  <a:pt x="4663" y="8013"/>
                  <a:pt x="4570" y="7656"/>
                  <a:pt x="4425" y="7318"/>
                </a:cubicBezTo>
                <a:cubicBezTo>
                  <a:pt x="4275" y="6954"/>
                  <a:pt x="4075" y="6609"/>
                  <a:pt x="3873" y="6265"/>
                </a:cubicBezTo>
                <a:cubicBezTo>
                  <a:pt x="3679" y="5919"/>
                  <a:pt x="3491" y="5568"/>
                  <a:pt x="3361" y="5192"/>
                </a:cubicBezTo>
                <a:cubicBezTo>
                  <a:pt x="3297" y="5010"/>
                  <a:pt x="3248" y="4816"/>
                  <a:pt x="3222" y="4622"/>
                </a:cubicBezTo>
                <a:cubicBezTo>
                  <a:pt x="3216" y="4591"/>
                  <a:pt x="3216" y="4559"/>
                  <a:pt x="3210" y="4521"/>
                </a:cubicBezTo>
                <a:close/>
                <a:moveTo>
                  <a:pt x="3090" y="4559"/>
                </a:moveTo>
                <a:cubicBezTo>
                  <a:pt x="3084" y="4603"/>
                  <a:pt x="3084" y="4648"/>
                  <a:pt x="3084" y="4691"/>
                </a:cubicBezTo>
                <a:cubicBezTo>
                  <a:pt x="3078" y="4848"/>
                  <a:pt x="3090" y="5004"/>
                  <a:pt x="3121" y="5155"/>
                </a:cubicBezTo>
                <a:cubicBezTo>
                  <a:pt x="3179" y="5468"/>
                  <a:pt x="3291" y="5762"/>
                  <a:pt x="3436" y="6045"/>
                </a:cubicBezTo>
                <a:cubicBezTo>
                  <a:pt x="3579" y="6332"/>
                  <a:pt x="3749" y="6609"/>
                  <a:pt x="3917" y="6884"/>
                </a:cubicBezTo>
                <a:cubicBezTo>
                  <a:pt x="4087" y="7154"/>
                  <a:pt x="4256" y="7430"/>
                  <a:pt x="4388" y="7724"/>
                </a:cubicBezTo>
                <a:cubicBezTo>
                  <a:pt x="4495" y="7963"/>
                  <a:pt x="4570" y="8207"/>
                  <a:pt x="4614" y="8464"/>
                </a:cubicBezTo>
                <a:lnTo>
                  <a:pt x="4614" y="8483"/>
                </a:lnTo>
                <a:cubicBezTo>
                  <a:pt x="4564" y="8258"/>
                  <a:pt x="4481" y="8038"/>
                  <a:pt x="4382" y="7831"/>
                </a:cubicBezTo>
                <a:cubicBezTo>
                  <a:pt x="4250" y="7561"/>
                  <a:pt x="4087" y="7304"/>
                  <a:pt x="3917" y="7047"/>
                </a:cubicBezTo>
                <a:cubicBezTo>
                  <a:pt x="3749" y="6797"/>
                  <a:pt x="3579" y="6540"/>
                  <a:pt x="3428" y="6271"/>
                </a:cubicBezTo>
                <a:cubicBezTo>
                  <a:pt x="3278" y="6008"/>
                  <a:pt x="3153" y="5725"/>
                  <a:pt x="3084" y="5424"/>
                </a:cubicBezTo>
                <a:cubicBezTo>
                  <a:pt x="3040" y="5242"/>
                  <a:pt x="3022" y="5061"/>
                  <a:pt x="3034" y="4873"/>
                </a:cubicBezTo>
                <a:cubicBezTo>
                  <a:pt x="3046" y="4767"/>
                  <a:pt x="3066" y="4666"/>
                  <a:pt x="3090" y="4559"/>
                </a:cubicBezTo>
                <a:close/>
                <a:moveTo>
                  <a:pt x="113" y="5161"/>
                </a:moveTo>
                <a:lnTo>
                  <a:pt x="113" y="5161"/>
                </a:lnTo>
                <a:cubicBezTo>
                  <a:pt x="151" y="5368"/>
                  <a:pt x="208" y="5568"/>
                  <a:pt x="269" y="5762"/>
                </a:cubicBezTo>
                <a:cubicBezTo>
                  <a:pt x="402" y="6164"/>
                  <a:pt x="570" y="6552"/>
                  <a:pt x="766" y="6928"/>
                </a:cubicBezTo>
                <a:cubicBezTo>
                  <a:pt x="954" y="7298"/>
                  <a:pt x="1160" y="7662"/>
                  <a:pt x="1380" y="8013"/>
                </a:cubicBezTo>
                <a:cubicBezTo>
                  <a:pt x="1536" y="8270"/>
                  <a:pt x="1698" y="8521"/>
                  <a:pt x="1862" y="8765"/>
                </a:cubicBezTo>
                <a:cubicBezTo>
                  <a:pt x="1756" y="8634"/>
                  <a:pt x="1649" y="8495"/>
                  <a:pt x="1542" y="8363"/>
                </a:cubicBezTo>
                <a:cubicBezTo>
                  <a:pt x="1229" y="7969"/>
                  <a:pt x="928" y="7567"/>
                  <a:pt x="697" y="7116"/>
                </a:cubicBezTo>
                <a:cubicBezTo>
                  <a:pt x="471" y="6690"/>
                  <a:pt x="307" y="6227"/>
                  <a:pt x="202" y="5750"/>
                </a:cubicBezTo>
                <a:cubicBezTo>
                  <a:pt x="164" y="5556"/>
                  <a:pt x="133" y="5362"/>
                  <a:pt x="113" y="5161"/>
                </a:cubicBezTo>
                <a:close/>
                <a:moveTo>
                  <a:pt x="95" y="4446"/>
                </a:moveTo>
                <a:cubicBezTo>
                  <a:pt x="151" y="4747"/>
                  <a:pt x="269" y="5036"/>
                  <a:pt x="402" y="5305"/>
                </a:cubicBezTo>
                <a:cubicBezTo>
                  <a:pt x="602" y="5707"/>
                  <a:pt x="853" y="6083"/>
                  <a:pt x="1085" y="6465"/>
                </a:cubicBezTo>
                <a:cubicBezTo>
                  <a:pt x="1316" y="6847"/>
                  <a:pt x="1530" y="7235"/>
                  <a:pt x="1724" y="7643"/>
                </a:cubicBezTo>
                <a:cubicBezTo>
                  <a:pt x="1912" y="8038"/>
                  <a:pt x="2088" y="8446"/>
                  <a:pt x="2256" y="8859"/>
                </a:cubicBezTo>
                <a:cubicBezTo>
                  <a:pt x="2288" y="8927"/>
                  <a:pt x="2314" y="8996"/>
                  <a:pt x="2345" y="9071"/>
                </a:cubicBezTo>
                <a:cubicBezTo>
                  <a:pt x="2338" y="9059"/>
                  <a:pt x="2332" y="9047"/>
                  <a:pt x="2326" y="9034"/>
                </a:cubicBezTo>
                <a:cubicBezTo>
                  <a:pt x="2037" y="8507"/>
                  <a:pt x="1718" y="8001"/>
                  <a:pt x="1411" y="7492"/>
                </a:cubicBezTo>
                <a:cubicBezTo>
                  <a:pt x="1110" y="6985"/>
                  <a:pt x="816" y="6471"/>
                  <a:pt x="570" y="5938"/>
                </a:cubicBezTo>
                <a:cubicBezTo>
                  <a:pt x="358" y="5462"/>
                  <a:pt x="188" y="4961"/>
                  <a:pt x="95" y="4446"/>
                </a:cubicBezTo>
                <a:close/>
                <a:moveTo>
                  <a:pt x="8886" y="6774"/>
                </a:moveTo>
                <a:cubicBezTo>
                  <a:pt x="8945" y="6774"/>
                  <a:pt x="9004" y="6775"/>
                  <a:pt x="9063" y="6778"/>
                </a:cubicBezTo>
                <a:cubicBezTo>
                  <a:pt x="9370" y="6797"/>
                  <a:pt x="9684" y="6835"/>
                  <a:pt x="9991" y="6866"/>
                </a:cubicBezTo>
                <a:cubicBezTo>
                  <a:pt x="10266" y="6896"/>
                  <a:pt x="10543" y="6928"/>
                  <a:pt x="10812" y="6960"/>
                </a:cubicBezTo>
                <a:cubicBezTo>
                  <a:pt x="10812" y="6960"/>
                  <a:pt x="10806" y="6966"/>
                  <a:pt x="10806" y="6979"/>
                </a:cubicBezTo>
                <a:cubicBezTo>
                  <a:pt x="10775" y="6972"/>
                  <a:pt x="10743" y="6966"/>
                  <a:pt x="10711" y="6966"/>
                </a:cubicBezTo>
                <a:cubicBezTo>
                  <a:pt x="10567" y="6948"/>
                  <a:pt x="10417" y="6934"/>
                  <a:pt x="10272" y="6922"/>
                </a:cubicBezTo>
                <a:cubicBezTo>
                  <a:pt x="10039" y="6901"/>
                  <a:pt x="9804" y="6889"/>
                  <a:pt x="9567" y="6889"/>
                </a:cubicBezTo>
                <a:cubicBezTo>
                  <a:pt x="9519" y="6889"/>
                  <a:pt x="9470" y="6889"/>
                  <a:pt x="9421" y="6890"/>
                </a:cubicBezTo>
                <a:cubicBezTo>
                  <a:pt x="8906" y="6904"/>
                  <a:pt x="8392" y="6985"/>
                  <a:pt x="7917" y="7179"/>
                </a:cubicBezTo>
                <a:cubicBezTo>
                  <a:pt x="7677" y="7280"/>
                  <a:pt x="7459" y="7411"/>
                  <a:pt x="7252" y="7567"/>
                </a:cubicBezTo>
                <a:cubicBezTo>
                  <a:pt x="7038" y="7724"/>
                  <a:pt x="6844" y="7906"/>
                  <a:pt x="6632" y="8062"/>
                </a:cubicBezTo>
                <a:cubicBezTo>
                  <a:pt x="6205" y="8389"/>
                  <a:pt x="5716" y="8608"/>
                  <a:pt x="5253" y="8877"/>
                </a:cubicBezTo>
                <a:cubicBezTo>
                  <a:pt x="4932" y="9065"/>
                  <a:pt x="4620" y="9291"/>
                  <a:pt x="4382" y="9574"/>
                </a:cubicBezTo>
                <a:cubicBezTo>
                  <a:pt x="4388" y="9560"/>
                  <a:pt x="4394" y="9548"/>
                  <a:pt x="4400" y="9536"/>
                </a:cubicBezTo>
                <a:cubicBezTo>
                  <a:pt x="4432" y="9461"/>
                  <a:pt x="4463" y="9386"/>
                  <a:pt x="4495" y="9311"/>
                </a:cubicBezTo>
                <a:cubicBezTo>
                  <a:pt x="4607" y="9147"/>
                  <a:pt x="4744" y="9002"/>
                  <a:pt x="4902" y="8871"/>
                </a:cubicBezTo>
                <a:cubicBezTo>
                  <a:pt x="5090" y="8715"/>
                  <a:pt x="5302" y="8589"/>
                  <a:pt x="5528" y="8495"/>
                </a:cubicBezTo>
                <a:cubicBezTo>
                  <a:pt x="5779" y="8389"/>
                  <a:pt x="6042" y="8313"/>
                  <a:pt x="6286" y="8207"/>
                </a:cubicBezTo>
                <a:cubicBezTo>
                  <a:pt x="6406" y="8151"/>
                  <a:pt x="6525" y="8088"/>
                  <a:pt x="6632" y="8013"/>
                </a:cubicBezTo>
                <a:cubicBezTo>
                  <a:pt x="6737" y="7937"/>
                  <a:pt x="6832" y="7856"/>
                  <a:pt x="6919" y="7761"/>
                </a:cubicBezTo>
                <a:cubicBezTo>
                  <a:pt x="7101" y="7581"/>
                  <a:pt x="7271" y="7385"/>
                  <a:pt x="7465" y="7217"/>
                </a:cubicBezTo>
                <a:cubicBezTo>
                  <a:pt x="7864" y="6875"/>
                  <a:pt x="8378" y="6774"/>
                  <a:pt x="8886" y="6774"/>
                </a:cubicBezTo>
                <a:close/>
                <a:moveTo>
                  <a:pt x="9601" y="6921"/>
                </a:moveTo>
                <a:cubicBezTo>
                  <a:pt x="10011" y="6921"/>
                  <a:pt x="10418" y="6962"/>
                  <a:pt x="10824" y="7009"/>
                </a:cubicBezTo>
                <a:cubicBezTo>
                  <a:pt x="10686" y="7035"/>
                  <a:pt x="10549" y="7047"/>
                  <a:pt x="10411" y="7060"/>
                </a:cubicBezTo>
                <a:cubicBezTo>
                  <a:pt x="10147" y="7078"/>
                  <a:pt x="9878" y="7078"/>
                  <a:pt x="9609" y="7085"/>
                </a:cubicBezTo>
                <a:cubicBezTo>
                  <a:pt x="9088" y="7092"/>
                  <a:pt x="8550" y="7116"/>
                  <a:pt x="8054" y="7310"/>
                </a:cubicBezTo>
                <a:cubicBezTo>
                  <a:pt x="7572" y="7498"/>
                  <a:pt x="7177" y="7850"/>
                  <a:pt x="6763" y="8151"/>
                </a:cubicBezTo>
                <a:cubicBezTo>
                  <a:pt x="6537" y="8313"/>
                  <a:pt x="6300" y="8452"/>
                  <a:pt x="6054" y="8583"/>
                </a:cubicBezTo>
                <a:cubicBezTo>
                  <a:pt x="5811" y="8715"/>
                  <a:pt x="5554" y="8834"/>
                  <a:pt x="5308" y="8972"/>
                </a:cubicBezTo>
                <a:cubicBezTo>
                  <a:pt x="4946" y="9172"/>
                  <a:pt x="4576" y="9410"/>
                  <a:pt x="4307" y="9742"/>
                </a:cubicBezTo>
                <a:cubicBezTo>
                  <a:pt x="4526" y="9435"/>
                  <a:pt x="4827" y="9190"/>
                  <a:pt x="5146" y="8990"/>
                </a:cubicBezTo>
                <a:cubicBezTo>
                  <a:pt x="5585" y="8709"/>
                  <a:pt x="6061" y="8495"/>
                  <a:pt x="6494" y="8201"/>
                </a:cubicBezTo>
                <a:cubicBezTo>
                  <a:pt x="6713" y="8056"/>
                  <a:pt x="6907" y="7882"/>
                  <a:pt x="7113" y="7718"/>
                </a:cubicBezTo>
                <a:cubicBezTo>
                  <a:pt x="7315" y="7555"/>
                  <a:pt x="7521" y="7405"/>
                  <a:pt x="7760" y="7292"/>
                </a:cubicBezTo>
                <a:cubicBezTo>
                  <a:pt x="8211" y="7066"/>
                  <a:pt x="8718" y="6960"/>
                  <a:pt x="9219" y="6934"/>
                </a:cubicBezTo>
                <a:cubicBezTo>
                  <a:pt x="9347" y="6925"/>
                  <a:pt x="9474" y="6921"/>
                  <a:pt x="9601" y="6921"/>
                </a:cubicBezTo>
                <a:close/>
                <a:moveTo>
                  <a:pt x="81" y="4597"/>
                </a:moveTo>
                <a:cubicBezTo>
                  <a:pt x="107" y="4703"/>
                  <a:pt x="133" y="4810"/>
                  <a:pt x="157" y="4911"/>
                </a:cubicBezTo>
                <a:cubicBezTo>
                  <a:pt x="226" y="5186"/>
                  <a:pt x="321" y="5456"/>
                  <a:pt x="427" y="5719"/>
                </a:cubicBezTo>
                <a:cubicBezTo>
                  <a:pt x="646" y="6265"/>
                  <a:pt x="922" y="6778"/>
                  <a:pt x="1217" y="7280"/>
                </a:cubicBezTo>
                <a:cubicBezTo>
                  <a:pt x="1518" y="7793"/>
                  <a:pt x="1837" y="8301"/>
                  <a:pt x="2132" y="8822"/>
                </a:cubicBezTo>
                <a:cubicBezTo>
                  <a:pt x="2308" y="9141"/>
                  <a:pt x="2476" y="9461"/>
                  <a:pt x="2620" y="9786"/>
                </a:cubicBezTo>
                <a:cubicBezTo>
                  <a:pt x="2620" y="9795"/>
                  <a:pt x="2623" y="9804"/>
                  <a:pt x="2627" y="9810"/>
                </a:cubicBezTo>
                <a:lnTo>
                  <a:pt x="2627" y="9810"/>
                </a:lnTo>
                <a:cubicBezTo>
                  <a:pt x="2605" y="9781"/>
                  <a:pt x="2587" y="9752"/>
                  <a:pt x="2563" y="9724"/>
                </a:cubicBezTo>
                <a:cubicBezTo>
                  <a:pt x="2445" y="9542"/>
                  <a:pt x="2320" y="9360"/>
                  <a:pt x="2195" y="9178"/>
                </a:cubicBezTo>
                <a:cubicBezTo>
                  <a:pt x="1956" y="8834"/>
                  <a:pt x="1724" y="8489"/>
                  <a:pt x="1504" y="8137"/>
                </a:cubicBezTo>
                <a:cubicBezTo>
                  <a:pt x="1279" y="7787"/>
                  <a:pt x="1059" y="7430"/>
                  <a:pt x="865" y="7060"/>
                </a:cubicBezTo>
                <a:cubicBezTo>
                  <a:pt x="671" y="6690"/>
                  <a:pt x="495" y="6308"/>
                  <a:pt x="352" y="5919"/>
                </a:cubicBezTo>
                <a:cubicBezTo>
                  <a:pt x="226" y="5588"/>
                  <a:pt x="139" y="5249"/>
                  <a:pt x="89" y="4897"/>
                </a:cubicBezTo>
                <a:cubicBezTo>
                  <a:pt x="89" y="4798"/>
                  <a:pt x="81" y="4697"/>
                  <a:pt x="81" y="4597"/>
                </a:cubicBezTo>
                <a:close/>
                <a:moveTo>
                  <a:pt x="2745" y="6302"/>
                </a:moveTo>
                <a:cubicBezTo>
                  <a:pt x="2751" y="6364"/>
                  <a:pt x="2765" y="6433"/>
                  <a:pt x="2771" y="6502"/>
                </a:cubicBezTo>
                <a:cubicBezTo>
                  <a:pt x="2802" y="6665"/>
                  <a:pt x="2840" y="6821"/>
                  <a:pt x="2884" y="6979"/>
                </a:cubicBezTo>
                <a:cubicBezTo>
                  <a:pt x="2971" y="7298"/>
                  <a:pt x="3090" y="7611"/>
                  <a:pt x="3185" y="7931"/>
                </a:cubicBezTo>
                <a:cubicBezTo>
                  <a:pt x="3285" y="8250"/>
                  <a:pt x="3353" y="8583"/>
                  <a:pt x="3361" y="8915"/>
                </a:cubicBezTo>
                <a:cubicBezTo>
                  <a:pt x="3373" y="9253"/>
                  <a:pt x="3323" y="9592"/>
                  <a:pt x="3266" y="9924"/>
                </a:cubicBezTo>
                <a:lnTo>
                  <a:pt x="3266" y="9905"/>
                </a:lnTo>
                <a:cubicBezTo>
                  <a:pt x="3278" y="9768"/>
                  <a:pt x="3291" y="9630"/>
                  <a:pt x="3291" y="9499"/>
                </a:cubicBezTo>
                <a:cubicBezTo>
                  <a:pt x="3291" y="9222"/>
                  <a:pt x="3266" y="8953"/>
                  <a:pt x="3222" y="8683"/>
                </a:cubicBezTo>
                <a:cubicBezTo>
                  <a:pt x="3179" y="8414"/>
                  <a:pt x="3109" y="8145"/>
                  <a:pt x="3034" y="7888"/>
                </a:cubicBezTo>
                <a:cubicBezTo>
                  <a:pt x="2959" y="7618"/>
                  <a:pt x="2858" y="7348"/>
                  <a:pt x="2789" y="7078"/>
                </a:cubicBezTo>
                <a:cubicBezTo>
                  <a:pt x="2751" y="6928"/>
                  <a:pt x="2727" y="6772"/>
                  <a:pt x="2721" y="6615"/>
                </a:cubicBezTo>
                <a:cubicBezTo>
                  <a:pt x="2721" y="6508"/>
                  <a:pt x="2727" y="6402"/>
                  <a:pt x="2745" y="6302"/>
                </a:cubicBezTo>
                <a:close/>
                <a:moveTo>
                  <a:pt x="11032" y="7029"/>
                </a:moveTo>
                <a:cubicBezTo>
                  <a:pt x="11050" y="7029"/>
                  <a:pt x="11075" y="7035"/>
                  <a:pt x="11093" y="7035"/>
                </a:cubicBezTo>
                <a:cubicBezTo>
                  <a:pt x="10717" y="7286"/>
                  <a:pt x="10235" y="7298"/>
                  <a:pt x="9797" y="7336"/>
                </a:cubicBezTo>
                <a:cubicBezTo>
                  <a:pt x="9282" y="7379"/>
                  <a:pt x="8762" y="7436"/>
                  <a:pt x="8255" y="7561"/>
                </a:cubicBezTo>
                <a:cubicBezTo>
                  <a:pt x="8004" y="7618"/>
                  <a:pt x="7760" y="7700"/>
                  <a:pt x="7527" y="7806"/>
                </a:cubicBezTo>
                <a:cubicBezTo>
                  <a:pt x="7295" y="7906"/>
                  <a:pt x="7070" y="8038"/>
                  <a:pt x="6864" y="8183"/>
                </a:cubicBezTo>
                <a:cubicBezTo>
                  <a:pt x="6431" y="8483"/>
                  <a:pt x="6061" y="8852"/>
                  <a:pt x="5654" y="9178"/>
                </a:cubicBezTo>
                <a:cubicBezTo>
                  <a:pt x="5259" y="9499"/>
                  <a:pt x="4833" y="9786"/>
                  <a:pt x="4344" y="9924"/>
                </a:cubicBezTo>
                <a:cubicBezTo>
                  <a:pt x="4293" y="9942"/>
                  <a:pt x="4243" y="9956"/>
                  <a:pt x="4194" y="9968"/>
                </a:cubicBezTo>
                <a:lnTo>
                  <a:pt x="4200" y="9962"/>
                </a:lnTo>
                <a:cubicBezTo>
                  <a:pt x="4457" y="9592"/>
                  <a:pt x="4814" y="9317"/>
                  <a:pt x="5203" y="9097"/>
                </a:cubicBezTo>
                <a:cubicBezTo>
                  <a:pt x="5678" y="8822"/>
                  <a:pt x="6187" y="8608"/>
                  <a:pt x="6644" y="8301"/>
                </a:cubicBezTo>
                <a:cubicBezTo>
                  <a:pt x="7070" y="8013"/>
                  <a:pt x="7452" y="7656"/>
                  <a:pt x="7923" y="7430"/>
                </a:cubicBezTo>
                <a:cubicBezTo>
                  <a:pt x="8399" y="7205"/>
                  <a:pt x="8932" y="7160"/>
                  <a:pt x="9452" y="7148"/>
                </a:cubicBezTo>
                <a:cubicBezTo>
                  <a:pt x="9971" y="7136"/>
                  <a:pt x="10511" y="7160"/>
                  <a:pt x="11024" y="7029"/>
                </a:cubicBezTo>
                <a:close/>
                <a:moveTo>
                  <a:pt x="10781" y="7235"/>
                </a:moveTo>
                <a:lnTo>
                  <a:pt x="10781" y="7235"/>
                </a:lnTo>
                <a:cubicBezTo>
                  <a:pt x="10755" y="7248"/>
                  <a:pt x="10723" y="7260"/>
                  <a:pt x="10699" y="7273"/>
                </a:cubicBezTo>
                <a:cubicBezTo>
                  <a:pt x="10460" y="7379"/>
                  <a:pt x="10217" y="7449"/>
                  <a:pt x="9959" y="7498"/>
                </a:cubicBezTo>
                <a:cubicBezTo>
                  <a:pt x="9433" y="7599"/>
                  <a:pt x="8894" y="7618"/>
                  <a:pt x="8374" y="7718"/>
                </a:cubicBezTo>
                <a:cubicBezTo>
                  <a:pt x="8111" y="7769"/>
                  <a:pt x="7847" y="7844"/>
                  <a:pt x="7602" y="7957"/>
                </a:cubicBezTo>
                <a:cubicBezTo>
                  <a:pt x="7365" y="8076"/>
                  <a:pt x="7151" y="8232"/>
                  <a:pt x="6963" y="8420"/>
                </a:cubicBezTo>
                <a:cubicBezTo>
                  <a:pt x="6594" y="8790"/>
                  <a:pt x="6312" y="9260"/>
                  <a:pt x="5866" y="9548"/>
                </a:cubicBezTo>
                <a:cubicBezTo>
                  <a:pt x="5403" y="9855"/>
                  <a:pt x="4833" y="9942"/>
                  <a:pt x="4293" y="10006"/>
                </a:cubicBezTo>
                <a:cubicBezTo>
                  <a:pt x="4246" y="10006"/>
                  <a:pt x="4204" y="10011"/>
                  <a:pt x="4162" y="10017"/>
                </a:cubicBezTo>
                <a:lnTo>
                  <a:pt x="4162" y="10017"/>
                </a:lnTo>
                <a:cubicBezTo>
                  <a:pt x="4164" y="10016"/>
                  <a:pt x="4165" y="10014"/>
                  <a:pt x="4168" y="10012"/>
                </a:cubicBezTo>
                <a:cubicBezTo>
                  <a:pt x="4174" y="10006"/>
                  <a:pt x="4180" y="9994"/>
                  <a:pt x="4188" y="9988"/>
                </a:cubicBezTo>
                <a:cubicBezTo>
                  <a:pt x="4669" y="9893"/>
                  <a:pt x="5102" y="9624"/>
                  <a:pt x="5490" y="9335"/>
                </a:cubicBezTo>
                <a:cubicBezTo>
                  <a:pt x="5904" y="9016"/>
                  <a:pt x="6280" y="8652"/>
                  <a:pt x="6700" y="8339"/>
                </a:cubicBezTo>
                <a:cubicBezTo>
                  <a:pt x="6907" y="8183"/>
                  <a:pt x="7127" y="8032"/>
                  <a:pt x="7365" y="7912"/>
                </a:cubicBezTo>
                <a:cubicBezTo>
                  <a:pt x="7596" y="7799"/>
                  <a:pt x="7841" y="7706"/>
                  <a:pt x="8091" y="7637"/>
                </a:cubicBezTo>
                <a:cubicBezTo>
                  <a:pt x="8600" y="7492"/>
                  <a:pt x="9126" y="7423"/>
                  <a:pt x="9646" y="7379"/>
                </a:cubicBezTo>
                <a:cubicBezTo>
                  <a:pt x="9896" y="7355"/>
                  <a:pt x="10153" y="7342"/>
                  <a:pt x="10399" y="7310"/>
                </a:cubicBezTo>
                <a:cubicBezTo>
                  <a:pt x="10529" y="7298"/>
                  <a:pt x="10656" y="7273"/>
                  <a:pt x="10781" y="7235"/>
                </a:cubicBezTo>
                <a:close/>
                <a:moveTo>
                  <a:pt x="101" y="4347"/>
                </a:moveTo>
                <a:lnTo>
                  <a:pt x="101" y="4347"/>
                </a:lnTo>
                <a:cubicBezTo>
                  <a:pt x="107" y="4359"/>
                  <a:pt x="113" y="4371"/>
                  <a:pt x="113" y="4377"/>
                </a:cubicBezTo>
                <a:cubicBezTo>
                  <a:pt x="127" y="4409"/>
                  <a:pt x="139" y="4440"/>
                  <a:pt x="151" y="4466"/>
                </a:cubicBezTo>
                <a:cubicBezTo>
                  <a:pt x="157" y="4472"/>
                  <a:pt x="157" y="4478"/>
                  <a:pt x="157" y="4478"/>
                </a:cubicBezTo>
                <a:cubicBezTo>
                  <a:pt x="277" y="4741"/>
                  <a:pt x="414" y="4986"/>
                  <a:pt x="564" y="5224"/>
                </a:cubicBezTo>
                <a:cubicBezTo>
                  <a:pt x="796" y="5594"/>
                  <a:pt x="1053" y="5938"/>
                  <a:pt x="1304" y="6295"/>
                </a:cubicBezTo>
                <a:cubicBezTo>
                  <a:pt x="1562" y="6653"/>
                  <a:pt x="1799" y="7023"/>
                  <a:pt x="2007" y="7417"/>
                </a:cubicBezTo>
                <a:cubicBezTo>
                  <a:pt x="2213" y="7825"/>
                  <a:pt x="2383" y="8244"/>
                  <a:pt x="2514" y="8677"/>
                </a:cubicBezTo>
                <a:cubicBezTo>
                  <a:pt x="2652" y="9115"/>
                  <a:pt x="2745" y="9560"/>
                  <a:pt x="2796" y="10012"/>
                </a:cubicBezTo>
                <a:cubicBezTo>
                  <a:pt x="2796" y="10025"/>
                  <a:pt x="2802" y="10037"/>
                  <a:pt x="2802" y="10049"/>
                </a:cubicBezTo>
                <a:cubicBezTo>
                  <a:pt x="2714" y="9830"/>
                  <a:pt x="2620" y="9624"/>
                  <a:pt x="2520" y="9416"/>
                </a:cubicBezTo>
                <a:cubicBezTo>
                  <a:pt x="2464" y="9279"/>
                  <a:pt x="2413" y="9141"/>
                  <a:pt x="2357" y="9002"/>
                </a:cubicBezTo>
                <a:cubicBezTo>
                  <a:pt x="2195" y="8589"/>
                  <a:pt x="2025" y="8183"/>
                  <a:pt x="1831" y="7781"/>
                </a:cubicBezTo>
                <a:cubicBezTo>
                  <a:pt x="1649" y="7385"/>
                  <a:pt x="1443" y="6991"/>
                  <a:pt x="1217" y="6615"/>
                </a:cubicBezTo>
                <a:cubicBezTo>
                  <a:pt x="984" y="6227"/>
                  <a:pt x="728" y="5857"/>
                  <a:pt x="509" y="5456"/>
                </a:cubicBezTo>
                <a:cubicBezTo>
                  <a:pt x="321" y="5111"/>
                  <a:pt x="170" y="4741"/>
                  <a:pt x="101" y="4347"/>
                </a:cubicBezTo>
                <a:close/>
                <a:moveTo>
                  <a:pt x="2739" y="6182"/>
                </a:moveTo>
                <a:lnTo>
                  <a:pt x="2739" y="6220"/>
                </a:lnTo>
                <a:cubicBezTo>
                  <a:pt x="2708" y="6326"/>
                  <a:pt x="2702" y="6439"/>
                  <a:pt x="2702" y="6552"/>
                </a:cubicBezTo>
                <a:cubicBezTo>
                  <a:pt x="2696" y="6690"/>
                  <a:pt x="2714" y="6821"/>
                  <a:pt x="2739" y="6960"/>
                </a:cubicBezTo>
                <a:cubicBezTo>
                  <a:pt x="2789" y="7229"/>
                  <a:pt x="2884" y="7492"/>
                  <a:pt x="2965" y="7761"/>
                </a:cubicBezTo>
                <a:cubicBezTo>
                  <a:pt x="3046" y="8025"/>
                  <a:pt x="3115" y="8295"/>
                  <a:pt x="3165" y="8565"/>
                </a:cubicBezTo>
                <a:cubicBezTo>
                  <a:pt x="3216" y="8834"/>
                  <a:pt x="3248" y="9109"/>
                  <a:pt x="3254" y="9378"/>
                </a:cubicBezTo>
                <a:cubicBezTo>
                  <a:pt x="3254" y="9536"/>
                  <a:pt x="3248" y="9693"/>
                  <a:pt x="3234" y="9843"/>
                </a:cubicBezTo>
                <a:cubicBezTo>
                  <a:pt x="3228" y="9924"/>
                  <a:pt x="3222" y="10000"/>
                  <a:pt x="3210" y="10075"/>
                </a:cubicBezTo>
                <a:cubicBezTo>
                  <a:pt x="3216" y="9754"/>
                  <a:pt x="3191" y="9423"/>
                  <a:pt x="3135" y="9103"/>
                </a:cubicBezTo>
                <a:cubicBezTo>
                  <a:pt x="3072" y="8759"/>
                  <a:pt x="2971" y="8426"/>
                  <a:pt x="2864" y="8094"/>
                </a:cubicBezTo>
                <a:cubicBezTo>
                  <a:pt x="2759" y="7761"/>
                  <a:pt x="2652" y="7436"/>
                  <a:pt x="2620" y="7092"/>
                </a:cubicBezTo>
                <a:cubicBezTo>
                  <a:pt x="2589" y="6821"/>
                  <a:pt x="2608" y="6546"/>
                  <a:pt x="2696" y="6289"/>
                </a:cubicBezTo>
                <a:cubicBezTo>
                  <a:pt x="2702" y="6277"/>
                  <a:pt x="2708" y="6265"/>
                  <a:pt x="2714" y="6251"/>
                </a:cubicBezTo>
                <a:cubicBezTo>
                  <a:pt x="2721" y="6227"/>
                  <a:pt x="2733" y="6202"/>
                  <a:pt x="2739" y="6182"/>
                </a:cubicBezTo>
                <a:close/>
                <a:moveTo>
                  <a:pt x="2821" y="6465"/>
                </a:moveTo>
                <a:lnTo>
                  <a:pt x="2821" y="6465"/>
                </a:lnTo>
                <a:cubicBezTo>
                  <a:pt x="2878" y="6615"/>
                  <a:pt x="2953" y="6766"/>
                  <a:pt x="3022" y="6910"/>
                </a:cubicBezTo>
                <a:cubicBezTo>
                  <a:pt x="3103" y="7066"/>
                  <a:pt x="3185" y="7223"/>
                  <a:pt x="3254" y="7385"/>
                </a:cubicBezTo>
                <a:cubicBezTo>
                  <a:pt x="3323" y="7549"/>
                  <a:pt x="3379" y="7718"/>
                  <a:pt x="3422" y="7894"/>
                </a:cubicBezTo>
                <a:cubicBezTo>
                  <a:pt x="3511" y="8238"/>
                  <a:pt x="3549" y="8596"/>
                  <a:pt x="3541" y="8953"/>
                </a:cubicBezTo>
                <a:cubicBezTo>
                  <a:pt x="3529" y="9303"/>
                  <a:pt x="3466" y="9661"/>
                  <a:pt x="3353" y="10000"/>
                </a:cubicBezTo>
                <a:cubicBezTo>
                  <a:pt x="3329" y="10081"/>
                  <a:pt x="3303" y="10156"/>
                  <a:pt x="3272" y="10231"/>
                </a:cubicBezTo>
                <a:cubicBezTo>
                  <a:pt x="3260" y="10251"/>
                  <a:pt x="3254" y="10269"/>
                  <a:pt x="3248" y="10294"/>
                </a:cubicBezTo>
                <a:cubicBezTo>
                  <a:pt x="3245" y="10296"/>
                  <a:pt x="3243" y="10299"/>
                  <a:pt x="3242" y="10301"/>
                </a:cubicBezTo>
                <a:lnTo>
                  <a:pt x="3242" y="10301"/>
                </a:lnTo>
                <a:cubicBezTo>
                  <a:pt x="3250" y="10240"/>
                  <a:pt x="3261" y="10182"/>
                  <a:pt x="3272" y="10124"/>
                </a:cubicBezTo>
                <a:cubicBezTo>
                  <a:pt x="3335" y="9768"/>
                  <a:pt x="3398" y="9416"/>
                  <a:pt x="3410" y="9053"/>
                </a:cubicBezTo>
                <a:cubicBezTo>
                  <a:pt x="3410" y="8883"/>
                  <a:pt x="3404" y="8709"/>
                  <a:pt x="3379" y="8539"/>
                </a:cubicBezTo>
                <a:cubicBezTo>
                  <a:pt x="3353" y="8377"/>
                  <a:pt x="3315" y="8213"/>
                  <a:pt x="3272" y="8050"/>
                </a:cubicBezTo>
                <a:cubicBezTo>
                  <a:pt x="3191" y="7731"/>
                  <a:pt x="3072" y="7423"/>
                  <a:pt x="2977" y="7104"/>
                </a:cubicBezTo>
                <a:cubicBezTo>
                  <a:pt x="2915" y="6890"/>
                  <a:pt x="2858" y="6678"/>
                  <a:pt x="2821" y="6465"/>
                </a:cubicBezTo>
                <a:close/>
                <a:moveTo>
                  <a:pt x="2986" y="10566"/>
                </a:moveTo>
                <a:cubicBezTo>
                  <a:pt x="2987" y="10569"/>
                  <a:pt x="2989" y="10573"/>
                  <a:pt x="2991" y="10576"/>
                </a:cubicBezTo>
                <a:cubicBezTo>
                  <a:pt x="2992" y="10583"/>
                  <a:pt x="2993" y="10590"/>
                  <a:pt x="2995" y="10596"/>
                </a:cubicBezTo>
                <a:lnTo>
                  <a:pt x="2995" y="10596"/>
                </a:lnTo>
                <a:cubicBezTo>
                  <a:pt x="2992" y="10586"/>
                  <a:pt x="2989" y="10577"/>
                  <a:pt x="2986" y="10566"/>
                </a:cubicBezTo>
                <a:close/>
                <a:moveTo>
                  <a:pt x="7414" y="9198"/>
                </a:moveTo>
                <a:lnTo>
                  <a:pt x="7414" y="9198"/>
                </a:lnTo>
                <a:cubicBezTo>
                  <a:pt x="7327" y="9253"/>
                  <a:pt x="7240" y="9311"/>
                  <a:pt x="7159" y="9378"/>
                </a:cubicBezTo>
                <a:cubicBezTo>
                  <a:pt x="6838" y="9630"/>
                  <a:pt x="6563" y="9936"/>
                  <a:pt x="6262" y="10206"/>
                </a:cubicBezTo>
                <a:cubicBezTo>
                  <a:pt x="6106" y="10350"/>
                  <a:pt x="5948" y="10482"/>
                  <a:pt x="5773" y="10589"/>
                </a:cubicBezTo>
                <a:cubicBezTo>
                  <a:pt x="5597" y="10702"/>
                  <a:pt x="5409" y="10795"/>
                  <a:pt x="5221" y="10876"/>
                </a:cubicBezTo>
                <a:cubicBezTo>
                  <a:pt x="4851" y="11046"/>
                  <a:pt x="4469" y="11183"/>
                  <a:pt x="4113" y="11379"/>
                </a:cubicBezTo>
                <a:cubicBezTo>
                  <a:pt x="3986" y="11447"/>
                  <a:pt x="3867" y="11522"/>
                  <a:pt x="3755" y="11604"/>
                </a:cubicBezTo>
                <a:cubicBezTo>
                  <a:pt x="3992" y="11397"/>
                  <a:pt x="4263" y="11234"/>
                  <a:pt x="4544" y="11084"/>
                </a:cubicBezTo>
                <a:cubicBezTo>
                  <a:pt x="4851" y="10920"/>
                  <a:pt x="5158" y="10770"/>
                  <a:pt x="5447" y="10576"/>
                </a:cubicBezTo>
                <a:cubicBezTo>
                  <a:pt x="5754" y="10370"/>
                  <a:pt x="6036" y="10130"/>
                  <a:pt x="6324" y="9899"/>
                </a:cubicBezTo>
                <a:cubicBezTo>
                  <a:pt x="6607" y="9673"/>
                  <a:pt x="6895" y="9461"/>
                  <a:pt x="7214" y="9291"/>
                </a:cubicBezTo>
                <a:cubicBezTo>
                  <a:pt x="7277" y="9253"/>
                  <a:pt x="7347" y="9222"/>
                  <a:pt x="7414" y="9198"/>
                </a:cubicBezTo>
                <a:close/>
                <a:moveTo>
                  <a:pt x="7578" y="9047"/>
                </a:moveTo>
                <a:cubicBezTo>
                  <a:pt x="7584" y="9047"/>
                  <a:pt x="7584" y="9053"/>
                  <a:pt x="7590" y="9053"/>
                </a:cubicBezTo>
                <a:lnTo>
                  <a:pt x="7616" y="9053"/>
                </a:lnTo>
                <a:cubicBezTo>
                  <a:pt x="7515" y="9091"/>
                  <a:pt x="7422" y="9129"/>
                  <a:pt x="7333" y="9172"/>
                </a:cubicBezTo>
                <a:cubicBezTo>
                  <a:pt x="7001" y="9329"/>
                  <a:pt x="6707" y="9536"/>
                  <a:pt x="6425" y="9762"/>
                </a:cubicBezTo>
                <a:cubicBezTo>
                  <a:pt x="6130" y="9994"/>
                  <a:pt x="5854" y="10237"/>
                  <a:pt x="5554" y="10457"/>
                </a:cubicBezTo>
                <a:cubicBezTo>
                  <a:pt x="5403" y="10564"/>
                  <a:pt x="5253" y="10664"/>
                  <a:pt x="5096" y="10752"/>
                </a:cubicBezTo>
                <a:cubicBezTo>
                  <a:pt x="4946" y="10839"/>
                  <a:pt x="4796" y="10920"/>
                  <a:pt x="4639" y="11003"/>
                </a:cubicBezTo>
                <a:cubicBezTo>
                  <a:pt x="4338" y="11159"/>
                  <a:pt x="4037" y="11322"/>
                  <a:pt x="3780" y="11547"/>
                </a:cubicBezTo>
                <a:cubicBezTo>
                  <a:pt x="3750" y="11577"/>
                  <a:pt x="3720" y="11602"/>
                  <a:pt x="3690" y="11630"/>
                </a:cubicBezTo>
                <a:lnTo>
                  <a:pt x="3690" y="11630"/>
                </a:lnTo>
                <a:cubicBezTo>
                  <a:pt x="3802" y="11513"/>
                  <a:pt x="3924" y="11404"/>
                  <a:pt x="4049" y="11304"/>
                </a:cubicBezTo>
                <a:cubicBezTo>
                  <a:pt x="4356" y="11058"/>
                  <a:pt x="4689" y="10858"/>
                  <a:pt x="5021" y="10645"/>
                </a:cubicBezTo>
                <a:cubicBezTo>
                  <a:pt x="5184" y="10532"/>
                  <a:pt x="5346" y="10425"/>
                  <a:pt x="5510" y="10306"/>
                </a:cubicBezTo>
                <a:cubicBezTo>
                  <a:pt x="5666" y="10188"/>
                  <a:pt x="5817" y="10069"/>
                  <a:pt x="5973" y="9950"/>
                </a:cubicBezTo>
                <a:cubicBezTo>
                  <a:pt x="6274" y="9711"/>
                  <a:pt x="6587" y="9479"/>
                  <a:pt x="6925" y="9297"/>
                </a:cubicBezTo>
                <a:cubicBezTo>
                  <a:pt x="7139" y="9190"/>
                  <a:pt x="7353" y="9103"/>
                  <a:pt x="7578" y="9047"/>
                </a:cubicBezTo>
                <a:close/>
                <a:moveTo>
                  <a:pt x="7422" y="9285"/>
                </a:moveTo>
                <a:lnTo>
                  <a:pt x="7422" y="9285"/>
                </a:lnTo>
                <a:cubicBezTo>
                  <a:pt x="7377" y="9329"/>
                  <a:pt x="7333" y="9372"/>
                  <a:pt x="7289" y="9416"/>
                </a:cubicBezTo>
                <a:cubicBezTo>
                  <a:pt x="7014" y="9699"/>
                  <a:pt x="6757" y="10006"/>
                  <a:pt x="6488" y="10294"/>
                </a:cubicBezTo>
                <a:cubicBezTo>
                  <a:pt x="6224" y="10582"/>
                  <a:pt x="5930" y="10852"/>
                  <a:pt x="5591" y="11052"/>
                </a:cubicBezTo>
                <a:cubicBezTo>
                  <a:pt x="5247" y="11259"/>
                  <a:pt x="4865" y="11391"/>
                  <a:pt x="4489" y="11535"/>
                </a:cubicBezTo>
                <a:cubicBezTo>
                  <a:pt x="4400" y="11567"/>
                  <a:pt x="4313" y="11597"/>
                  <a:pt x="4225" y="11635"/>
                </a:cubicBezTo>
                <a:cubicBezTo>
                  <a:pt x="4243" y="11623"/>
                  <a:pt x="4263" y="11617"/>
                  <a:pt x="4275" y="11610"/>
                </a:cubicBezTo>
                <a:cubicBezTo>
                  <a:pt x="4588" y="11466"/>
                  <a:pt x="4908" y="11322"/>
                  <a:pt x="5215" y="11165"/>
                </a:cubicBezTo>
                <a:cubicBezTo>
                  <a:pt x="5516" y="11009"/>
                  <a:pt x="5811" y="10833"/>
                  <a:pt x="6074" y="10613"/>
                </a:cubicBezTo>
                <a:cubicBezTo>
                  <a:pt x="6375" y="10370"/>
                  <a:pt x="6619" y="10075"/>
                  <a:pt x="6876" y="9799"/>
                </a:cubicBezTo>
                <a:cubicBezTo>
                  <a:pt x="7046" y="9611"/>
                  <a:pt x="7220" y="9435"/>
                  <a:pt x="7422" y="9285"/>
                </a:cubicBezTo>
                <a:close/>
                <a:moveTo>
                  <a:pt x="3684" y="11637"/>
                </a:moveTo>
                <a:lnTo>
                  <a:pt x="3684" y="11637"/>
                </a:lnTo>
                <a:cubicBezTo>
                  <a:pt x="3679" y="11643"/>
                  <a:pt x="3680" y="11649"/>
                  <a:pt x="3685" y="11654"/>
                </a:cubicBezTo>
                <a:cubicBezTo>
                  <a:pt x="3661" y="11672"/>
                  <a:pt x="3636" y="11692"/>
                  <a:pt x="3610" y="11717"/>
                </a:cubicBezTo>
                <a:cubicBezTo>
                  <a:pt x="3634" y="11690"/>
                  <a:pt x="3659" y="11663"/>
                  <a:pt x="3684" y="11637"/>
                </a:cubicBezTo>
                <a:close/>
                <a:moveTo>
                  <a:pt x="7121" y="9491"/>
                </a:moveTo>
                <a:lnTo>
                  <a:pt x="7121" y="9491"/>
                </a:lnTo>
                <a:cubicBezTo>
                  <a:pt x="7064" y="9542"/>
                  <a:pt x="7008" y="9592"/>
                  <a:pt x="6957" y="9649"/>
                </a:cubicBezTo>
                <a:cubicBezTo>
                  <a:pt x="6694" y="9930"/>
                  <a:pt x="6450" y="10237"/>
                  <a:pt x="6161" y="10494"/>
                </a:cubicBezTo>
                <a:cubicBezTo>
                  <a:pt x="5904" y="10726"/>
                  <a:pt x="5609" y="10914"/>
                  <a:pt x="5308" y="11084"/>
                </a:cubicBezTo>
                <a:cubicBezTo>
                  <a:pt x="5002" y="11246"/>
                  <a:pt x="4689" y="11391"/>
                  <a:pt x="4368" y="11535"/>
                </a:cubicBezTo>
                <a:cubicBezTo>
                  <a:pt x="4168" y="11629"/>
                  <a:pt x="3974" y="11723"/>
                  <a:pt x="3774" y="11823"/>
                </a:cubicBezTo>
                <a:cubicBezTo>
                  <a:pt x="3648" y="11886"/>
                  <a:pt x="3529" y="11955"/>
                  <a:pt x="3410" y="12030"/>
                </a:cubicBezTo>
                <a:cubicBezTo>
                  <a:pt x="3404" y="12036"/>
                  <a:pt x="3404" y="12036"/>
                  <a:pt x="3398" y="12036"/>
                </a:cubicBezTo>
                <a:cubicBezTo>
                  <a:pt x="3379" y="12048"/>
                  <a:pt x="3361" y="12062"/>
                  <a:pt x="3341" y="12074"/>
                </a:cubicBezTo>
                <a:cubicBezTo>
                  <a:pt x="3347" y="12062"/>
                  <a:pt x="3361" y="12048"/>
                  <a:pt x="3367" y="12036"/>
                </a:cubicBezTo>
                <a:cubicBezTo>
                  <a:pt x="3549" y="11811"/>
                  <a:pt x="3780" y="11629"/>
                  <a:pt x="4037" y="11478"/>
                </a:cubicBezTo>
                <a:cubicBezTo>
                  <a:pt x="4382" y="11278"/>
                  <a:pt x="4752" y="11140"/>
                  <a:pt x="5120" y="10983"/>
                </a:cubicBezTo>
                <a:cubicBezTo>
                  <a:pt x="5308" y="10902"/>
                  <a:pt x="5496" y="10815"/>
                  <a:pt x="5672" y="10714"/>
                </a:cubicBezTo>
                <a:cubicBezTo>
                  <a:pt x="5848" y="10613"/>
                  <a:pt x="6017" y="10494"/>
                  <a:pt x="6173" y="10364"/>
                </a:cubicBezTo>
                <a:cubicBezTo>
                  <a:pt x="6488" y="10100"/>
                  <a:pt x="6763" y="9792"/>
                  <a:pt x="7070" y="9529"/>
                </a:cubicBezTo>
                <a:cubicBezTo>
                  <a:pt x="7089" y="9517"/>
                  <a:pt x="7101" y="9505"/>
                  <a:pt x="7121" y="9491"/>
                </a:cubicBezTo>
                <a:close/>
                <a:moveTo>
                  <a:pt x="9877" y="0"/>
                </a:moveTo>
                <a:cubicBezTo>
                  <a:pt x="9870" y="0"/>
                  <a:pt x="9863" y="3"/>
                  <a:pt x="9859" y="9"/>
                </a:cubicBezTo>
                <a:cubicBezTo>
                  <a:pt x="9853" y="4"/>
                  <a:pt x="9845" y="1"/>
                  <a:pt x="9837" y="1"/>
                </a:cubicBezTo>
                <a:cubicBezTo>
                  <a:pt x="9826" y="1"/>
                  <a:pt x="9816" y="5"/>
                  <a:pt x="9809" y="15"/>
                </a:cubicBezTo>
                <a:cubicBezTo>
                  <a:pt x="9508" y="925"/>
                  <a:pt x="8918" y="1695"/>
                  <a:pt x="8330" y="2429"/>
                </a:cubicBezTo>
                <a:cubicBezTo>
                  <a:pt x="7735" y="3168"/>
                  <a:pt x="7121" y="3896"/>
                  <a:pt x="6713" y="4761"/>
                </a:cubicBezTo>
                <a:cubicBezTo>
                  <a:pt x="6494" y="5230"/>
                  <a:pt x="6343" y="5738"/>
                  <a:pt x="6318" y="6257"/>
                </a:cubicBezTo>
                <a:cubicBezTo>
                  <a:pt x="5999" y="6621"/>
                  <a:pt x="5698" y="6997"/>
                  <a:pt x="5435" y="7399"/>
                </a:cubicBezTo>
                <a:cubicBezTo>
                  <a:pt x="5278" y="7631"/>
                  <a:pt x="5134" y="7868"/>
                  <a:pt x="4996" y="8113"/>
                </a:cubicBezTo>
                <a:cubicBezTo>
                  <a:pt x="5002" y="8094"/>
                  <a:pt x="5008" y="8076"/>
                  <a:pt x="5015" y="8062"/>
                </a:cubicBezTo>
                <a:cubicBezTo>
                  <a:pt x="5233" y="7668"/>
                  <a:pt x="5447" y="7267"/>
                  <a:pt x="5617" y="6847"/>
                </a:cubicBezTo>
                <a:cubicBezTo>
                  <a:pt x="5710" y="6621"/>
                  <a:pt x="5791" y="6384"/>
                  <a:pt x="5848" y="6138"/>
                </a:cubicBezTo>
                <a:cubicBezTo>
                  <a:pt x="5910" y="5881"/>
                  <a:pt x="5942" y="5618"/>
                  <a:pt x="5955" y="5355"/>
                </a:cubicBezTo>
                <a:cubicBezTo>
                  <a:pt x="5967" y="5085"/>
                  <a:pt x="5967" y="4810"/>
                  <a:pt x="5985" y="4535"/>
                </a:cubicBezTo>
                <a:cubicBezTo>
                  <a:pt x="5999" y="4278"/>
                  <a:pt x="6030" y="4027"/>
                  <a:pt x="6092" y="3775"/>
                </a:cubicBezTo>
                <a:cubicBezTo>
                  <a:pt x="6205" y="3306"/>
                  <a:pt x="6387" y="2861"/>
                  <a:pt x="6557" y="2410"/>
                </a:cubicBezTo>
                <a:cubicBezTo>
                  <a:pt x="6682" y="2046"/>
                  <a:pt x="6801" y="1677"/>
                  <a:pt x="6850" y="1301"/>
                </a:cubicBezTo>
                <a:cubicBezTo>
                  <a:pt x="6858" y="1294"/>
                  <a:pt x="6858" y="1294"/>
                  <a:pt x="6858" y="1287"/>
                </a:cubicBezTo>
                <a:lnTo>
                  <a:pt x="6858" y="1281"/>
                </a:lnTo>
                <a:cubicBezTo>
                  <a:pt x="6901" y="1169"/>
                  <a:pt x="6919" y="1044"/>
                  <a:pt x="6913" y="917"/>
                </a:cubicBezTo>
                <a:cubicBezTo>
                  <a:pt x="6919" y="893"/>
                  <a:pt x="6925" y="874"/>
                  <a:pt x="6933" y="850"/>
                </a:cubicBezTo>
                <a:cubicBezTo>
                  <a:pt x="6933" y="840"/>
                  <a:pt x="6926" y="834"/>
                  <a:pt x="6917" y="834"/>
                </a:cubicBezTo>
                <a:cubicBezTo>
                  <a:pt x="6914" y="834"/>
                  <a:pt x="6911" y="835"/>
                  <a:pt x="6907" y="836"/>
                </a:cubicBezTo>
                <a:lnTo>
                  <a:pt x="6907" y="812"/>
                </a:lnTo>
                <a:cubicBezTo>
                  <a:pt x="6904" y="794"/>
                  <a:pt x="6893" y="786"/>
                  <a:pt x="6881" y="786"/>
                </a:cubicBezTo>
                <a:cubicBezTo>
                  <a:pt x="6868" y="786"/>
                  <a:pt x="6854" y="796"/>
                  <a:pt x="6850" y="812"/>
                </a:cubicBezTo>
                <a:cubicBezTo>
                  <a:pt x="6844" y="818"/>
                  <a:pt x="6844" y="830"/>
                  <a:pt x="6844" y="842"/>
                </a:cubicBezTo>
                <a:cubicBezTo>
                  <a:pt x="6832" y="842"/>
                  <a:pt x="6820" y="850"/>
                  <a:pt x="6820" y="862"/>
                </a:cubicBezTo>
                <a:lnTo>
                  <a:pt x="6820" y="911"/>
                </a:lnTo>
                <a:cubicBezTo>
                  <a:pt x="6795" y="1000"/>
                  <a:pt x="6763" y="1087"/>
                  <a:pt x="6731" y="1175"/>
                </a:cubicBezTo>
                <a:cubicBezTo>
                  <a:pt x="6713" y="1238"/>
                  <a:pt x="6688" y="1294"/>
                  <a:pt x="6656" y="1351"/>
                </a:cubicBezTo>
                <a:cubicBezTo>
                  <a:pt x="6632" y="1406"/>
                  <a:pt x="6594" y="1463"/>
                  <a:pt x="6563" y="1519"/>
                </a:cubicBezTo>
                <a:lnTo>
                  <a:pt x="6563" y="1539"/>
                </a:lnTo>
                <a:cubicBezTo>
                  <a:pt x="6557" y="1551"/>
                  <a:pt x="6543" y="1564"/>
                  <a:pt x="6537" y="1576"/>
                </a:cubicBezTo>
                <a:cubicBezTo>
                  <a:pt x="6369" y="1802"/>
                  <a:pt x="6173" y="2008"/>
                  <a:pt x="5979" y="2204"/>
                </a:cubicBezTo>
                <a:cubicBezTo>
                  <a:pt x="5773" y="2404"/>
                  <a:pt x="5566" y="2598"/>
                  <a:pt x="5384" y="2817"/>
                </a:cubicBezTo>
                <a:cubicBezTo>
                  <a:pt x="5203" y="3031"/>
                  <a:pt x="5045" y="3262"/>
                  <a:pt x="4932" y="3512"/>
                </a:cubicBezTo>
                <a:cubicBezTo>
                  <a:pt x="4707" y="4021"/>
                  <a:pt x="4626" y="4579"/>
                  <a:pt x="4626" y="5129"/>
                </a:cubicBezTo>
                <a:cubicBezTo>
                  <a:pt x="4626" y="5750"/>
                  <a:pt x="4726" y="6364"/>
                  <a:pt x="4808" y="6972"/>
                </a:cubicBezTo>
                <a:cubicBezTo>
                  <a:pt x="4851" y="7292"/>
                  <a:pt x="4889" y="7611"/>
                  <a:pt x="4902" y="7931"/>
                </a:cubicBezTo>
                <a:cubicBezTo>
                  <a:pt x="4908" y="8019"/>
                  <a:pt x="4908" y="8113"/>
                  <a:pt x="4895" y="8201"/>
                </a:cubicBezTo>
                <a:cubicBezTo>
                  <a:pt x="4839" y="8313"/>
                  <a:pt x="4776" y="8420"/>
                  <a:pt x="4726" y="8539"/>
                </a:cubicBezTo>
                <a:cubicBezTo>
                  <a:pt x="4770" y="8288"/>
                  <a:pt x="4776" y="8038"/>
                  <a:pt x="4738" y="7787"/>
                </a:cubicBezTo>
                <a:cubicBezTo>
                  <a:pt x="4695" y="7455"/>
                  <a:pt x="4588" y="7136"/>
                  <a:pt x="4457" y="6829"/>
                </a:cubicBezTo>
                <a:cubicBezTo>
                  <a:pt x="4319" y="6514"/>
                  <a:pt x="4156" y="6208"/>
                  <a:pt x="3992" y="5907"/>
                </a:cubicBezTo>
                <a:cubicBezTo>
                  <a:pt x="3911" y="5756"/>
                  <a:pt x="3824" y="5600"/>
                  <a:pt x="3737" y="5449"/>
                </a:cubicBezTo>
                <a:cubicBezTo>
                  <a:pt x="3648" y="5305"/>
                  <a:pt x="3561" y="5161"/>
                  <a:pt x="3473" y="5016"/>
                </a:cubicBezTo>
                <a:cubicBezTo>
                  <a:pt x="3398" y="4873"/>
                  <a:pt x="3323" y="4729"/>
                  <a:pt x="3272" y="4573"/>
                </a:cubicBezTo>
                <a:cubicBezTo>
                  <a:pt x="3234" y="4452"/>
                  <a:pt x="3216" y="4333"/>
                  <a:pt x="3210" y="4209"/>
                </a:cubicBezTo>
                <a:cubicBezTo>
                  <a:pt x="3210" y="4151"/>
                  <a:pt x="3216" y="4102"/>
                  <a:pt x="3222" y="4046"/>
                </a:cubicBezTo>
                <a:cubicBezTo>
                  <a:pt x="3222" y="4015"/>
                  <a:pt x="3228" y="3989"/>
                  <a:pt x="3234" y="3963"/>
                </a:cubicBezTo>
                <a:cubicBezTo>
                  <a:pt x="3234" y="3945"/>
                  <a:pt x="3240" y="3926"/>
                  <a:pt x="3248" y="3908"/>
                </a:cubicBezTo>
                <a:cubicBezTo>
                  <a:pt x="3248" y="3902"/>
                  <a:pt x="3248" y="3896"/>
                  <a:pt x="3240" y="3896"/>
                </a:cubicBezTo>
                <a:cubicBezTo>
                  <a:pt x="3240" y="3888"/>
                  <a:pt x="3233" y="3883"/>
                  <a:pt x="3226" y="3883"/>
                </a:cubicBezTo>
                <a:cubicBezTo>
                  <a:pt x="3219" y="3883"/>
                  <a:pt x="3213" y="3887"/>
                  <a:pt x="3210" y="3896"/>
                </a:cubicBezTo>
                <a:cubicBezTo>
                  <a:pt x="3210" y="3908"/>
                  <a:pt x="3203" y="3920"/>
                  <a:pt x="3203" y="3933"/>
                </a:cubicBezTo>
                <a:lnTo>
                  <a:pt x="3197" y="3933"/>
                </a:lnTo>
                <a:cubicBezTo>
                  <a:pt x="3191" y="3963"/>
                  <a:pt x="3185" y="3989"/>
                  <a:pt x="3179" y="4015"/>
                </a:cubicBezTo>
                <a:cubicBezTo>
                  <a:pt x="3135" y="4165"/>
                  <a:pt x="3097" y="4315"/>
                  <a:pt x="3060" y="4466"/>
                </a:cubicBezTo>
                <a:cubicBezTo>
                  <a:pt x="3015" y="4654"/>
                  <a:pt x="2977" y="4848"/>
                  <a:pt x="2959" y="5042"/>
                </a:cubicBezTo>
                <a:cubicBezTo>
                  <a:pt x="2921" y="5400"/>
                  <a:pt x="2933" y="5768"/>
                  <a:pt x="3046" y="6114"/>
                </a:cubicBezTo>
                <a:cubicBezTo>
                  <a:pt x="3153" y="6459"/>
                  <a:pt x="3373" y="6740"/>
                  <a:pt x="3604" y="7009"/>
                </a:cubicBezTo>
                <a:cubicBezTo>
                  <a:pt x="3842" y="7280"/>
                  <a:pt x="4087" y="7549"/>
                  <a:pt x="4269" y="7856"/>
                </a:cubicBezTo>
                <a:cubicBezTo>
                  <a:pt x="4457" y="8169"/>
                  <a:pt x="4582" y="8527"/>
                  <a:pt x="4556" y="8897"/>
                </a:cubicBezTo>
                <a:lnTo>
                  <a:pt x="4556" y="8935"/>
                </a:lnTo>
                <a:cubicBezTo>
                  <a:pt x="4544" y="8959"/>
                  <a:pt x="4538" y="8978"/>
                  <a:pt x="4532" y="8996"/>
                </a:cubicBezTo>
                <a:cubicBezTo>
                  <a:pt x="4526" y="9010"/>
                  <a:pt x="4519" y="9022"/>
                  <a:pt x="4519" y="9034"/>
                </a:cubicBezTo>
                <a:cubicBezTo>
                  <a:pt x="4507" y="9053"/>
                  <a:pt x="4495" y="9078"/>
                  <a:pt x="4481" y="9103"/>
                </a:cubicBezTo>
                <a:lnTo>
                  <a:pt x="4481" y="9109"/>
                </a:lnTo>
                <a:lnTo>
                  <a:pt x="4475" y="9115"/>
                </a:lnTo>
                <a:cubicBezTo>
                  <a:pt x="4419" y="9241"/>
                  <a:pt x="4356" y="9366"/>
                  <a:pt x="4301" y="9499"/>
                </a:cubicBezTo>
                <a:cubicBezTo>
                  <a:pt x="4231" y="9617"/>
                  <a:pt x="4168" y="9736"/>
                  <a:pt x="4125" y="9867"/>
                </a:cubicBezTo>
                <a:cubicBezTo>
                  <a:pt x="4113" y="9899"/>
                  <a:pt x="4099" y="9930"/>
                  <a:pt x="4093" y="9968"/>
                </a:cubicBezTo>
                <a:lnTo>
                  <a:pt x="4037" y="10081"/>
                </a:lnTo>
                <a:cubicBezTo>
                  <a:pt x="3743" y="10770"/>
                  <a:pt x="3466" y="11466"/>
                  <a:pt x="3222" y="12169"/>
                </a:cubicBezTo>
                <a:cubicBezTo>
                  <a:pt x="3217" y="12174"/>
                  <a:pt x="3216" y="12179"/>
                  <a:pt x="3216" y="12180"/>
                </a:cubicBezTo>
                <a:lnTo>
                  <a:pt x="3216" y="12180"/>
                </a:lnTo>
                <a:cubicBezTo>
                  <a:pt x="3228" y="11836"/>
                  <a:pt x="3197" y="11492"/>
                  <a:pt x="3127" y="11146"/>
                </a:cubicBezTo>
                <a:cubicBezTo>
                  <a:pt x="3135" y="11071"/>
                  <a:pt x="3141" y="10995"/>
                  <a:pt x="3153" y="10920"/>
                </a:cubicBezTo>
                <a:cubicBezTo>
                  <a:pt x="3159" y="10833"/>
                  <a:pt x="3173" y="10746"/>
                  <a:pt x="3185" y="10657"/>
                </a:cubicBezTo>
                <a:cubicBezTo>
                  <a:pt x="3191" y="10627"/>
                  <a:pt x="3191" y="10595"/>
                  <a:pt x="3197" y="10570"/>
                </a:cubicBezTo>
                <a:cubicBezTo>
                  <a:pt x="3203" y="10552"/>
                  <a:pt x="3210" y="10526"/>
                  <a:pt x="3216" y="10506"/>
                </a:cubicBezTo>
                <a:cubicBezTo>
                  <a:pt x="3222" y="10500"/>
                  <a:pt x="3222" y="10500"/>
                  <a:pt x="3222" y="10494"/>
                </a:cubicBezTo>
                <a:cubicBezTo>
                  <a:pt x="3240" y="10457"/>
                  <a:pt x="3260" y="10413"/>
                  <a:pt x="3272" y="10376"/>
                </a:cubicBezTo>
                <a:cubicBezTo>
                  <a:pt x="3278" y="10350"/>
                  <a:pt x="3291" y="10332"/>
                  <a:pt x="3297" y="10306"/>
                </a:cubicBezTo>
                <a:cubicBezTo>
                  <a:pt x="3303" y="10294"/>
                  <a:pt x="3309" y="10275"/>
                  <a:pt x="3309" y="10257"/>
                </a:cubicBezTo>
                <a:cubicBezTo>
                  <a:pt x="3329" y="10213"/>
                  <a:pt x="3347" y="10162"/>
                  <a:pt x="3367" y="10112"/>
                </a:cubicBezTo>
                <a:cubicBezTo>
                  <a:pt x="3485" y="9780"/>
                  <a:pt x="3561" y="9429"/>
                  <a:pt x="3579" y="9071"/>
                </a:cubicBezTo>
                <a:cubicBezTo>
                  <a:pt x="3604" y="8721"/>
                  <a:pt x="3579" y="8363"/>
                  <a:pt x="3511" y="8019"/>
                </a:cubicBezTo>
                <a:cubicBezTo>
                  <a:pt x="3473" y="7844"/>
                  <a:pt x="3422" y="7674"/>
                  <a:pt x="3361" y="7506"/>
                </a:cubicBezTo>
                <a:cubicBezTo>
                  <a:pt x="3303" y="7342"/>
                  <a:pt x="3228" y="7179"/>
                  <a:pt x="3147" y="7023"/>
                </a:cubicBezTo>
                <a:cubicBezTo>
                  <a:pt x="3028" y="6791"/>
                  <a:pt x="2902" y="6558"/>
                  <a:pt x="2834" y="6302"/>
                </a:cubicBezTo>
                <a:cubicBezTo>
                  <a:pt x="2827" y="6257"/>
                  <a:pt x="2827" y="6214"/>
                  <a:pt x="2821" y="6170"/>
                </a:cubicBezTo>
                <a:cubicBezTo>
                  <a:pt x="2815" y="6083"/>
                  <a:pt x="2809" y="6002"/>
                  <a:pt x="2802" y="5913"/>
                </a:cubicBezTo>
                <a:cubicBezTo>
                  <a:pt x="2799" y="5901"/>
                  <a:pt x="2789" y="5894"/>
                  <a:pt x="2780" y="5894"/>
                </a:cubicBezTo>
                <a:cubicBezTo>
                  <a:pt x="2774" y="5894"/>
                  <a:pt x="2769" y="5896"/>
                  <a:pt x="2765" y="5901"/>
                </a:cubicBezTo>
                <a:lnTo>
                  <a:pt x="2759" y="5901"/>
                </a:lnTo>
                <a:cubicBezTo>
                  <a:pt x="2755" y="5899"/>
                  <a:pt x="2752" y="5898"/>
                  <a:pt x="2749" y="5898"/>
                </a:cubicBezTo>
                <a:cubicBezTo>
                  <a:pt x="2740" y="5898"/>
                  <a:pt x="2732" y="5905"/>
                  <a:pt x="2727" y="5919"/>
                </a:cubicBezTo>
                <a:lnTo>
                  <a:pt x="2727" y="5938"/>
                </a:lnTo>
                <a:cubicBezTo>
                  <a:pt x="2721" y="5956"/>
                  <a:pt x="2721" y="5976"/>
                  <a:pt x="2714" y="5988"/>
                </a:cubicBezTo>
                <a:cubicBezTo>
                  <a:pt x="2708" y="6020"/>
                  <a:pt x="2702" y="6051"/>
                  <a:pt x="2696" y="6083"/>
                </a:cubicBezTo>
                <a:cubicBezTo>
                  <a:pt x="2684" y="6114"/>
                  <a:pt x="2676" y="6144"/>
                  <a:pt x="2670" y="6176"/>
                </a:cubicBezTo>
                <a:cubicBezTo>
                  <a:pt x="2664" y="6214"/>
                  <a:pt x="2658" y="6245"/>
                  <a:pt x="2652" y="6277"/>
                </a:cubicBezTo>
                <a:lnTo>
                  <a:pt x="2652" y="6283"/>
                </a:lnTo>
                <a:cubicBezTo>
                  <a:pt x="2646" y="6295"/>
                  <a:pt x="2646" y="6308"/>
                  <a:pt x="2639" y="6326"/>
                </a:cubicBezTo>
                <a:cubicBezTo>
                  <a:pt x="2633" y="6326"/>
                  <a:pt x="2627" y="6332"/>
                  <a:pt x="2633" y="6340"/>
                </a:cubicBezTo>
                <a:cubicBezTo>
                  <a:pt x="2577" y="6534"/>
                  <a:pt x="2557" y="6740"/>
                  <a:pt x="2563" y="6942"/>
                </a:cubicBezTo>
                <a:cubicBezTo>
                  <a:pt x="2571" y="7280"/>
                  <a:pt x="2658" y="7605"/>
                  <a:pt x="2759" y="7925"/>
                </a:cubicBezTo>
                <a:cubicBezTo>
                  <a:pt x="2864" y="8264"/>
                  <a:pt x="2985" y="8602"/>
                  <a:pt x="3052" y="8953"/>
                </a:cubicBezTo>
                <a:cubicBezTo>
                  <a:pt x="3127" y="9297"/>
                  <a:pt x="3159" y="9649"/>
                  <a:pt x="3159" y="10000"/>
                </a:cubicBezTo>
                <a:cubicBezTo>
                  <a:pt x="3159" y="10194"/>
                  <a:pt x="3147" y="10388"/>
                  <a:pt x="3127" y="10582"/>
                </a:cubicBezTo>
                <a:cubicBezTo>
                  <a:pt x="3121" y="10595"/>
                  <a:pt x="3115" y="10607"/>
                  <a:pt x="3109" y="10619"/>
                </a:cubicBezTo>
                <a:cubicBezTo>
                  <a:pt x="3103" y="10582"/>
                  <a:pt x="3097" y="10544"/>
                  <a:pt x="3078" y="10514"/>
                </a:cubicBezTo>
                <a:cubicBezTo>
                  <a:pt x="3052" y="10445"/>
                  <a:pt x="3015" y="10382"/>
                  <a:pt x="2977" y="10326"/>
                </a:cubicBezTo>
                <a:cubicBezTo>
                  <a:pt x="2965" y="10306"/>
                  <a:pt x="2959" y="10288"/>
                  <a:pt x="2947" y="10275"/>
                </a:cubicBezTo>
                <a:cubicBezTo>
                  <a:pt x="2939" y="10263"/>
                  <a:pt x="2933" y="10243"/>
                  <a:pt x="2927" y="10231"/>
                </a:cubicBezTo>
                <a:cubicBezTo>
                  <a:pt x="2927" y="10225"/>
                  <a:pt x="2921" y="10225"/>
                  <a:pt x="2915" y="10225"/>
                </a:cubicBezTo>
                <a:cubicBezTo>
                  <a:pt x="2896" y="10200"/>
                  <a:pt x="2878" y="10168"/>
                  <a:pt x="2864" y="10138"/>
                </a:cubicBezTo>
                <a:cubicBezTo>
                  <a:pt x="2821" y="9693"/>
                  <a:pt x="2739" y="9253"/>
                  <a:pt x="2620" y="8828"/>
                </a:cubicBezTo>
                <a:cubicBezTo>
                  <a:pt x="2496" y="8389"/>
                  <a:pt x="2332" y="7963"/>
                  <a:pt x="2138" y="7555"/>
                </a:cubicBezTo>
                <a:cubicBezTo>
                  <a:pt x="1938" y="7154"/>
                  <a:pt x="1706" y="6778"/>
                  <a:pt x="1455" y="6415"/>
                </a:cubicBezTo>
                <a:cubicBezTo>
                  <a:pt x="1204" y="6057"/>
                  <a:pt x="940" y="5713"/>
                  <a:pt x="703" y="5349"/>
                </a:cubicBezTo>
                <a:cubicBezTo>
                  <a:pt x="540" y="5105"/>
                  <a:pt x="382" y="4848"/>
                  <a:pt x="251" y="4579"/>
                </a:cubicBezTo>
                <a:lnTo>
                  <a:pt x="251" y="4565"/>
                </a:lnTo>
                <a:cubicBezTo>
                  <a:pt x="251" y="4541"/>
                  <a:pt x="239" y="4527"/>
                  <a:pt x="226" y="4509"/>
                </a:cubicBezTo>
                <a:cubicBezTo>
                  <a:pt x="220" y="4490"/>
                  <a:pt x="208" y="4466"/>
                  <a:pt x="202" y="4446"/>
                </a:cubicBezTo>
                <a:cubicBezTo>
                  <a:pt x="176" y="4409"/>
                  <a:pt x="164" y="4365"/>
                  <a:pt x="145" y="4321"/>
                </a:cubicBezTo>
                <a:cubicBezTo>
                  <a:pt x="127" y="4264"/>
                  <a:pt x="113" y="4209"/>
                  <a:pt x="101" y="4145"/>
                </a:cubicBezTo>
                <a:lnTo>
                  <a:pt x="101" y="4133"/>
                </a:lnTo>
                <a:cubicBezTo>
                  <a:pt x="101" y="4121"/>
                  <a:pt x="101" y="4121"/>
                  <a:pt x="95" y="4114"/>
                </a:cubicBezTo>
                <a:cubicBezTo>
                  <a:pt x="89" y="4096"/>
                  <a:pt x="89" y="4076"/>
                  <a:pt x="81" y="4058"/>
                </a:cubicBezTo>
                <a:cubicBezTo>
                  <a:pt x="81" y="4046"/>
                  <a:pt x="72" y="4041"/>
                  <a:pt x="62" y="4041"/>
                </a:cubicBezTo>
                <a:cubicBezTo>
                  <a:pt x="56" y="4041"/>
                  <a:pt x="49" y="4043"/>
                  <a:pt x="44" y="4046"/>
                </a:cubicBezTo>
                <a:lnTo>
                  <a:pt x="38" y="4046"/>
                </a:lnTo>
                <a:cubicBezTo>
                  <a:pt x="36" y="4044"/>
                  <a:pt x="34" y="4043"/>
                  <a:pt x="32" y="4043"/>
                </a:cubicBezTo>
                <a:cubicBezTo>
                  <a:pt x="28" y="4043"/>
                  <a:pt x="24" y="4048"/>
                  <a:pt x="20" y="4052"/>
                </a:cubicBezTo>
                <a:lnTo>
                  <a:pt x="20" y="4058"/>
                </a:lnTo>
                <a:cubicBezTo>
                  <a:pt x="6" y="4058"/>
                  <a:pt x="0" y="4070"/>
                  <a:pt x="6" y="4076"/>
                </a:cubicBezTo>
                <a:cubicBezTo>
                  <a:pt x="6" y="4096"/>
                  <a:pt x="14" y="4108"/>
                  <a:pt x="20" y="4121"/>
                </a:cubicBezTo>
                <a:cubicBezTo>
                  <a:pt x="26" y="4209"/>
                  <a:pt x="32" y="4296"/>
                  <a:pt x="44" y="4377"/>
                </a:cubicBezTo>
                <a:cubicBezTo>
                  <a:pt x="20" y="4779"/>
                  <a:pt x="51" y="5180"/>
                  <a:pt x="119" y="5568"/>
                </a:cubicBezTo>
                <a:cubicBezTo>
                  <a:pt x="202" y="6045"/>
                  <a:pt x="345" y="6508"/>
                  <a:pt x="546" y="6948"/>
                </a:cubicBezTo>
                <a:cubicBezTo>
                  <a:pt x="758" y="7399"/>
                  <a:pt x="1041" y="7806"/>
                  <a:pt x="1342" y="8201"/>
                </a:cubicBezTo>
                <a:cubicBezTo>
                  <a:pt x="1649" y="8602"/>
                  <a:pt x="1975" y="8984"/>
                  <a:pt x="2263" y="9398"/>
                </a:cubicBezTo>
                <a:cubicBezTo>
                  <a:pt x="2539" y="9799"/>
                  <a:pt x="2783" y="10225"/>
                  <a:pt x="2915" y="10694"/>
                </a:cubicBezTo>
                <a:cubicBezTo>
                  <a:pt x="2927" y="10740"/>
                  <a:pt x="2939" y="10789"/>
                  <a:pt x="2953" y="10839"/>
                </a:cubicBezTo>
                <a:cubicBezTo>
                  <a:pt x="2947" y="10839"/>
                  <a:pt x="2933" y="10845"/>
                  <a:pt x="2939" y="10852"/>
                </a:cubicBezTo>
                <a:cubicBezTo>
                  <a:pt x="2953" y="10902"/>
                  <a:pt x="2959" y="10958"/>
                  <a:pt x="2971" y="11009"/>
                </a:cubicBezTo>
                <a:cubicBezTo>
                  <a:pt x="2985" y="11052"/>
                  <a:pt x="2997" y="11102"/>
                  <a:pt x="3009" y="11153"/>
                </a:cubicBezTo>
                <a:cubicBezTo>
                  <a:pt x="3028" y="11253"/>
                  <a:pt x="3052" y="11353"/>
                  <a:pt x="3066" y="11454"/>
                </a:cubicBezTo>
                <a:cubicBezTo>
                  <a:pt x="3103" y="11660"/>
                  <a:pt x="3121" y="11860"/>
                  <a:pt x="3127" y="12068"/>
                </a:cubicBezTo>
                <a:cubicBezTo>
                  <a:pt x="3135" y="12181"/>
                  <a:pt x="3127" y="12299"/>
                  <a:pt x="3127" y="12412"/>
                </a:cubicBezTo>
                <a:cubicBezTo>
                  <a:pt x="3127" y="12418"/>
                  <a:pt x="3135" y="12418"/>
                  <a:pt x="3135" y="12418"/>
                </a:cubicBezTo>
                <a:cubicBezTo>
                  <a:pt x="3060" y="12632"/>
                  <a:pt x="2991" y="12845"/>
                  <a:pt x="2921" y="13051"/>
                </a:cubicBezTo>
                <a:cubicBezTo>
                  <a:pt x="2884" y="13184"/>
                  <a:pt x="2846" y="13309"/>
                  <a:pt x="2809" y="13434"/>
                </a:cubicBezTo>
                <a:cubicBezTo>
                  <a:pt x="2805" y="13446"/>
                  <a:pt x="2814" y="13456"/>
                  <a:pt x="2822" y="13456"/>
                </a:cubicBezTo>
                <a:cubicBezTo>
                  <a:pt x="2827" y="13456"/>
                  <a:pt x="2831" y="13453"/>
                  <a:pt x="2834" y="13447"/>
                </a:cubicBezTo>
                <a:cubicBezTo>
                  <a:pt x="2947" y="13101"/>
                  <a:pt x="3066" y="12757"/>
                  <a:pt x="3185" y="12418"/>
                </a:cubicBezTo>
                <a:cubicBezTo>
                  <a:pt x="3191" y="12412"/>
                  <a:pt x="3197" y="12406"/>
                  <a:pt x="3197" y="12400"/>
                </a:cubicBezTo>
                <a:cubicBezTo>
                  <a:pt x="3203" y="12387"/>
                  <a:pt x="3203" y="12381"/>
                  <a:pt x="3203" y="12375"/>
                </a:cubicBezTo>
                <a:cubicBezTo>
                  <a:pt x="3228" y="12299"/>
                  <a:pt x="3254" y="12218"/>
                  <a:pt x="3285" y="12143"/>
                </a:cubicBezTo>
                <a:lnTo>
                  <a:pt x="3291" y="12137"/>
                </a:lnTo>
                <a:cubicBezTo>
                  <a:pt x="3291" y="12137"/>
                  <a:pt x="3294" y="12140"/>
                  <a:pt x="3298" y="12140"/>
                </a:cubicBezTo>
                <a:cubicBezTo>
                  <a:pt x="3299" y="12140"/>
                  <a:pt x="3301" y="12139"/>
                  <a:pt x="3303" y="12137"/>
                </a:cubicBezTo>
                <a:cubicBezTo>
                  <a:pt x="3636" y="11917"/>
                  <a:pt x="4006" y="11767"/>
                  <a:pt x="4382" y="11629"/>
                </a:cubicBezTo>
                <a:cubicBezTo>
                  <a:pt x="4752" y="11492"/>
                  <a:pt x="5128" y="11359"/>
                  <a:pt x="5478" y="11177"/>
                </a:cubicBezTo>
                <a:cubicBezTo>
                  <a:pt x="5654" y="11084"/>
                  <a:pt x="5817" y="10983"/>
                  <a:pt x="5967" y="10858"/>
                </a:cubicBezTo>
                <a:cubicBezTo>
                  <a:pt x="6124" y="10740"/>
                  <a:pt x="6268" y="10607"/>
                  <a:pt x="6399" y="10469"/>
                </a:cubicBezTo>
                <a:cubicBezTo>
                  <a:pt x="6676" y="10188"/>
                  <a:pt x="6919" y="9881"/>
                  <a:pt x="7189" y="9598"/>
                </a:cubicBezTo>
                <a:cubicBezTo>
                  <a:pt x="7295" y="9485"/>
                  <a:pt x="7408" y="9378"/>
                  <a:pt x="7527" y="9273"/>
                </a:cubicBezTo>
                <a:cubicBezTo>
                  <a:pt x="7527" y="9276"/>
                  <a:pt x="7529" y="9278"/>
                  <a:pt x="7532" y="9278"/>
                </a:cubicBezTo>
                <a:cubicBezTo>
                  <a:pt x="7534" y="9278"/>
                  <a:pt x="7538" y="9276"/>
                  <a:pt x="7541" y="9273"/>
                </a:cubicBezTo>
                <a:cubicBezTo>
                  <a:pt x="7590" y="9222"/>
                  <a:pt x="7640" y="9178"/>
                  <a:pt x="7697" y="9141"/>
                </a:cubicBezTo>
                <a:cubicBezTo>
                  <a:pt x="7701" y="9141"/>
                  <a:pt x="7705" y="9143"/>
                  <a:pt x="7709" y="9143"/>
                </a:cubicBezTo>
                <a:cubicBezTo>
                  <a:pt x="7711" y="9143"/>
                  <a:pt x="7713" y="9143"/>
                  <a:pt x="7715" y="9141"/>
                </a:cubicBezTo>
                <a:cubicBezTo>
                  <a:pt x="7772" y="9097"/>
                  <a:pt x="7835" y="9065"/>
                  <a:pt x="7897" y="9034"/>
                </a:cubicBezTo>
                <a:cubicBezTo>
                  <a:pt x="7911" y="9034"/>
                  <a:pt x="7923" y="9028"/>
                  <a:pt x="7935" y="9028"/>
                </a:cubicBezTo>
                <a:lnTo>
                  <a:pt x="7935" y="9022"/>
                </a:lnTo>
                <a:cubicBezTo>
                  <a:pt x="7941" y="9016"/>
                  <a:pt x="7941" y="9016"/>
                  <a:pt x="7948" y="9016"/>
                </a:cubicBezTo>
                <a:cubicBezTo>
                  <a:pt x="7954" y="9016"/>
                  <a:pt x="7954" y="9016"/>
                  <a:pt x="7960" y="9010"/>
                </a:cubicBezTo>
                <a:cubicBezTo>
                  <a:pt x="7972" y="9010"/>
                  <a:pt x="7986" y="9002"/>
                  <a:pt x="7998" y="9002"/>
                </a:cubicBezTo>
                <a:cubicBezTo>
                  <a:pt x="8004" y="9002"/>
                  <a:pt x="8010" y="8996"/>
                  <a:pt x="8016" y="8990"/>
                </a:cubicBezTo>
                <a:cubicBezTo>
                  <a:pt x="8023" y="8990"/>
                  <a:pt x="8023" y="8984"/>
                  <a:pt x="8029" y="8984"/>
                </a:cubicBezTo>
                <a:cubicBezTo>
                  <a:pt x="8048" y="8978"/>
                  <a:pt x="8067" y="8972"/>
                  <a:pt x="8091" y="8972"/>
                </a:cubicBezTo>
                <a:cubicBezTo>
                  <a:pt x="8105" y="8965"/>
                  <a:pt x="8129" y="8965"/>
                  <a:pt x="8142" y="8947"/>
                </a:cubicBezTo>
                <a:lnTo>
                  <a:pt x="8142" y="8941"/>
                </a:lnTo>
                <a:cubicBezTo>
                  <a:pt x="8165" y="8922"/>
                  <a:pt x="8156" y="8889"/>
                  <a:pt x="8129" y="8889"/>
                </a:cubicBezTo>
                <a:cubicBezTo>
                  <a:pt x="8127" y="8889"/>
                  <a:pt x="8125" y="8889"/>
                  <a:pt x="8123" y="8889"/>
                </a:cubicBezTo>
                <a:cubicBezTo>
                  <a:pt x="8048" y="8897"/>
                  <a:pt x="7966" y="8909"/>
                  <a:pt x="7891" y="8927"/>
                </a:cubicBezTo>
                <a:lnTo>
                  <a:pt x="7873" y="8927"/>
                </a:lnTo>
                <a:cubicBezTo>
                  <a:pt x="7873" y="8927"/>
                  <a:pt x="7866" y="8927"/>
                  <a:pt x="7866" y="8935"/>
                </a:cubicBezTo>
                <a:cubicBezTo>
                  <a:pt x="7859" y="8935"/>
                  <a:pt x="7847" y="8935"/>
                  <a:pt x="7841" y="8941"/>
                </a:cubicBezTo>
                <a:cubicBezTo>
                  <a:pt x="7816" y="8941"/>
                  <a:pt x="7790" y="8953"/>
                  <a:pt x="7766" y="8959"/>
                </a:cubicBezTo>
                <a:cubicBezTo>
                  <a:pt x="7515" y="8996"/>
                  <a:pt x="7277" y="9078"/>
                  <a:pt x="7052" y="9184"/>
                </a:cubicBezTo>
                <a:cubicBezTo>
                  <a:pt x="6700" y="9348"/>
                  <a:pt x="6381" y="9566"/>
                  <a:pt x="6074" y="9806"/>
                </a:cubicBezTo>
                <a:cubicBezTo>
                  <a:pt x="5760" y="10043"/>
                  <a:pt x="5447" y="10288"/>
                  <a:pt x="5114" y="10514"/>
                </a:cubicBezTo>
                <a:cubicBezTo>
                  <a:pt x="4782" y="10732"/>
                  <a:pt x="4438" y="10940"/>
                  <a:pt x="4113" y="11177"/>
                </a:cubicBezTo>
                <a:cubicBezTo>
                  <a:pt x="3830" y="11391"/>
                  <a:pt x="3561" y="11642"/>
                  <a:pt x="3361" y="11935"/>
                </a:cubicBezTo>
                <a:cubicBezTo>
                  <a:pt x="3541" y="11435"/>
                  <a:pt x="3737" y="10940"/>
                  <a:pt x="3949" y="10445"/>
                </a:cubicBezTo>
                <a:cubicBezTo>
                  <a:pt x="4000" y="10326"/>
                  <a:pt x="4049" y="10206"/>
                  <a:pt x="4099" y="10087"/>
                </a:cubicBezTo>
                <a:cubicBezTo>
                  <a:pt x="4105" y="10087"/>
                  <a:pt x="4113" y="10087"/>
                  <a:pt x="4119" y="10081"/>
                </a:cubicBezTo>
                <a:cubicBezTo>
                  <a:pt x="4125" y="10075"/>
                  <a:pt x="4125" y="10069"/>
                  <a:pt x="4131" y="10063"/>
                </a:cubicBezTo>
                <a:cubicBezTo>
                  <a:pt x="4394" y="10049"/>
                  <a:pt x="4663" y="10012"/>
                  <a:pt x="4926" y="9962"/>
                </a:cubicBezTo>
                <a:cubicBezTo>
                  <a:pt x="5196" y="9912"/>
                  <a:pt x="5459" y="9837"/>
                  <a:pt x="5710" y="9711"/>
                </a:cubicBezTo>
                <a:cubicBezTo>
                  <a:pt x="5942" y="9592"/>
                  <a:pt x="6149" y="9423"/>
                  <a:pt x="6331" y="9228"/>
                </a:cubicBezTo>
                <a:cubicBezTo>
                  <a:pt x="6512" y="9040"/>
                  <a:pt x="6676" y="8828"/>
                  <a:pt x="6850" y="8634"/>
                </a:cubicBezTo>
                <a:cubicBezTo>
                  <a:pt x="7026" y="8426"/>
                  <a:pt x="7226" y="8244"/>
                  <a:pt x="7459" y="8107"/>
                </a:cubicBezTo>
                <a:cubicBezTo>
                  <a:pt x="7697" y="7969"/>
                  <a:pt x="7954" y="7874"/>
                  <a:pt x="8223" y="7819"/>
                </a:cubicBezTo>
                <a:cubicBezTo>
                  <a:pt x="8750" y="7694"/>
                  <a:pt x="9294" y="7680"/>
                  <a:pt x="9834" y="7587"/>
                </a:cubicBezTo>
                <a:cubicBezTo>
                  <a:pt x="10329" y="7506"/>
                  <a:pt x="10836" y="7355"/>
                  <a:pt x="11226" y="7023"/>
                </a:cubicBezTo>
                <a:cubicBezTo>
                  <a:pt x="11275" y="6979"/>
                  <a:pt x="11313" y="6934"/>
                  <a:pt x="11357" y="6890"/>
                </a:cubicBezTo>
                <a:cubicBezTo>
                  <a:pt x="11367" y="6871"/>
                  <a:pt x="11354" y="6848"/>
                  <a:pt x="11335" y="6848"/>
                </a:cubicBezTo>
                <a:cubicBezTo>
                  <a:pt x="11330" y="6848"/>
                  <a:pt x="11324" y="6849"/>
                  <a:pt x="11319" y="6853"/>
                </a:cubicBezTo>
                <a:cubicBezTo>
                  <a:pt x="11319" y="6847"/>
                  <a:pt x="11313" y="6847"/>
                  <a:pt x="11307" y="6847"/>
                </a:cubicBezTo>
                <a:cubicBezTo>
                  <a:pt x="11281" y="6847"/>
                  <a:pt x="11269" y="6866"/>
                  <a:pt x="11250" y="6878"/>
                </a:cubicBezTo>
                <a:cubicBezTo>
                  <a:pt x="11238" y="6890"/>
                  <a:pt x="11220" y="6896"/>
                  <a:pt x="11200" y="6910"/>
                </a:cubicBezTo>
                <a:cubicBezTo>
                  <a:pt x="11169" y="6922"/>
                  <a:pt x="11137" y="6934"/>
                  <a:pt x="11107" y="6948"/>
                </a:cubicBezTo>
                <a:cubicBezTo>
                  <a:pt x="10812" y="6910"/>
                  <a:pt x="10511" y="6878"/>
                  <a:pt x="10217" y="6841"/>
                </a:cubicBezTo>
                <a:cubicBezTo>
                  <a:pt x="9896" y="6809"/>
                  <a:pt x="9583" y="6766"/>
                  <a:pt x="9264" y="6740"/>
                </a:cubicBezTo>
                <a:cubicBezTo>
                  <a:pt x="9136" y="6730"/>
                  <a:pt x="9004" y="6724"/>
                  <a:pt x="8873" y="6724"/>
                </a:cubicBezTo>
                <a:cubicBezTo>
                  <a:pt x="8428" y="6724"/>
                  <a:pt x="7979" y="6796"/>
                  <a:pt x="7602" y="7047"/>
                </a:cubicBezTo>
                <a:cubicBezTo>
                  <a:pt x="7384" y="7185"/>
                  <a:pt x="7208" y="7379"/>
                  <a:pt x="7032" y="7567"/>
                </a:cubicBezTo>
                <a:cubicBezTo>
                  <a:pt x="6850" y="7761"/>
                  <a:pt x="6656" y="7943"/>
                  <a:pt x="6419" y="8076"/>
                </a:cubicBezTo>
                <a:cubicBezTo>
                  <a:pt x="6181" y="8207"/>
                  <a:pt x="5910" y="8282"/>
                  <a:pt x="5660" y="8383"/>
                </a:cubicBezTo>
                <a:cubicBezTo>
                  <a:pt x="5421" y="8470"/>
                  <a:pt x="5190" y="8583"/>
                  <a:pt x="4990" y="8733"/>
                </a:cubicBezTo>
                <a:cubicBezTo>
                  <a:pt x="4833" y="8846"/>
                  <a:pt x="4689" y="8978"/>
                  <a:pt x="4564" y="9129"/>
                </a:cubicBezTo>
                <a:cubicBezTo>
                  <a:pt x="4570" y="9103"/>
                  <a:pt x="4576" y="9078"/>
                  <a:pt x="4588" y="9053"/>
                </a:cubicBezTo>
                <a:cubicBezTo>
                  <a:pt x="4588" y="9053"/>
                  <a:pt x="4594" y="9053"/>
                  <a:pt x="4594" y="9047"/>
                </a:cubicBezTo>
                <a:cubicBezTo>
                  <a:pt x="4601" y="9028"/>
                  <a:pt x="4601" y="9016"/>
                  <a:pt x="4607" y="8996"/>
                </a:cubicBezTo>
                <a:cubicBezTo>
                  <a:pt x="4607" y="8990"/>
                  <a:pt x="4607" y="8984"/>
                  <a:pt x="4614" y="8978"/>
                </a:cubicBezTo>
                <a:cubicBezTo>
                  <a:pt x="4914" y="8583"/>
                  <a:pt x="5221" y="8183"/>
                  <a:pt x="5548" y="7806"/>
                </a:cubicBezTo>
                <a:cubicBezTo>
                  <a:pt x="5767" y="7555"/>
                  <a:pt x="5999" y="7310"/>
                  <a:pt x="6243" y="7085"/>
                </a:cubicBezTo>
                <a:cubicBezTo>
                  <a:pt x="6425" y="7009"/>
                  <a:pt x="6607" y="6928"/>
                  <a:pt x="6789" y="6859"/>
                </a:cubicBezTo>
                <a:cubicBezTo>
                  <a:pt x="6983" y="6784"/>
                  <a:pt x="7183" y="6716"/>
                  <a:pt x="7377" y="6647"/>
                </a:cubicBezTo>
                <a:cubicBezTo>
                  <a:pt x="7778" y="6514"/>
                  <a:pt x="8180" y="6396"/>
                  <a:pt x="8574" y="6265"/>
                </a:cubicBezTo>
                <a:cubicBezTo>
                  <a:pt x="8970" y="6132"/>
                  <a:pt x="9358" y="5988"/>
                  <a:pt x="9734" y="5800"/>
                </a:cubicBezTo>
                <a:cubicBezTo>
                  <a:pt x="10092" y="5625"/>
                  <a:pt x="10436" y="5412"/>
                  <a:pt x="10749" y="5161"/>
                </a:cubicBezTo>
                <a:cubicBezTo>
                  <a:pt x="11006" y="4967"/>
                  <a:pt x="11244" y="4741"/>
                  <a:pt x="11463" y="4503"/>
                </a:cubicBezTo>
                <a:cubicBezTo>
                  <a:pt x="11475" y="4490"/>
                  <a:pt x="11489" y="4478"/>
                  <a:pt x="11507" y="4466"/>
                </a:cubicBezTo>
                <a:cubicBezTo>
                  <a:pt x="11545" y="4428"/>
                  <a:pt x="11582" y="4385"/>
                  <a:pt x="11620" y="4339"/>
                </a:cubicBezTo>
                <a:cubicBezTo>
                  <a:pt x="11626" y="4339"/>
                  <a:pt x="11633" y="4333"/>
                  <a:pt x="11639" y="4327"/>
                </a:cubicBezTo>
                <a:lnTo>
                  <a:pt x="11645" y="4327"/>
                </a:lnTo>
                <a:cubicBezTo>
                  <a:pt x="11651" y="4321"/>
                  <a:pt x="11657" y="4315"/>
                  <a:pt x="11651" y="4309"/>
                </a:cubicBezTo>
                <a:lnTo>
                  <a:pt x="11657" y="4302"/>
                </a:lnTo>
                <a:cubicBezTo>
                  <a:pt x="11695" y="4272"/>
                  <a:pt x="11727" y="4234"/>
                  <a:pt x="11758" y="4203"/>
                </a:cubicBezTo>
                <a:cubicBezTo>
                  <a:pt x="11777" y="4179"/>
                  <a:pt x="11757" y="4156"/>
                  <a:pt x="11733" y="4156"/>
                </a:cubicBezTo>
                <a:cubicBezTo>
                  <a:pt x="11725" y="4156"/>
                  <a:pt x="11716" y="4158"/>
                  <a:pt x="11709" y="4165"/>
                </a:cubicBezTo>
                <a:cubicBezTo>
                  <a:pt x="11701" y="4171"/>
                  <a:pt x="11695" y="4177"/>
                  <a:pt x="11689" y="4189"/>
                </a:cubicBezTo>
                <a:cubicBezTo>
                  <a:pt x="11684" y="4184"/>
                  <a:pt x="11678" y="4181"/>
                  <a:pt x="11673" y="4181"/>
                </a:cubicBezTo>
                <a:cubicBezTo>
                  <a:pt x="11665" y="4181"/>
                  <a:pt x="11658" y="4186"/>
                  <a:pt x="11651" y="4197"/>
                </a:cubicBezTo>
                <a:cubicBezTo>
                  <a:pt x="11614" y="4240"/>
                  <a:pt x="11576" y="4284"/>
                  <a:pt x="11533" y="4333"/>
                </a:cubicBezTo>
                <a:cubicBezTo>
                  <a:pt x="11521" y="4339"/>
                  <a:pt x="11507" y="4347"/>
                  <a:pt x="11495" y="4359"/>
                </a:cubicBezTo>
                <a:cubicBezTo>
                  <a:pt x="11339" y="4415"/>
                  <a:pt x="11188" y="4472"/>
                  <a:pt x="11032" y="4515"/>
                </a:cubicBezTo>
                <a:cubicBezTo>
                  <a:pt x="10824" y="4579"/>
                  <a:pt x="10611" y="4628"/>
                  <a:pt x="10399" y="4672"/>
                </a:cubicBezTo>
                <a:cubicBezTo>
                  <a:pt x="9979" y="4767"/>
                  <a:pt x="9552" y="4842"/>
                  <a:pt x="9132" y="4955"/>
                </a:cubicBezTo>
                <a:cubicBezTo>
                  <a:pt x="8750" y="5054"/>
                  <a:pt x="8374" y="5192"/>
                  <a:pt x="8016" y="5380"/>
                </a:cubicBezTo>
                <a:cubicBezTo>
                  <a:pt x="7685" y="5562"/>
                  <a:pt x="7371" y="5782"/>
                  <a:pt x="7083" y="6032"/>
                </a:cubicBezTo>
                <a:cubicBezTo>
                  <a:pt x="6795" y="6289"/>
                  <a:pt x="6537" y="6572"/>
                  <a:pt x="6318" y="6884"/>
                </a:cubicBezTo>
                <a:cubicBezTo>
                  <a:pt x="6294" y="6922"/>
                  <a:pt x="6268" y="6966"/>
                  <a:pt x="6236" y="7003"/>
                </a:cubicBezTo>
                <a:lnTo>
                  <a:pt x="6236" y="7023"/>
                </a:lnTo>
                <a:cubicBezTo>
                  <a:pt x="6030" y="7211"/>
                  <a:pt x="5835" y="7411"/>
                  <a:pt x="5647" y="7624"/>
                </a:cubicBezTo>
                <a:cubicBezTo>
                  <a:pt x="5316" y="7995"/>
                  <a:pt x="5008" y="8389"/>
                  <a:pt x="4714" y="8790"/>
                </a:cubicBezTo>
                <a:lnTo>
                  <a:pt x="4827" y="8565"/>
                </a:lnTo>
                <a:cubicBezTo>
                  <a:pt x="4857" y="8521"/>
                  <a:pt x="4883" y="8470"/>
                  <a:pt x="4902" y="8414"/>
                </a:cubicBezTo>
                <a:cubicBezTo>
                  <a:pt x="5033" y="8163"/>
                  <a:pt x="5178" y="7919"/>
                  <a:pt x="5322" y="7680"/>
                </a:cubicBezTo>
                <a:cubicBezTo>
                  <a:pt x="5591" y="7260"/>
                  <a:pt x="5886" y="6853"/>
                  <a:pt x="6205" y="6477"/>
                </a:cubicBezTo>
                <a:cubicBezTo>
                  <a:pt x="6531" y="6101"/>
                  <a:pt x="6876" y="5744"/>
                  <a:pt x="7214" y="5386"/>
                </a:cubicBezTo>
                <a:cubicBezTo>
                  <a:pt x="7553" y="5030"/>
                  <a:pt x="7891" y="4672"/>
                  <a:pt x="8198" y="4284"/>
                </a:cubicBezTo>
                <a:cubicBezTo>
                  <a:pt x="8493" y="3914"/>
                  <a:pt x="8756" y="3512"/>
                  <a:pt x="8976" y="3098"/>
                </a:cubicBezTo>
                <a:cubicBezTo>
                  <a:pt x="9415" y="2265"/>
                  <a:pt x="9708" y="1357"/>
                  <a:pt x="9828" y="429"/>
                </a:cubicBezTo>
                <a:cubicBezTo>
                  <a:pt x="9834" y="429"/>
                  <a:pt x="9840" y="423"/>
                  <a:pt x="9846" y="411"/>
                </a:cubicBezTo>
                <a:cubicBezTo>
                  <a:pt x="9872" y="286"/>
                  <a:pt x="9884" y="153"/>
                  <a:pt x="9904" y="29"/>
                </a:cubicBezTo>
                <a:cubicBezTo>
                  <a:pt x="9908" y="11"/>
                  <a:pt x="9892" y="0"/>
                  <a:pt x="9877"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57;p76"/>
          <p:cNvSpPr/>
          <p:nvPr/>
        </p:nvSpPr>
        <p:spPr>
          <a:xfrm rot="14365104">
            <a:off x="11282296" y="-517191"/>
            <a:ext cx="1324674" cy="2102093"/>
          </a:xfrm>
          <a:custGeom>
            <a:avLst/>
            <a:gdLst/>
            <a:ahLst/>
            <a:cxnLst/>
            <a:rect l="l" t="t" r="r" b="b"/>
            <a:pathLst>
              <a:path w="12328" h="19563" extrusionOk="0">
                <a:moveTo>
                  <a:pt x="4525" y="334"/>
                </a:moveTo>
                <a:lnTo>
                  <a:pt x="4525" y="334"/>
                </a:lnTo>
                <a:cubicBezTo>
                  <a:pt x="4751" y="447"/>
                  <a:pt x="4933" y="647"/>
                  <a:pt x="5089" y="841"/>
                </a:cubicBezTo>
                <a:cubicBezTo>
                  <a:pt x="5515" y="1367"/>
                  <a:pt x="5917" y="1969"/>
                  <a:pt x="5972" y="2665"/>
                </a:cubicBezTo>
                <a:cubicBezTo>
                  <a:pt x="5980" y="2741"/>
                  <a:pt x="5980" y="2822"/>
                  <a:pt x="5980" y="2897"/>
                </a:cubicBezTo>
                <a:cubicBezTo>
                  <a:pt x="5942" y="3004"/>
                  <a:pt x="5905" y="3103"/>
                  <a:pt x="5873" y="3204"/>
                </a:cubicBezTo>
                <a:cubicBezTo>
                  <a:pt x="5860" y="3010"/>
                  <a:pt x="5835" y="2822"/>
                  <a:pt x="5798" y="2628"/>
                </a:cubicBezTo>
                <a:cubicBezTo>
                  <a:pt x="5672" y="2032"/>
                  <a:pt x="5428" y="1468"/>
                  <a:pt x="5083" y="973"/>
                </a:cubicBezTo>
                <a:cubicBezTo>
                  <a:pt x="4919" y="748"/>
                  <a:pt x="4731" y="522"/>
                  <a:pt x="4525" y="334"/>
                </a:cubicBezTo>
                <a:close/>
                <a:moveTo>
                  <a:pt x="4199" y="239"/>
                </a:moveTo>
                <a:lnTo>
                  <a:pt x="4199" y="239"/>
                </a:lnTo>
                <a:cubicBezTo>
                  <a:pt x="4231" y="245"/>
                  <a:pt x="4262" y="245"/>
                  <a:pt x="4294" y="253"/>
                </a:cubicBezTo>
                <a:cubicBezTo>
                  <a:pt x="4343" y="265"/>
                  <a:pt x="4387" y="277"/>
                  <a:pt x="4438" y="296"/>
                </a:cubicBezTo>
                <a:cubicBezTo>
                  <a:pt x="4632" y="490"/>
                  <a:pt x="4814" y="684"/>
                  <a:pt x="4977" y="910"/>
                </a:cubicBezTo>
                <a:cubicBezTo>
                  <a:pt x="5153" y="1148"/>
                  <a:pt x="5295" y="1399"/>
                  <a:pt x="5416" y="1662"/>
                </a:cubicBezTo>
                <a:cubicBezTo>
                  <a:pt x="5679" y="2238"/>
                  <a:pt x="5804" y="2871"/>
                  <a:pt x="5792" y="3505"/>
                </a:cubicBezTo>
                <a:cubicBezTo>
                  <a:pt x="5723" y="3780"/>
                  <a:pt x="5672" y="4057"/>
                  <a:pt x="5634" y="4338"/>
                </a:cubicBezTo>
                <a:cubicBezTo>
                  <a:pt x="5634" y="4282"/>
                  <a:pt x="5628" y="4225"/>
                  <a:pt x="5628" y="4170"/>
                </a:cubicBezTo>
                <a:cubicBezTo>
                  <a:pt x="5604" y="3825"/>
                  <a:pt x="5559" y="3479"/>
                  <a:pt x="5491" y="3135"/>
                </a:cubicBezTo>
                <a:cubicBezTo>
                  <a:pt x="5353" y="2458"/>
                  <a:pt x="5121" y="1801"/>
                  <a:pt x="4795" y="1185"/>
                </a:cubicBezTo>
                <a:cubicBezTo>
                  <a:pt x="4626" y="854"/>
                  <a:pt x="4425" y="540"/>
                  <a:pt x="4199" y="239"/>
                </a:cubicBezTo>
                <a:close/>
                <a:moveTo>
                  <a:pt x="4100" y="245"/>
                </a:moveTo>
                <a:cubicBezTo>
                  <a:pt x="4519" y="791"/>
                  <a:pt x="4852" y="1399"/>
                  <a:pt x="5095" y="2038"/>
                </a:cubicBezTo>
                <a:cubicBezTo>
                  <a:pt x="5347" y="2683"/>
                  <a:pt x="5503" y="3360"/>
                  <a:pt x="5559" y="4043"/>
                </a:cubicBezTo>
                <a:cubicBezTo>
                  <a:pt x="5572" y="4239"/>
                  <a:pt x="5584" y="4439"/>
                  <a:pt x="5584" y="4633"/>
                </a:cubicBezTo>
                <a:cubicBezTo>
                  <a:pt x="5584" y="4827"/>
                  <a:pt x="5559" y="5015"/>
                  <a:pt x="5566" y="5203"/>
                </a:cubicBezTo>
                <a:cubicBezTo>
                  <a:pt x="5566" y="5216"/>
                  <a:pt x="5572" y="5216"/>
                  <a:pt x="5578" y="5222"/>
                </a:cubicBezTo>
                <a:lnTo>
                  <a:pt x="5578" y="5347"/>
                </a:lnTo>
                <a:cubicBezTo>
                  <a:pt x="5040" y="4100"/>
                  <a:pt x="4525" y="2840"/>
                  <a:pt x="4043" y="1569"/>
                </a:cubicBezTo>
                <a:cubicBezTo>
                  <a:pt x="3967" y="1373"/>
                  <a:pt x="3898" y="1179"/>
                  <a:pt x="3823" y="985"/>
                </a:cubicBezTo>
                <a:cubicBezTo>
                  <a:pt x="3767" y="829"/>
                  <a:pt x="3710" y="666"/>
                  <a:pt x="3648" y="508"/>
                </a:cubicBezTo>
                <a:cubicBezTo>
                  <a:pt x="3698" y="433"/>
                  <a:pt x="3761" y="378"/>
                  <a:pt x="3829" y="328"/>
                </a:cubicBezTo>
                <a:cubicBezTo>
                  <a:pt x="3912" y="277"/>
                  <a:pt x="4005" y="253"/>
                  <a:pt x="4100" y="245"/>
                </a:cubicBezTo>
                <a:close/>
                <a:moveTo>
                  <a:pt x="3617" y="566"/>
                </a:moveTo>
                <a:lnTo>
                  <a:pt x="3617" y="566"/>
                </a:lnTo>
                <a:cubicBezTo>
                  <a:pt x="3660" y="684"/>
                  <a:pt x="3704" y="803"/>
                  <a:pt x="3748" y="922"/>
                </a:cubicBezTo>
                <a:cubicBezTo>
                  <a:pt x="3811" y="1098"/>
                  <a:pt x="3874" y="1274"/>
                  <a:pt x="3936" y="1443"/>
                </a:cubicBezTo>
                <a:cubicBezTo>
                  <a:pt x="4068" y="1795"/>
                  <a:pt x="4193" y="2139"/>
                  <a:pt x="4325" y="2489"/>
                </a:cubicBezTo>
                <a:cubicBezTo>
                  <a:pt x="4595" y="3186"/>
                  <a:pt x="4864" y="3881"/>
                  <a:pt x="5153" y="4564"/>
                </a:cubicBezTo>
                <a:cubicBezTo>
                  <a:pt x="5265" y="4846"/>
                  <a:pt x="5384" y="5122"/>
                  <a:pt x="5503" y="5404"/>
                </a:cubicBezTo>
                <a:cubicBezTo>
                  <a:pt x="5139" y="4896"/>
                  <a:pt x="4814" y="4364"/>
                  <a:pt x="4525" y="3812"/>
                </a:cubicBezTo>
                <a:cubicBezTo>
                  <a:pt x="4363" y="3493"/>
                  <a:pt x="4212" y="3166"/>
                  <a:pt x="4074" y="2834"/>
                </a:cubicBezTo>
                <a:cubicBezTo>
                  <a:pt x="3930" y="2489"/>
                  <a:pt x="3791" y="2139"/>
                  <a:pt x="3698" y="1775"/>
                </a:cubicBezTo>
                <a:cubicBezTo>
                  <a:pt x="3591" y="1381"/>
                  <a:pt x="3548" y="973"/>
                  <a:pt x="3617" y="566"/>
                </a:cubicBezTo>
                <a:close/>
                <a:moveTo>
                  <a:pt x="9394" y="146"/>
                </a:moveTo>
                <a:lnTo>
                  <a:pt x="9394" y="146"/>
                </a:lnTo>
                <a:cubicBezTo>
                  <a:pt x="8800" y="772"/>
                  <a:pt x="8242" y="1437"/>
                  <a:pt x="7753" y="2145"/>
                </a:cubicBezTo>
                <a:cubicBezTo>
                  <a:pt x="7490" y="2521"/>
                  <a:pt x="7251" y="2909"/>
                  <a:pt x="7013" y="3305"/>
                </a:cubicBezTo>
                <a:cubicBezTo>
                  <a:pt x="6782" y="3693"/>
                  <a:pt x="6568" y="4088"/>
                  <a:pt x="6368" y="4494"/>
                </a:cubicBezTo>
                <a:cubicBezTo>
                  <a:pt x="6198" y="4840"/>
                  <a:pt x="6042" y="5197"/>
                  <a:pt x="5897" y="5561"/>
                </a:cubicBezTo>
                <a:cubicBezTo>
                  <a:pt x="5873" y="5517"/>
                  <a:pt x="5854" y="5466"/>
                  <a:pt x="5835" y="5417"/>
                </a:cubicBezTo>
                <a:cubicBezTo>
                  <a:pt x="5778" y="5260"/>
                  <a:pt x="5741" y="5090"/>
                  <a:pt x="5717" y="4928"/>
                </a:cubicBezTo>
                <a:cubicBezTo>
                  <a:pt x="5723" y="4809"/>
                  <a:pt x="5729" y="4690"/>
                  <a:pt x="5741" y="4570"/>
                </a:cubicBezTo>
                <a:cubicBezTo>
                  <a:pt x="5792" y="4433"/>
                  <a:pt x="5822" y="4282"/>
                  <a:pt x="5841" y="4132"/>
                </a:cubicBezTo>
                <a:cubicBezTo>
                  <a:pt x="5867" y="3982"/>
                  <a:pt x="5879" y="3825"/>
                  <a:pt x="5885" y="3667"/>
                </a:cubicBezTo>
                <a:cubicBezTo>
                  <a:pt x="5966" y="3323"/>
                  <a:pt x="6073" y="2978"/>
                  <a:pt x="6224" y="2652"/>
                </a:cubicBezTo>
                <a:cubicBezTo>
                  <a:pt x="6631" y="1725"/>
                  <a:pt x="7346" y="922"/>
                  <a:pt x="8266" y="478"/>
                </a:cubicBezTo>
                <a:cubicBezTo>
                  <a:pt x="8618" y="308"/>
                  <a:pt x="9006" y="190"/>
                  <a:pt x="9394" y="146"/>
                </a:cubicBezTo>
                <a:close/>
                <a:moveTo>
                  <a:pt x="9683" y="132"/>
                </a:moveTo>
                <a:cubicBezTo>
                  <a:pt x="9758" y="132"/>
                  <a:pt x="9840" y="140"/>
                  <a:pt x="9921" y="158"/>
                </a:cubicBezTo>
                <a:cubicBezTo>
                  <a:pt x="9426" y="936"/>
                  <a:pt x="8913" y="1700"/>
                  <a:pt x="8387" y="2452"/>
                </a:cubicBezTo>
                <a:cubicBezTo>
                  <a:pt x="7841" y="3216"/>
                  <a:pt x="7276" y="3976"/>
                  <a:pt x="6687" y="4708"/>
                </a:cubicBezTo>
                <a:cubicBezTo>
                  <a:pt x="6443" y="5015"/>
                  <a:pt x="6192" y="5310"/>
                  <a:pt x="5942" y="5611"/>
                </a:cubicBezTo>
                <a:cubicBezTo>
                  <a:pt x="5935" y="5611"/>
                  <a:pt x="5935" y="5605"/>
                  <a:pt x="5929" y="5605"/>
                </a:cubicBezTo>
                <a:cubicBezTo>
                  <a:pt x="6243" y="4871"/>
                  <a:pt x="6600" y="4156"/>
                  <a:pt x="7007" y="3467"/>
                </a:cubicBezTo>
                <a:cubicBezTo>
                  <a:pt x="7458" y="2689"/>
                  <a:pt x="7991" y="1951"/>
                  <a:pt x="8567" y="1261"/>
                </a:cubicBezTo>
                <a:cubicBezTo>
                  <a:pt x="8887" y="872"/>
                  <a:pt x="9226" y="496"/>
                  <a:pt x="9576" y="132"/>
                </a:cubicBezTo>
                <a:close/>
                <a:moveTo>
                  <a:pt x="10574" y="1801"/>
                </a:moveTo>
                <a:lnTo>
                  <a:pt x="10574" y="1801"/>
                </a:lnTo>
                <a:cubicBezTo>
                  <a:pt x="10592" y="2195"/>
                  <a:pt x="10536" y="2590"/>
                  <a:pt x="10334" y="2941"/>
                </a:cubicBezTo>
                <a:cubicBezTo>
                  <a:pt x="10085" y="3374"/>
                  <a:pt x="9671" y="3681"/>
                  <a:pt x="9251" y="3938"/>
                </a:cubicBezTo>
                <a:cubicBezTo>
                  <a:pt x="8731" y="4251"/>
                  <a:pt x="8191" y="4526"/>
                  <a:pt x="7665" y="4821"/>
                </a:cubicBezTo>
                <a:cubicBezTo>
                  <a:pt x="7352" y="4997"/>
                  <a:pt x="7033" y="5171"/>
                  <a:pt x="6718" y="5353"/>
                </a:cubicBezTo>
                <a:cubicBezTo>
                  <a:pt x="6707" y="5342"/>
                  <a:pt x="6694" y="5335"/>
                  <a:pt x="6679" y="5335"/>
                </a:cubicBezTo>
                <a:cubicBezTo>
                  <a:pt x="6670" y="5335"/>
                  <a:pt x="6660" y="5337"/>
                  <a:pt x="6649" y="5341"/>
                </a:cubicBezTo>
                <a:cubicBezTo>
                  <a:pt x="6475" y="5435"/>
                  <a:pt x="6293" y="5529"/>
                  <a:pt x="6117" y="5617"/>
                </a:cubicBezTo>
                <a:lnTo>
                  <a:pt x="6111" y="5617"/>
                </a:lnTo>
                <a:cubicBezTo>
                  <a:pt x="6105" y="5623"/>
                  <a:pt x="6099" y="5623"/>
                  <a:pt x="6093" y="5623"/>
                </a:cubicBezTo>
                <a:cubicBezTo>
                  <a:pt x="6687" y="5159"/>
                  <a:pt x="7270" y="4696"/>
                  <a:pt x="7860" y="4225"/>
                </a:cubicBezTo>
                <a:cubicBezTo>
                  <a:pt x="8199" y="3950"/>
                  <a:pt x="8549" y="3681"/>
                  <a:pt x="8887" y="3404"/>
                </a:cubicBezTo>
                <a:cubicBezTo>
                  <a:pt x="9200" y="3160"/>
                  <a:pt x="9515" y="2915"/>
                  <a:pt x="9808" y="2646"/>
                </a:cubicBezTo>
                <a:cubicBezTo>
                  <a:pt x="10091" y="2389"/>
                  <a:pt x="10354" y="2113"/>
                  <a:pt x="10574" y="1801"/>
                </a:cubicBezTo>
                <a:close/>
                <a:moveTo>
                  <a:pt x="10010" y="184"/>
                </a:moveTo>
                <a:cubicBezTo>
                  <a:pt x="10028" y="196"/>
                  <a:pt x="10047" y="202"/>
                  <a:pt x="10065" y="208"/>
                </a:cubicBezTo>
                <a:cubicBezTo>
                  <a:pt x="10172" y="271"/>
                  <a:pt x="10247" y="378"/>
                  <a:pt x="10297" y="490"/>
                </a:cubicBezTo>
                <a:cubicBezTo>
                  <a:pt x="10354" y="609"/>
                  <a:pt x="10386" y="748"/>
                  <a:pt x="10423" y="878"/>
                </a:cubicBezTo>
                <a:cubicBezTo>
                  <a:pt x="10461" y="1017"/>
                  <a:pt x="10492" y="1148"/>
                  <a:pt x="10516" y="1286"/>
                </a:cubicBezTo>
                <a:cubicBezTo>
                  <a:pt x="10536" y="1405"/>
                  <a:pt x="10554" y="1531"/>
                  <a:pt x="10568" y="1650"/>
                </a:cubicBezTo>
                <a:cubicBezTo>
                  <a:pt x="10146" y="2295"/>
                  <a:pt x="9545" y="2772"/>
                  <a:pt x="8963" y="3261"/>
                </a:cubicBezTo>
                <a:cubicBezTo>
                  <a:pt x="8280" y="3818"/>
                  <a:pt x="7597" y="4370"/>
                  <a:pt x="6906" y="4922"/>
                </a:cubicBezTo>
                <a:cubicBezTo>
                  <a:pt x="6612" y="5159"/>
                  <a:pt x="6311" y="5397"/>
                  <a:pt x="6010" y="5642"/>
                </a:cubicBezTo>
                <a:cubicBezTo>
                  <a:pt x="6004" y="5642"/>
                  <a:pt x="5992" y="5636"/>
                  <a:pt x="5986" y="5636"/>
                </a:cubicBezTo>
                <a:cubicBezTo>
                  <a:pt x="6506" y="5034"/>
                  <a:pt x="7001" y="4407"/>
                  <a:pt x="7490" y="3774"/>
                </a:cubicBezTo>
                <a:cubicBezTo>
                  <a:pt x="8066" y="3028"/>
                  <a:pt x="8624" y="2270"/>
                  <a:pt x="9157" y="1486"/>
                </a:cubicBezTo>
                <a:cubicBezTo>
                  <a:pt x="9445" y="1060"/>
                  <a:pt x="9733" y="629"/>
                  <a:pt x="10010" y="184"/>
                </a:cubicBezTo>
                <a:close/>
                <a:moveTo>
                  <a:pt x="1686" y="2519"/>
                </a:moveTo>
                <a:cubicBezTo>
                  <a:pt x="1824" y="2519"/>
                  <a:pt x="1958" y="2566"/>
                  <a:pt x="2081" y="2659"/>
                </a:cubicBezTo>
                <a:cubicBezTo>
                  <a:pt x="2281" y="2816"/>
                  <a:pt x="2438" y="3035"/>
                  <a:pt x="2602" y="3223"/>
                </a:cubicBezTo>
                <a:cubicBezTo>
                  <a:pt x="2796" y="3449"/>
                  <a:pt x="2990" y="3675"/>
                  <a:pt x="3178" y="3900"/>
                </a:cubicBezTo>
                <a:cubicBezTo>
                  <a:pt x="3554" y="4338"/>
                  <a:pt x="3930" y="4783"/>
                  <a:pt x="4306" y="5228"/>
                </a:cubicBezTo>
                <a:cubicBezTo>
                  <a:pt x="4506" y="5460"/>
                  <a:pt x="4725" y="5698"/>
                  <a:pt x="4989" y="5868"/>
                </a:cubicBezTo>
                <a:cubicBezTo>
                  <a:pt x="4482" y="5723"/>
                  <a:pt x="4005" y="5480"/>
                  <a:pt x="3579" y="5165"/>
                </a:cubicBezTo>
                <a:cubicBezTo>
                  <a:pt x="2978" y="4728"/>
                  <a:pt x="2483" y="4170"/>
                  <a:pt x="2049" y="3568"/>
                </a:cubicBezTo>
                <a:cubicBezTo>
                  <a:pt x="1925" y="3392"/>
                  <a:pt x="1798" y="3216"/>
                  <a:pt x="1685" y="3041"/>
                </a:cubicBezTo>
                <a:cubicBezTo>
                  <a:pt x="1624" y="2947"/>
                  <a:pt x="1567" y="2859"/>
                  <a:pt x="1511" y="2765"/>
                </a:cubicBezTo>
                <a:cubicBezTo>
                  <a:pt x="1467" y="2709"/>
                  <a:pt x="1430" y="2646"/>
                  <a:pt x="1392" y="2584"/>
                </a:cubicBezTo>
                <a:lnTo>
                  <a:pt x="1398" y="2584"/>
                </a:lnTo>
                <a:cubicBezTo>
                  <a:pt x="1495" y="2541"/>
                  <a:pt x="1591" y="2519"/>
                  <a:pt x="1686" y="2519"/>
                </a:cubicBezTo>
                <a:close/>
                <a:moveTo>
                  <a:pt x="3566" y="635"/>
                </a:moveTo>
                <a:lnTo>
                  <a:pt x="3566" y="635"/>
                </a:lnTo>
                <a:cubicBezTo>
                  <a:pt x="3435" y="1324"/>
                  <a:pt x="3692" y="2050"/>
                  <a:pt x="3930" y="2683"/>
                </a:cubicBezTo>
                <a:cubicBezTo>
                  <a:pt x="4193" y="3380"/>
                  <a:pt x="4519" y="4043"/>
                  <a:pt x="4901" y="4676"/>
                </a:cubicBezTo>
                <a:cubicBezTo>
                  <a:pt x="5115" y="5028"/>
                  <a:pt x="5341" y="5367"/>
                  <a:pt x="5584" y="5692"/>
                </a:cubicBezTo>
                <a:cubicBezTo>
                  <a:pt x="5584" y="5755"/>
                  <a:pt x="5590" y="5818"/>
                  <a:pt x="5590" y="5874"/>
                </a:cubicBezTo>
                <a:lnTo>
                  <a:pt x="5590" y="5886"/>
                </a:lnTo>
                <a:cubicBezTo>
                  <a:pt x="5584" y="5886"/>
                  <a:pt x="5572" y="5893"/>
                  <a:pt x="5566" y="5893"/>
                </a:cubicBezTo>
                <a:cubicBezTo>
                  <a:pt x="5547" y="5905"/>
                  <a:pt x="5529" y="5911"/>
                  <a:pt x="5509" y="5917"/>
                </a:cubicBezTo>
                <a:lnTo>
                  <a:pt x="5497" y="5917"/>
                </a:lnTo>
                <a:cubicBezTo>
                  <a:pt x="5428" y="5911"/>
                  <a:pt x="5365" y="5893"/>
                  <a:pt x="5303" y="5874"/>
                </a:cubicBezTo>
                <a:cubicBezTo>
                  <a:pt x="5246" y="5811"/>
                  <a:pt x="5190" y="5749"/>
                  <a:pt x="5133" y="5686"/>
                </a:cubicBezTo>
                <a:cubicBezTo>
                  <a:pt x="5026" y="5567"/>
                  <a:pt x="4919" y="5435"/>
                  <a:pt x="4820" y="5310"/>
                </a:cubicBezTo>
                <a:cubicBezTo>
                  <a:pt x="4626" y="5046"/>
                  <a:pt x="4450" y="4777"/>
                  <a:pt x="4294" y="4494"/>
                </a:cubicBezTo>
                <a:cubicBezTo>
                  <a:pt x="3979" y="3924"/>
                  <a:pt x="3748" y="3311"/>
                  <a:pt x="3603" y="2677"/>
                </a:cubicBezTo>
                <a:cubicBezTo>
                  <a:pt x="3536" y="2359"/>
                  <a:pt x="3490" y="2032"/>
                  <a:pt x="3466" y="1706"/>
                </a:cubicBezTo>
                <a:cubicBezTo>
                  <a:pt x="3441" y="1367"/>
                  <a:pt x="3409" y="991"/>
                  <a:pt x="3554" y="672"/>
                </a:cubicBezTo>
                <a:cubicBezTo>
                  <a:pt x="3560" y="659"/>
                  <a:pt x="3560" y="647"/>
                  <a:pt x="3566" y="635"/>
                </a:cubicBezTo>
                <a:close/>
                <a:moveTo>
                  <a:pt x="11198" y="3757"/>
                </a:moveTo>
                <a:cubicBezTo>
                  <a:pt x="11258" y="3757"/>
                  <a:pt x="11319" y="3759"/>
                  <a:pt x="11381" y="3762"/>
                </a:cubicBezTo>
                <a:cubicBezTo>
                  <a:pt x="10780" y="4257"/>
                  <a:pt x="10122" y="4690"/>
                  <a:pt x="9420" y="5034"/>
                </a:cubicBezTo>
                <a:cubicBezTo>
                  <a:pt x="8674" y="5397"/>
                  <a:pt x="7884" y="5668"/>
                  <a:pt x="7076" y="5836"/>
                </a:cubicBezTo>
                <a:cubicBezTo>
                  <a:pt x="6851" y="5880"/>
                  <a:pt x="6619" y="5917"/>
                  <a:pt x="6394" y="5943"/>
                </a:cubicBezTo>
                <a:cubicBezTo>
                  <a:pt x="6394" y="5931"/>
                  <a:pt x="6394" y="5911"/>
                  <a:pt x="6400" y="5899"/>
                </a:cubicBezTo>
                <a:cubicBezTo>
                  <a:pt x="6418" y="5824"/>
                  <a:pt x="6455" y="5761"/>
                  <a:pt x="6512" y="5705"/>
                </a:cubicBezTo>
                <a:cubicBezTo>
                  <a:pt x="6524" y="5692"/>
                  <a:pt x="6536" y="5686"/>
                  <a:pt x="6550" y="5680"/>
                </a:cubicBezTo>
                <a:cubicBezTo>
                  <a:pt x="6712" y="5605"/>
                  <a:pt x="6869" y="5523"/>
                  <a:pt x="7025" y="5442"/>
                </a:cubicBezTo>
                <a:cubicBezTo>
                  <a:pt x="7452" y="5216"/>
                  <a:pt x="7866" y="4971"/>
                  <a:pt x="8286" y="4734"/>
                </a:cubicBezTo>
                <a:cubicBezTo>
                  <a:pt x="9125" y="4257"/>
                  <a:pt x="10034" y="3818"/>
                  <a:pt x="11019" y="3762"/>
                </a:cubicBezTo>
                <a:cubicBezTo>
                  <a:pt x="11078" y="3759"/>
                  <a:pt x="11138" y="3757"/>
                  <a:pt x="11198" y="3757"/>
                </a:cubicBezTo>
                <a:close/>
                <a:moveTo>
                  <a:pt x="1347" y="2608"/>
                </a:moveTo>
                <a:cubicBezTo>
                  <a:pt x="1373" y="2659"/>
                  <a:pt x="1404" y="2709"/>
                  <a:pt x="1436" y="2759"/>
                </a:cubicBezTo>
                <a:cubicBezTo>
                  <a:pt x="1485" y="2840"/>
                  <a:pt x="1543" y="2929"/>
                  <a:pt x="1592" y="3010"/>
                </a:cubicBezTo>
                <a:cubicBezTo>
                  <a:pt x="1699" y="3172"/>
                  <a:pt x="1806" y="3336"/>
                  <a:pt x="1911" y="3493"/>
                </a:cubicBezTo>
                <a:cubicBezTo>
                  <a:pt x="2131" y="3812"/>
                  <a:pt x="2362" y="4118"/>
                  <a:pt x="2620" y="4413"/>
                </a:cubicBezTo>
                <a:cubicBezTo>
                  <a:pt x="3108" y="4959"/>
                  <a:pt x="3672" y="5435"/>
                  <a:pt x="4337" y="5749"/>
                </a:cubicBezTo>
                <a:cubicBezTo>
                  <a:pt x="4601" y="5874"/>
                  <a:pt x="4870" y="5969"/>
                  <a:pt x="5153" y="6030"/>
                </a:cubicBezTo>
                <a:cubicBezTo>
                  <a:pt x="5095" y="6050"/>
                  <a:pt x="5040" y="6062"/>
                  <a:pt x="4983" y="6081"/>
                </a:cubicBezTo>
                <a:cubicBezTo>
                  <a:pt x="4945" y="6074"/>
                  <a:pt x="4907" y="6068"/>
                  <a:pt x="4870" y="6062"/>
                </a:cubicBezTo>
                <a:cubicBezTo>
                  <a:pt x="4682" y="6030"/>
                  <a:pt x="4500" y="5999"/>
                  <a:pt x="4318" y="5955"/>
                </a:cubicBezTo>
                <a:cubicBezTo>
                  <a:pt x="3961" y="5874"/>
                  <a:pt x="3611" y="5767"/>
                  <a:pt x="3265" y="5648"/>
                </a:cubicBezTo>
                <a:cubicBezTo>
                  <a:pt x="2576" y="5397"/>
                  <a:pt x="1911" y="5066"/>
                  <a:pt x="1297" y="4652"/>
                </a:cubicBezTo>
                <a:cubicBezTo>
                  <a:pt x="959" y="4433"/>
                  <a:pt x="646" y="4182"/>
                  <a:pt x="332" y="3924"/>
                </a:cubicBezTo>
                <a:cubicBezTo>
                  <a:pt x="439" y="3586"/>
                  <a:pt x="609" y="3273"/>
                  <a:pt x="846" y="3010"/>
                </a:cubicBezTo>
                <a:cubicBezTo>
                  <a:pt x="985" y="2847"/>
                  <a:pt x="1153" y="2703"/>
                  <a:pt x="1347" y="2608"/>
                </a:cubicBezTo>
                <a:close/>
                <a:moveTo>
                  <a:pt x="11526" y="3774"/>
                </a:moveTo>
                <a:cubicBezTo>
                  <a:pt x="11589" y="3780"/>
                  <a:pt x="11658" y="3794"/>
                  <a:pt x="11720" y="3806"/>
                </a:cubicBezTo>
                <a:cubicBezTo>
                  <a:pt x="11890" y="3843"/>
                  <a:pt x="12090" y="3918"/>
                  <a:pt x="12147" y="4100"/>
                </a:cubicBezTo>
                <a:cubicBezTo>
                  <a:pt x="12153" y="4118"/>
                  <a:pt x="12159" y="4144"/>
                  <a:pt x="12159" y="4164"/>
                </a:cubicBezTo>
                <a:cubicBezTo>
                  <a:pt x="11983" y="4288"/>
                  <a:pt x="11808" y="4419"/>
                  <a:pt x="11620" y="4540"/>
                </a:cubicBezTo>
                <a:cubicBezTo>
                  <a:pt x="11432" y="4664"/>
                  <a:pt x="11231" y="4783"/>
                  <a:pt x="11037" y="4896"/>
                </a:cubicBezTo>
                <a:cubicBezTo>
                  <a:pt x="10643" y="5116"/>
                  <a:pt x="10241" y="5304"/>
                  <a:pt x="9821" y="5466"/>
                </a:cubicBezTo>
                <a:cubicBezTo>
                  <a:pt x="8988" y="5793"/>
                  <a:pt x="8098" y="5993"/>
                  <a:pt x="7201" y="6074"/>
                </a:cubicBezTo>
                <a:cubicBezTo>
                  <a:pt x="6938" y="6099"/>
                  <a:pt x="6675" y="6111"/>
                  <a:pt x="6406" y="6111"/>
                </a:cubicBezTo>
                <a:cubicBezTo>
                  <a:pt x="6400" y="6081"/>
                  <a:pt x="6394" y="6050"/>
                  <a:pt x="6386" y="6018"/>
                </a:cubicBezTo>
                <a:cubicBezTo>
                  <a:pt x="6574" y="5993"/>
                  <a:pt x="6756" y="5961"/>
                  <a:pt x="6938" y="5931"/>
                </a:cubicBezTo>
                <a:cubicBezTo>
                  <a:pt x="7346" y="5856"/>
                  <a:pt x="7747" y="5749"/>
                  <a:pt x="8135" y="5623"/>
                </a:cubicBezTo>
                <a:cubicBezTo>
                  <a:pt x="8931" y="5373"/>
                  <a:pt x="9695" y="5021"/>
                  <a:pt x="10404" y="4589"/>
                </a:cubicBezTo>
                <a:cubicBezTo>
                  <a:pt x="10799" y="4344"/>
                  <a:pt x="11169" y="4069"/>
                  <a:pt x="11526" y="3774"/>
                </a:cubicBezTo>
                <a:close/>
                <a:moveTo>
                  <a:pt x="320" y="3968"/>
                </a:moveTo>
                <a:cubicBezTo>
                  <a:pt x="571" y="4213"/>
                  <a:pt x="846" y="4439"/>
                  <a:pt x="1129" y="4639"/>
                </a:cubicBezTo>
                <a:cubicBezTo>
                  <a:pt x="1430" y="4852"/>
                  <a:pt x="1743" y="5053"/>
                  <a:pt x="2069" y="5228"/>
                </a:cubicBezTo>
                <a:cubicBezTo>
                  <a:pt x="2726" y="5585"/>
                  <a:pt x="3423" y="5856"/>
                  <a:pt x="4149" y="6044"/>
                </a:cubicBezTo>
                <a:cubicBezTo>
                  <a:pt x="4325" y="6087"/>
                  <a:pt x="4506" y="6125"/>
                  <a:pt x="4688" y="6157"/>
                </a:cubicBezTo>
                <a:cubicBezTo>
                  <a:pt x="4619" y="6175"/>
                  <a:pt x="4551" y="6187"/>
                  <a:pt x="4482" y="6206"/>
                </a:cubicBezTo>
                <a:cubicBezTo>
                  <a:pt x="4143" y="6275"/>
                  <a:pt x="3791" y="6307"/>
                  <a:pt x="3441" y="6325"/>
                </a:cubicBezTo>
                <a:cubicBezTo>
                  <a:pt x="3347" y="6328"/>
                  <a:pt x="3253" y="6330"/>
                  <a:pt x="3159" y="6330"/>
                </a:cubicBezTo>
                <a:cubicBezTo>
                  <a:pt x="2550" y="6330"/>
                  <a:pt x="1941" y="6258"/>
                  <a:pt x="1355" y="6105"/>
                </a:cubicBezTo>
                <a:cubicBezTo>
                  <a:pt x="1159" y="6056"/>
                  <a:pt x="965" y="5993"/>
                  <a:pt x="771" y="5931"/>
                </a:cubicBezTo>
                <a:cubicBezTo>
                  <a:pt x="684" y="5899"/>
                  <a:pt x="595" y="5868"/>
                  <a:pt x="502" y="5830"/>
                </a:cubicBezTo>
                <a:cubicBezTo>
                  <a:pt x="452" y="5811"/>
                  <a:pt x="395" y="5793"/>
                  <a:pt x="339" y="5773"/>
                </a:cubicBezTo>
                <a:cubicBezTo>
                  <a:pt x="302" y="5648"/>
                  <a:pt x="270" y="5523"/>
                  <a:pt x="251" y="5404"/>
                </a:cubicBezTo>
                <a:cubicBezTo>
                  <a:pt x="163" y="4934"/>
                  <a:pt x="181" y="4433"/>
                  <a:pt x="320" y="3968"/>
                </a:cubicBezTo>
                <a:close/>
                <a:moveTo>
                  <a:pt x="12153" y="4282"/>
                </a:moveTo>
                <a:lnTo>
                  <a:pt x="12153" y="4282"/>
                </a:lnTo>
                <a:cubicBezTo>
                  <a:pt x="12127" y="4439"/>
                  <a:pt x="12015" y="4589"/>
                  <a:pt x="11927" y="4708"/>
                </a:cubicBezTo>
                <a:cubicBezTo>
                  <a:pt x="11808" y="4878"/>
                  <a:pt x="11664" y="5028"/>
                  <a:pt x="11514" y="5171"/>
                </a:cubicBezTo>
                <a:cubicBezTo>
                  <a:pt x="10892" y="5735"/>
                  <a:pt x="10085" y="6074"/>
                  <a:pt x="9263" y="6232"/>
                </a:cubicBezTo>
                <a:cubicBezTo>
                  <a:pt x="8786" y="6324"/>
                  <a:pt x="8304" y="6355"/>
                  <a:pt x="7822" y="6355"/>
                </a:cubicBezTo>
                <a:cubicBezTo>
                  <a:pt x="7387" y="6355"/>
                  <a:pt x="6952" y="6329"/>
                  <a:pt x="6518" y="6299"/>
                </a:cubicBezTo>
                <a:cubicBezTo>
                  <a:pt x="6512" y="6293"/>
                  <a:pt x="6512" y="6287"/>
                  <a:pt x="6506" y="6281"/>
                </a:cubicBezTo>
                <a:cubicBezTo>
                  <a:pt x="6481" y="6256"/>
                  <a:pt x="6455" y="6224"/>
                  <a:pt x="6437" y="6187"/>
                </a:cubicBezTo>
                <a:lnTo>
                  <a:pt x="6437" y="6187"/>
                </a:lnTo>
                <a:cubicBezTo>
                  <a:pt x="6465" y="6187"/>
                  <a:pt x="6492" y="6187"/>
                  <a:pt x="6520" y="6187"/>
                </a:cubicBezTo>
                <a:cubicBezTo>
                  <a:pt x="7150" y="6187"/>
                  <a:pt x="7780" y="6106"/>
                  <a:pt x="8387" y="5975"/>
                </a:cubicBezTo>
                <a:cubicBezTo>
                  <a:pt x="9269" y="5781"/>
                  <a:pt x="10134" y="5472"/>
                  <a:pt x="10936" y="5053"/>
                </a:cubicBezTo>
                <a:cubicBezTo>
                  <a:pt x="11162" y="4934"/>
                  <a:pt x="11375" y="4809"/>
                  <a:pt x="11589" y="4670"/>
                </a:cubicBezTo>
                <a:cubicBezTo>
                  <a:pt x="11783" y="4552"/>
                  <a:pt x="11977" y="4427"/>
                  <a:pt x="12153" y="4282"/>
                </a:cubicBezTo>
                <a:close/>
                <a:moveTo>
                  <a:pt x="357" y="5830"/>
                </a:moveTo>
                <a:lnTo>
                  <a:pt x="357" y="5830"/>
                </a:lnTo>
                <a:cubicBezTo>
                  <a:pt x="389" y="5842"/>
                  <a:pt x="414" y="5856"/>
                  <a:pt x="445" y="5868"/>
                </a:cubicBezTo>
                <a:cubicBezTo>
                  <a:pt x="527" y="5905"/>
                  <a:pt x="609" y="5937"/>
                  <a:pt x="696" y="5969"/>
                </a:cubicBezTo>
                <a:cubicBezTo>
                  <a:pt x="858" y="6030"/>
                  <a:pt x="1028" y="6087"/>
                  <a:pt x="1204" y="6131"/>
                </a:cubicBezTo>
                <a:cubicBezTo>
                  <a:pt x="1549" y="6232"/>
                  <a:pt x="1893" y="6299"/>
                  <a:pt x="2250" y="6345"/>
                </a:cubicBezTo>
                <a:cubicBezTo>
                  <a:pt x="2560" y="6385"/>
                  <a:pt x="2874" y="6405"/>
                  <a:pt x="3188" y="6405"/>
                </a:cubicBezTo>
                <a:cubicBezTo>
                  <a:pt x="3558" y="6405"/>
                  <a:pt x="3928" y="6377"/>
                  <a:pt x="4294" y="6319"/>
                </a:cubicBezTo>
                <a:lnTo>
                  <a:pt x="4294" y="6319"/>
                </a:lnTo>
                <a:cubicBezTo>
                  <a:pt x="4149" y="6357"/>
                  <a:pt x="4005" y="6388"/>
                  <a:pt x="3854" y="6412"/>
                </a:cubicBezTo>
                <a:cubicBezTo>
                  <a:pt x="3324" y="6507"/>
                  <a:pt x="2786" y="6555"/>
                  <a:pt x="2247" y="6555"/>
                </a:cubicBezTo>
                <a:cubicBezTo>
                  <a:pt x="2104" y="6555"/>
                  <a:pt x="1961" y="6551"/>
                  <a:pt x="1818" y="6545"/>
                </a:cubicBezTo>
                <a:cubicBezTo>
                  <a:pt x="1442" y="6525"/>
                  <a:pt x="1066" y="6469"/>
                  <a:pt x="684" y="6426"/>
                </a:cubicBezTo>
                <a:cubicBezTo>
                  <a:pt x="539" y="6256"/>
                  <a:pt x="433" y="6050"/>
                  <a:pt x="357" y="5830"/>
                </a:cubicBezTo>
                <a:close/>
                <a:moveTo>
                  <a:pt x="4739" y="6293"/>
                </a:moveTo>
                <a:cubicBezTo>
                  <a:pt x="4739" y="6299"/>
                  <a:pt x="4745" y="6307"/>
                  <a:pt x="4751" y="6307"/>
                </a:cubicBezTo>
                <a:cubicBezTo>
                  <a:pt x="4626" y="6351"/>
                  <a:pt x="4500" y="6394"/>
                  <a:pt x="4375" y="6432"/>
                </a:cubicBezTo>
                <a:cubicBezTo>
                  <a:pt x="4212" y="6481"/>
                  <a:pt x="4043" y="6525"/>
                  <a:pt x="3874" y="6570"/>
                </a:cubicBezTo>
                <a:cubicBezTo>
                  <a:pt x="3348" y="6695"/>
                  <a:pt x="2814" y="6788"/>
                  <a:pt x="2275" y="6833"/>
                </a:cubicBezTo>
                <a:cubicBezTo>
                  <a:pt x="2129" y="6845"/>
                  <a:pt x="1978" y="6855"/>
                  <a:pt x="1827" y="6855"/>
                </a:cubicBezTo>
                <a:cubicBezTo>
                  <a:pt x="1477" y="6855"/>
                  <a:pt x="1128" y="6801"/>
                  <a:pt x="852" y="6582"/>
                </a:cubicBezTo>
                <a:cubicBezTo>
                  <a:pt x="803" y="6545"/>
                  <a:pt x="765" y="6507"/>
                  <a:pt x="721" y="6463"/>
                </a:cubicBezTo>
                <a:lnTo>
                  <a:pt x="721" y="6463"/>
                </a:lnTo>
                <a:cubicBezTo>
                  <a:pt x="1040" y="6539"/>
                  <a:pt x="1373" y="6576"/>
                  <a:pt x="1699" y="6594"/>
                </a:cubicBezTo>
                <a:cubicBezTo>
                  <a:pt x="1906" y="6610"/>
                  <a:pt x="2112" y="6618"/>
                  <a:pt x="2319" y="6618"/>
                </a:cubicBezTo>
                <a:cubicBezTo>
                  <a:pt x="2451" y="6618"/>
                  <a:pt x="2583" y="6615"/>
                  <a:pt x="2714" y="6608"/>
                </a:cubicBezTo>
                <a:cubicBezTo>
                  <a:pt x="3397" y="6582"/>
                  <a:pt x="4074" y="6469"/>
                  <a:pt x="4739" y="6293"/>
                </a:cubicBezTo>
                <a:close/>
                <a:moveTo>
                  <a:pt x="7132" y="6519"/>
                </a:moveTo>
                <a:cubicBezTo>
                  <a:pt x="7366" y="6532"/>
                  <a:pt x="7603" y="6536"/>
                  <a:pt x="7838" y="6536"/>
                </a:cubicBezTo>
                <a:cubicBezTo>
                  <a:pt x="7969" y="6536"/>
                  <a:pt x="8099" y="6535"/>
                  <a:pt x="8229" y="6533"/>
                </a:cubicBezTo>
                <a:cubicBezTo>
                  <a:pt x="8384" y="6531"/>
                  <a:pt x="8540" y="6530"/>
                  <a:pt x="8697" y="6530"/>
                </a:cubicBezTo>
                <a:cubicBezTo>
                  <a:pt x="9410" y="6530"/>
                  <a:pt x="10137" y="6565"/>
                  <a:pt x="10805" y="6826"/>
                </a:cubicBezTo>
                <a:cubicBezTo>
                  <a:pt x="10968" y="6889"/>
                  <a:pt x="11169" y="6970"/>
                  <a:pt x="11262" y="7140"/>
                </a:cubicBezTo>
                <a:cubicBezTo>
                  <a:pt x="11275" y="7158"/>
                  <a:pt x="11288" y="7184"/>
                  <a:pt x="11294" y="7209"/>
                </a:cubicBezTo>
                <a:cubicBezTo>
                  <a:pt x="11288" y="7209"/>
                  <a:pt x="11282" y="7209"/>
                  <a:pt x="11275" y="7215"/>
                </a:cubicBezTo>
                <a:cubicBezTo>
                  <a:pt x="10798" y="7406"/>
                  <a:pt x="10289" y="7488"/>
                  <a:pt x="9778" y="7488"/>
                </a:cubicBezTo>
                <a:cubicBezTo>
                  <a:pt x="9549" y="7488"/>
                  <a:pt x="9320" y="7472"/>
                  <a:pt x="9093" y="7441"/>
                </a:cubicBezTo>
                <a:cubicBezTo>
                  <a:pt x="8349" y="7334"/>
                  <a:pt x="7627" y="7077"/>
                  <a:pt x="6938" y="6764"/>
                </a:cubicBezTo>
                <a:cubicBezTo>
                  <a:pt x="6807" y="6707"/>
                  <a:pt x="6681" y="6645"/>
                  <a:pt x="6556" y="6588"/>
                </a:cubicBezTo>
                <a:cubicBezTo>
                  <a:pt x="6738" y="6563"/>
                  <a:pt x="6920" y="6551"/>
                  <a:pt x="7100" y="6533"/>
                </a:cubicBezTo>
                <a:cubicBezTo>
                  <a:pt x="7114" y="6533"/>
                  <a:pt x="7120" y="6525"/>
                  <a:pt x="7132" y="6519"/>
                </a:cubicBezTo>
                <a:close/>
                <a:moveTo>
                  <a:pt x="6443" y="6600"/>
                </a:moveTo>
                <a:cubicBezTo>
                  <a:pt x="6556" y="6657"/>
                  <a:pt x="6669" y="6713"/>
                  <a:pt x="6788" y="6770"/>
                </a:cubicBezTo>
                <a:cubicBezTo>
                  <a:pt x="7138" y="6939"/>
                  <a:pt x="7496" y="7089"/>
                  <a:pt x="7866" y="7221"/>
                </a:cubicBezTo>
                <a:cubicBezTo>
                  <a:pt x="8505" y="7439"/>
                  <a:pt x="9179" y="7578"/>
                  <a:pt x="9856" y="7578"/>
                </a:cubicBezTo>
                <a:cubicBezTo>
                  <a:pt x="9936" y="7578"/>
                  <a:pt x="10017" y="7576"/>
                  <a:pt x="10097" y="7572"/>
                </a:cubicBezTo>
                <a:cubicBezTo>
                  <a:pt x="10510" y="7548"/>
                  <a:pt x="10918" y="7465"/>
                  <a:pt x="11306" y="7315"/>
                </a:cubicBezTo>
                <a:lnTo>
                  <a:pt x="11306" y="7315"/>
                </a:lnTo>
                <a:cubicBezTo>
                  <a:pt x="11306" y="7465"/>
                  <a:pt x="11219" y="7610"/>
                  <a:pt x="11132" y="7728"/>
                </a:cubicBezTo>
                <a:cubicBezTo>
                  <a:pt x="11031" y="7867"/>
                  <a:pt x="10918" y="7999"/>
                  <a:pt x="10811" y="8130"/>
                </a:cubicBezTo>
                <a:cubicBezTo>
                  <a:pt x="10128" y="8067"/>
                  <a:pt x="9451" y="7936"/>
                  <a:pt x="8800" y="7742"/>
                </a:cubicBezTo>
                <a:cubicBezTo>
                  <a:pt x="8135" y="7548"/>
                  <a:pt x="7496" y="7277"/>
                  <a:pt x="6888" y="6952"/>
                </a:cubicBezTo>
                <a:cubicBezTo>
                  <a:pt x="6706" y="6851"/>
                  <a:pt x="6536" y="6745"/>
                  <a:pt x="6362" y="6632"/>
                </a:cubicBezTo>
                <a:cubicBezTo>
                  <a:pt x="6386" y="6620"/>
                  <a:pt x="6412" y="6608"/>
                  <a:pt x="6443" y="6600"/>
                </a:cubicBezTo>
                <a:close/>
                <a:moveTo>
                  <a:pt x="5032" y="6388"/>
                </a:moveTo>
                <a:lnTo>
                  <a:pt x="5032" y="6388"/>
                </a:lnTo>
                <a:cubicBezTo>
                  <a:pt x="4927" y="6475"/>
                  <a:pt x="4826" y="6563"/>
                  <a:pt x="4713" y="6645"/>
                </a:cubicBezTo>
                <a:cubicBezTo>
                  <a:pt x="4438" y="6871"/>
                  <a:pt x="4149" y="7089"/>
                  <a:pt x="3848" y="7291"/>
                </a:cubicBezTo>
                <a:cubicBezTo>
                  <a:pt x="3247" y="7691"/>
                  <a:pt x="2582" y="8011"/>
                  <a:pt x="1867" y="8168"/>
                </a:cubicBezTo>
                <a:cubicBezTo>
                  <a:pt x="1679" y="8211"/>
                  <a:pt x="1485" y="8243"/>
                  <a:pt x="1285" y="8255"/>
                </a:cubicBezTo>
                <a:cubicBezTo>
                  <a:pt x="1109" y="8268"/>
                  <a:pt x="927" y="8268"/>
                  <a:pt x="753" y="8268"/>
                </a:cubicBezTo>
                <a:cubicBezTo>
                  <a:pt x="664" y="8098"/>
                  <a:pt x="658" y="7910"/>
                  <a:pt x="771" y="7754"/>
                </a:cubicBezTo>
                <a:cubicBezTo>
                  <a:pt x="896" y="7578"/>
                  <a:pt x="1091" y="7491"/>
                  <a:pt x="1291" y="7428"/>
                </a:cubicBezTo>
                <a:cubicBezTo>
                  <a:pt x="1517" y="7360"/>
                  <a:pt x="1749" y="7315"/>
                  <a:pt x="1980" y="7259"/>
                </a:cubicBezTo>
                <a:cubicBezTo>
                  <a:pt x="2212" y="7202"/>
                  <a:pt x="2445" y="7146"/>
                  <a:pt x="2677" y="7083"/>
                </a:cubicBezTo>
                <a:cubicBezTo>
                  <a:pt x="3397" y="6883"/>
                  <a:pt x="4112" y="6669"/>
                  <a:pt x="4814" y="6420"/>
                </a:cubicBezTo>
                <a:cubicBezTo>
                  <a:pt x="4889" y="6406"/>
                  <a:pt x="4965" y="6394"/>
                  <a:pt x="5032" y="6388"/>
                </a:cubicBezTo>
                <a:close/>
                <a:moveTo>
                  <a:pt x="6305" y="6695"/>
                </a:moveTo>
                <a:cubicBezTo>
                  <a:pt x="6437" y="6782"/>
                  <a:pt x="6582" y="6871"/>
                  <a:pt x="6718" y="6946"/>
                </a:cubicBezTo>
                <a:cubicBezTo>
                  <a:pt x="7025" y="7121"/>
                  <a:pt x="7340" y="7285"/>
                  <a:pt x="7665" y="7422"/>
                </a:cubicBezTo>
                <a:cubicBezTo>
                  <a:pt x="8298" y="7710"/>
                  <a:pt x="8969" y="7930"/>
                  <a:pt x="9652" y="8074"/>
                </a:cubicBezTo>
                <a:cubicBezTo>
                  <a:pt x="10003" y="8142"/>
                  <a:pt x="10360" y="8199"/>
                  <a:pt x="10718" y="8237"/>
                </a:cubicBezTo>
                <a:cubicBezTo>
                  <a:pt x="10635" y="8324"/>
                  <a:pt x="10548" y="8413"/>
                  <a:pt x="10461" y="8488"/>
                </a:cubicBezTo>
                <a:cubicBezTo>
                  <a:pt x="10146" y="8431"/>
                  <a:pt x="9840" y="8375"/>
                  <a:pt x="9533" y="8292"/>
                </a:cubicBezTo>
                <a:cubicBezTo>
                  <a:pt x="9214" y="8205"/>
                  <a:pt x="8893" y="8104"/>
                  <a:pt x="8581" y="7980"/>
                </a:cubicBezTo>
                <a:cubicBezTo>
                  <a:pt x="7959" y="7748"/>
                  <a:pt x="7364" y="7447"/>
                  <a:pt x="6807" y="7089"/>
                </a:cubicBezTo>
                <a:cubicBezTo>
                  <a:pt x="6631" y="6976"/>
                  <a:pt x="6455" y="6857"/>
                  <a:pt x="6287" y="6733"/>
                </a:cubicBezTo>
                <a:cubicBezTo>
                  <a:pt x="6293" y="6721"/>
                  <a:pt x="6299" y="6707"/>
                  <a:pt x="6305" y="6695"/>
                </a:cubicBezTo>
                <a:close/>
                <a:moveTo>
                  <a:pt x="6273" y="6808"/>
                </a:moveTo>
                <a:cubicBezTo>
                  <a:pt x="6669" y="7109"/>
                  <a:pt x="7088" y="7372"/>
                  <a:pt x="7522" y="7604"/>
                </a:cubicBezTo>
                <a:cubicBezTo>
                  <a:pt x="8116" y="7924"/>
                  <a:pt x="8743" y="8174"/>
                  <a:pt x="9394" y="8356"/>
                </a:cubicBezTo>
                <a:cubicBezTo>
                  <a:pt x="9709" y="8443"/>
                  <a:pt x="10034" y="8518"/>
                  <a:pt x="10360" y="8575"/>
                </a:cubicBezTo>
                <a:cubicBezTo>
                  <a:pt x="10342" y="8587"/>
                  <a:pt x="10322" y="8607"/>
                  <a:pt x="10304" y="8619"/>
                </a:cubicBezTo>
                <a:cubicBezTo>
                  <a:pt x="10146" y="8738"/>
                  <a:pt x="9972" y="8832"/>
                  <a:pt x="9784" y="8882"/>
                </a:cubicBezTo>
                <a:cubicBezTo>
                  <a:pt x="9671" y="8915"/>
                  <a:pt x="9555" y="8929"/>
                  <a:pt x="9439" y="8929"/>
                </a:cubicBezTo>
                <a:cubicBezTo>
                  <a:pt x="9329" y="8929"/>
                  <a:pt x="9220" y="8916"/>
                  <a:pt x="9113" y="8894"/>
                </a:cubicBezTo>
                <a:cubicBezTo>
                  <a:pt x="8674" y="8801"/>
                  <a:pt x="8266" y="8575"/>
                  <a:pt x="7890" y="8338"/>
                </a:cubicBezTo>
                <a:cubicBezTo>
                  <a:pt x="7296" y="7962"/>
                  <a:pt x="6756" y="7497"/>
                  <a:pt x="6293" y="6958"/>
                </a:cubicBezTo>
                <a:cubicBezTo>
                  <a:pt x="6281" y="6909"/>
                  <a:pt x="6273" y="6857"/>
                  <a:pt x="6273" y="6808"/>
                </a:cubicBezTo>
                <a:close/>
                <a:moveTo>
                  <a:pt x="5159" y="6438"/>
                </a:moveTo>
                <a:cubicBezTo>
                  <a:pt x="5208" y="6481"/>
                  <a:pt x="5258" y="6539"/>
                  <a:pt x="5289" y="6600"/>
                </a:cubicBezTo>
                <a:cubicBezTo>
                  <a:pt x="5083" y="6964"/>
                  <a:pt x="4852" y="7309"/>
                  <a:pt x="4589" y="7641"/>
                </a:cubicBezTo>
                <a:cubicBezTo>
                  <a:pt x="4181" y="8136"/>
                  <a:pt x="3698" y="8575"/>
                  <a:pt x="3172" y="8939"/>
                </a:cubicBezTo>
                <a:cubicBezTo>
                  <a:pt x="2902" y="9133"/>
                  <a:pt x="2620" y="9302"/>
                  <a:pt x="2332" y="9458"/>
                </a:cubicBezTo>
                <a:cubicBezTo>
                  <a:pt x="2093" y="9390"/>
                  <a:pt x="1861" y="9270"/>
                  <a:pt x="1661" y="9133"/>
                </a:cubicBezTo>
                <a:cubicBezTo>
                  <a:pt x="1485" y="9014"/>
                  <a:pt x="1329" y="8882"/>
                  <a:pt x="1173" y="8744"/>
                </a:cubicBezTo>
                <a:cubicBezTo>
                  <a:pt x="1034" y="8619"/>
                  <a:pt x="890" y="8488"/>
                  <a:pt x="783" y="8324"/>
                </a:cubicBezTo>
                <a:lnTo>
                  <a:pt x="783" y="8324"/>
                </a:lnTo>
                <a:cubicBezTo>
                  <a:pt x="871" y="8335"/>
                  <a:pt x="960" y="8339"/>
                  <a:pt x="1049" y="8339"/>
                </a:cubicBezTo>
                <a:cubicBezTo>
                  <a:pt x="1278" y="8339"/>
                  <a:pt x="1509" y="8308"/>
                  <a:pt x="1731" y="8268"/>
                </a:cubicBezTo>
                <a:cubicBezTo>
                  <a:pt x="2087" y="8205"/>
                  <a:pt x="2438" y="8098"/>
                  <a:pt x="2770" y="7962"/>
                </a:cubicBezTo>
                <a:cubicBezTo>
                  <a:pt x="3447" y="7679"/>
                  <a:pt x="4068" y="7271"/>
                  <a:pt x="4650" y="6833"/>
                </a:cubicBezTo>
                <a:cubicBezTo>
                  <a:pt x="4814" y="6707"/>
                  <a:pt x="4983" y="6582"/>
                  <a:pt x="5139" y="6450"/>
                </a:cubicBezTo>
                <a:cubicBezTo>
                  <a:pt x="5145" y="6444"/>
                  <a:pt x="5153" y="6438"/>
                  <a:pt x="5159" y="6438"/>
                </a:cubicBezTo>
                <a:close/>
                <a:moveTo>
                  <a:pt x="5390" y="6895"/>
                </a:moveTo>
                <a:cubicBezTo>
                  <a:pt x="5396" y="6933"/>
                  <a:pt x="5402" y="6976"/>
                  <a:pt x="5402" y="7014"/>
                </a:cubicBezTo>
                <a:cubicBezTo>
                  <a:pt x="5252" y="7422"/>
                  <a:pt x="5052" y="7811"/>
                  <a:pt x="4789" y="8162"/>
                </a:cubicBezTo>
                <a:cubicBezTo>
                  <a:pt x="4551" y="8488"/>
                  <a:pt x="4268" y="8789"/>
                  <a:pt x="3942" y="9039"/>
                </a:cubicBezTo>
                <a:cubicBezTo>
                  <a:pt x="3648" y="9270"/>
                  <a:pt x="3302" y="9452"/>
                  <a:pt x="2920" y="9503"/>
                </a:cubicBezTo>
                <a:cubicBezTo>
                  <a:pt x="3397" y="9264"/>
                  <a:pt x="3823" y="8926"/>
                  <a:pt x="4199" y="8563"/>
                </a:cubicBezTo>
                <a:cubicBezTo>
                  <a:pt x="4644" y="8142"/>
                  <a:pt x="5014" y="7635"/>
                  <a:pt x="5295" y="7089"/>
                </a:cubicBezTo>
                <a:cubicBezTo>
                  <a:pt x="5333" y="7027"/>
                  <a:pt x="5359" y="6964"/>
                  <a:pt x="5390" y="6895"/>
                </a:cubicBezTo>
                <a:close/>
                <a:moveTo>
                  <a:pt x="5347" y="6727"/>
                </a:moveTo>
                <a:lnTo>
                  <a:pt x="5347" y="6727"/>
                </a:lnTo>
                <a:cubicBezTo>
                  <a:pt x="5208" y="7077"/>
                  <a:pt x="5026" y="7410"/>
                  <a:pt x="4820" y="7722"/>
                </a:cubicBezTo>
                <a:cubicBezTo>
                  <a:pt x="4476" y="8225"/>
                  <a:pt x="4049" y="8676"/>
                  <a:pt x="3560" y="9039"/>
                </a:cubicBezTo>
                <a:cubicBezTo>
                  <a:pt x="3316" y="9221"/>
                  <a:pt x="3059" y="9371"/>
                  <a:pt x="2796" y="9515"/>
                </a:cubicBezTo>
                <a:cubicBezTo>
                  <a:pt x="2774" y="9516"/>
                  <a:pt x="2752" y="9517"/>
                  <a:pt x="2730" y="9517"/>
                </a:cubicBezTo>
                <a:cubicBezTo>
                  <a:pt x="2622" y="9517"/>
                  <a:pt x="2518" y="9504"/>
                  <a:pt x="2413" y="9478"/>
                </a:cubicBezTo>
                <a:cubicBezTo>
                  <a:pt x="2940" y="9208"/>
                  <a:pt x="3429" y="8870"/>
                  <a:pt x="3874" y="8474"/>
                </a:cubicBezTo>
                <a:cubicBezTo>
                  <a:pt x="4355" y="8049"/>
                  <a:pt x="4795" y="7560"/>
                  <a:pt x="5159" y="7021"/>
                </a:cubicBezTo>
                <a:cubicBezTo>
                  <a:pt x="5228" y="6927"/>
                  <a:pt x="5289" y="6826"/>
                  <a:pt x="5347" y="6727"/>
                </a:cubicBezTo>
                <a:close/>
                <a:moveTo>
                  <a:pt x="5408" y="7352"/>
                </a:moveTo>
                <a:cubicBezTo>
                  <a:pt x="5422" y="7366"/>
                  <a:pt x="5440" y="7378"/>
                  <a:pt x="5459" y="7378"/>
                </a:cubicBezTo>
                <a:cubicBezTo>
                  <a:pt x="5446" y="7428"/>
                  <a:pt x="5434" y="7479"/>
                  <a:pt x="5422" y="7522"/>
                </a:cubicBezTo>
                <a:cubicBezTo>
                  <a:pt x="5289" y="8055"/>
                  <a:pt x="5083" y="8569"/>
                  <a:pt x="4789" y="9032"/>
                </a:cubicBezTo>
                <a:cubicBezTo>
                  <a:pt x="4707" y="9157"/>
                  <a:pt x="4619" y="9290"/>
                  <a:pt x="4525" y="9409"/>
                </a:cubicBezTo>
                <a:cubicBezTo>
                  <a:pt x="4444" y="9515"/>
                  <a:pt x="4355" y="9616"/>
                  <a:pt x="4274" y="9721"/>
                </a:cubicBezTo>
                <a:cubicBezTo>
                  <a:pt x="4167" y="9672"/>
                  <a:pt x="4074" y="9591"/>
                  <a:pt x="4024" y="9484"/>
                </a:cubicBezTo>
                <a:cubicBezTo>
                  <a:pt x="3973" y="9377"/>
                  <a:pt x="3961" y="9252"/>
                  <a:pt x="4024" y="9151"/>
                </a:cubicBezTo>
                <a:cubicBezTo>
                  <a:pt x="4268" y="8963"/>
                  <a:pt x="4488" y="8744"/>
                  <a:pt x="4682" y="8526"/>
                </a:cubicBezTo>
                <a:cubicBezTo>
                  <a:pt x="4977" y="8174"/>
                  <a:pt x="5220" y="7774"/>
                  <a:pt x="5408" y="7352"/>
                </a:cubicBezTo>
                <a:close/>
                <a:moveTo>
                  <a:pt x="6093" y="7127"/>
                </a:moveTo>
                <a:lnTo>
                  <a:pt x="6093" y="7127"/>
                </a:lnTo>
                <a:cubicBezTo>
                  <a:pt x="6111" y="7158"/>
                  <a:pt x="6130" y="7184"/>
                  <a:pt x="6148" y="7209"/>
                </a:cubicBezTo>
                <a:cubicBezTo>
                  <a:pt x="6154" y="7215"/>
                  <a:pt x="6154" y="7221"/>
                  <a:pt x="6160" y="7228"/>
                </a:cubicBezTo>
                <a:cubicBezTo>
                  <a:pt x="6186" y="7285"/>
                  <a:pt x="6212" y="7346"/>
                  <a:pt x="6236" y="7403"/>
                </a:cubicBezTo>
                <a:cubicBezTo>
                  <a:pt x="6348" y="7647"/>
                  <a:pt x="6455" y="7892"/>
                  <a:pt x="6562" y="8142"/>
                </a:cubicBezTo>
                <a:cubicBezTo>
                  <a:pt x="6669" y="8368"/>
                  <a:pt x="6776" y="8601"/>
                  <a:pt x="6825" y="8844"/>
                </a:cubicBezTo>
                <a:cubicBezTo>
                  <a:pt x="6875" y="9058"/>
                  <a:pt x="6875" y="9284"/>
                  <a:pt x="6794" y="9490"/>
                </a:cubicBezTo>
                <a:cubicBezTo>
                  <a:pt x="6750" y="9585"/>
                  <a:pt x="6694" y="9666"/>
                  <a:pt x="6619" y="9735"/>
                </a:cubicBezTo>
                <a:cubicBezTo>
                  <a:pt x="6562" y="8844"/>
                  <a:pt x="6386" y="7968"/>
                  <a:pt x="6093" y="7127"/>
                </a:cubicBezTo>
                <a:close/>
                <a:moveTo>
                  <a:pt x="5634" y="7121"/>
                </a:moveTo>
                <a:cubicBezTo>
                  <a:pt x="5634" y="7297"/>
                  <a:pt x="5634" y="7465"/>
                  <a:pt x="5641" y="7635"/>
                </a:cubicBezTo>
                <a:cubicBezTo>
                  <a:pt x="5653" y="8156"/>
                  <a:pt x="5672" y="8682"/>
                  <a:pt x="5596" y="9195"/>
                </a:cubicBezTo>
                <a:cubicBezTo>
                  <a:pt x="5559" y="9466"/>
                  <a:pt x="5483" y="9721"/>
                  <a:pt x="5396" y="9973"/>
                </a:cubicBezTo>
                <a:cubicBezTo>
                  <a:pt x="5289" y="9961"/>
                  <a:pt x="5177" y="9947"/>
                  <a:pt x="5070" y="9929"/>
                </a:cubicBezTo>
                <a:cubicBezTo>
                  <a:pt x="4927" y="9909"/>
                  <a:pt x="4783" y="9879"/>
                  <a:pt x="4644" y="9842"/>
                </a:cubicBezTo>
                <a:cubicBezTo>
                  <a:pt x="4537" y="9816"/>
                  <a:pt x="4425" y="9791"/>
                  <a:pt x="4325" y="9747"/>
                </a:cubicBezTo>
                <a:cubicBezTo>
                  <a:pt x="4506" y="9571"/>
                  <a:pt x="4664" y="9359"/>
                  <a:pt x="4801" y="9151"/>
                </a:cubicBezTo>
                <a:cubicBezTo>
                  <a:pt x="4957" y="8920"/>
                  <a:pt x="5089" y="8682"/>
                  <a:pt x="5208" y="8431"/>
                </a:cubicBezTo>
                <a:cubicBezTo>
                  <a:pt x="5408" y="8011"/>
                  <a:pt x="5553" y="7572"/>
                  <a:pt x="5634" y="7121"/>
                </a:cubicBezTo>
                <a:close/>
                <a:moveTo>
                  <a:pt x="5766" y="6921"/>
                </a:moveTo>
                <a:cubicBezTo>
                  <a:pt x="5772" y="6927"/>
                  <a:pt x="5778" y="6927"/>
                  <a:pt x="5784" y="6927"/>
                </a:cubicBezTo>
                <a:cubicBezTo>
                  <a:pt x="5816" y="6927"/>
                  <a:pt x="5841" y="6933"/>
                  <a:pt x="5873" y="6939"/>
                </a:cubicBezTo>
                <a:cubicBezTo>
                  <a:pt x="5911" y="6964"/>
                  <a:pt x="5942" y="6996"/>
                  <a:pt x="5980" y="7021"/>
                </a:cubicBezTo>
                <a:cubicBezTo>
                  <a:pt x="6042" y="7196"/>
                  <a:pt x="6105" y="7372"/>
                  <a:pt x="6154" y="7554"/>
                </a:cubicBezTo>
                <a:cubicBezTo>
                  <a:pt x="6299" y="8029"/>
                  <a:pt x="6400" y="8518"/>
                  <a:pt x="6461" y="9014"/>
                </a:cubicBezTo>
                <a:cubicBezTo>
                  <a:pt x="6493" y="9284"/>
                  <a:pt x="6512" y="9547"/>
                  <a:pt x="6518" y="9810"/>
                </a:cubicBezTo>
                <a:cubicBezTo>
                  <a:pt x="6475" y="9842"/>
                  <a:pt x="6424" y="9866"/>
                  <a:pt x="6374" y="9891"/>
                </a:cubicBezTo>
                <a:cubicBezTo>
                  <a:pt x="6192" y="9967"/>
                  <a:pt x="5998" y="9985"/>
                  <a:pt x="5804" y="9992"/>
                </a:cubicBezTo>
                <a:cubicBezTo>
                  <a:pt x="5685" y="9992"/>
                  <a:pt x="5566" y="9985"/>
                  <a:pt x="5446" y="9979"/>
                </a:cubicBezTo>
                <a:cubicBezTo>
                  <a:pt x="5535" y="9773"/>
                  <a:pt x="5590" y="9547"/>
                  <a:pt x="5628" y="9327"/>
                </a:cubicBezTo>
                <a:cubicBezTo>
                  <a:pt x="5672" y="9076"/>
                  <a:pt x="5691" y="8819"/>
                  <a:pt x="5703" y="8569"/>
                </a:cubicBezTo>
                <a:cubicBezTo>
                  <a:pt x="5729" y="8037"/>
                  <a:pt x="5741" y="7497"/>
                  <a:pt x="5754" y="6964"/>
                </a:cubicBezTo>
                <a:cubicBezTo>
                  <a:pt x="5754" y="6952"/>
                  <a:pt x="5760" y="6933"/>
                  <a:pt x="5766" y="6921"/>
                </a:cubicBezTo>
                <a:close/>
                <a:moveTo>
                  <a:pt x="10936" y="10210"/>
                </a:moveTo>
                <a:cubicBezTo>
                  <a:pt x="10811" y="10913"/>
                  <a:pt x="10398" y="11526"/>
                  <a:pt x="9990" y="12090"/>
                </a:cubicBezTo>
                <a:cubicBezTo>
                  <a:pt x="9752" y="12417"/>
                  <a:pt x="9521" y="12743"/>
                  <a:pt x="9281" y="13068"/>
                </a:cubicBezTo>
                <a:cubicBezTo>
                  <a:pt x="9038" y="13401"/>
                  <a:pt x="8793" y="13727"/>
                  <a:pt x="8549" y="14059"/>
                </a:cubicBezTo>
                <a:cubicBezTo>
                  <a:pt x="8448" y="14196"/>
                  <a:pt x="8355" y="14329"/>
                  <a:pt x="8254" y="14459"/>
                </a:cubicBezTo>
                <a:cubicBezTo>
                  <a:pt x="8266" y="14441"/>
                  <a:pt x="8280" y="14416"/>
                  <a:pt x="8292" y="14398"/>
                </a:cubicBezTo>
                <a:cubicBezTo>
                  <a:pt x="8505" y="14059"/>
                  <a:pt x="8725" y="13721"/>
                  <a:pt x="8937" y="13383"/>
                </a:cubicBezTo>
                <a:cubicBezTo>
                  <a:pt x="9364" y="12700"/>
                  <a:pt x="9784" y="12015"/>
                  <a:pt x="10204" y="11332"/>
                </a:cubicBezTo>
                <a:cubicBezTo>
                  <a:pt x="10435" y="10962"/>
                  <a:pt x="10667" y="10594"/>
                  <a:pt x="10892" y="10224"/>
                </a:cubicBezTo>
                <a:cubicBezTo>
                  <a:pt x="10912" y="10218"/>
                  <a:pt x="10924" y="10210"/>
                  <a:pt x="10936" y="10210"/>
                </a:cubicBezTo>
                <a:close/>
                <a:moveTo>
                  <a:pt x="10435" y="10412"/>
                </a:moveTo>
                <a:cubicBezTo>
                  <a:pt x="10297" y="10525"/>
                  <a:pt x="10172" y="10655"/>
                  <a:pt x="10053" y="10794"/>
                </a:cubicBezTo>
                <a:cubicBezTo>
                  <a:pt x="9802" y="11075"/>
                  <a:pt x="9596" y="11396"/>
                  <a:pt x="9402" y="11722"/>
                </a:cubicBezTo>
                <a:cubicBezTo>
                  <a:pt x="8963" y="12442"/>
                  <a:pt x="8499" y="13151"/>
                  <a:pt x="8147" y="13915"/>
                </a:cubicBezTo>
                <a:cubicBezTo>
                  <a:pt x="8016" y="14196"/>
                  <a:pt x="7904" y="14479"/>
                  <a:pt x="7803" y="14774"/>
                </a:cubicBezTo>
                <a:cubicBezTo>
                  <a:pt x="7847" y="14548"/>
                  <a:pt x="7890" y="14323"/>
                  <a:pt x="7941" y="14097"/>
                </a:cubicBezTo>
                <a:cubicBezTo>
                  <a:pt x="8054" y="13646"/>
                  <a:pt x="8191" y="13200"/>
                  <a:pt x="8373" y="12775"/>
                </a:cubicBezTo>
                <a:cubicBezTo>
                  <a:pt x="8693" y="12041"/>
                  <a:pt x="9157" y="11352"/>
                  <a:pt x="9778" y="10837"/>
                </a:cubicBezTo>
                <a:cubicBezTo>
                  <a:pt x="9978" y="10675"/>
                  <a:pt x="10204" y="10531"/>
                  <a:pt x="10435" y="10412"/>
                </a:cubicBezTo>
                <a:close/>
                <a:moveTo>
                  <a:pt x="10742" y="10273"/>
                </a:moveTo>
                <a:lnTo>
                  <a:pt x="10742" y="10273"/>
                </a:lnTo>
                <a:cubicBezTo>
                  <a:pt x="10348" y="10901"/>
                  <a:pt x="9966" y="11534"/>
                  <a:pt x="9576" y="12160"/>
                </a:cubicBezTo>
                <a:cubicBezTo>
                  <a:pt x="9151" y="12843"/>
                  <a:pt x="8737" y="13533"/>
                  <a:pt x="8317" y="14216"/>
                </a:cubicBezTo>
                <a:cubicBezTo>
                  <a:pt x="8199" y="14410"/>
                  <a:pt x="8078" y="14604"/>
                  <a:pt x="7959" y="14798"/>
                </a:cubicBezTo>
                <a:cubicBezTo>
                  <a:pt x="7904" y="14899"/>
                  <a:pt x="7847" y="14993"/>
                  <a:pt x="7791" y="15093"/>
                </a:cubicBezTo>
                <a:cubicBezTo>
                  <a:pt x="7979" y="14341"/>
                  <a:pt x="8323" y="13640"/>
                  <a:pt x="8705" y="12969"/>
                </a:cubicBezTo>
                <a:cubicBezTo>
                  <a:pt x="8913" y="12599"/>
                  <a:pt x="9139" y="12241"/>
                  <a:pt x="9364" y="11878"/>
                </a:cubicBezTo>
                <a:cubicBezTo>
                  <a:pt x="9558" y="11564"/>
                  <a:pt x="9764" y="11251"/>
                  <a:pt x="10003" y="10962"/>
                </a:cubicBezTo>
                <a:cubicBezTo>
                  <a:pt x="10134" y="10800"/>
                  <a:pt x="10273" y="10643"/>
                  <a:pt x="10429" y="10505"/>
                </a:cubicBezTo>
                <a:cubicBezTo>
                  <a:pt x="10522" y="10424"/>
                  <a:pt x="10617" y="10355"/>
                  <a:pt x="10718" y="10285"/>
                </a:cubicBezTo>
                <a:cubicBezTo>
                  <a:pt x="10730" y="10279"/>
                  <a:pt x="10736" y="10279"/>
                  <a:pt x="10742" y="10273"/>
                </a:cubicBezTo>
                <a:close/>
                <a:moveTo>
                  <a:pt x="10918" y="10562"/>
                </a:moveTo>
                <a:cubicBezTo>
                  <a:pt x="10774" y="11314"/>
                  <a:pt x="10461" y="12041"/>
                  <a:pt x="10016" y="12662"/>
                </a:cubicBezTo>
                <a:cubicBezTo>
                  <a:pt x="9521" y="13351"/>
                  <a:pt x="8868" y="13909"/>
                  <a:pt x="8304" y="14535"/>
                </a:cubicBezTo>
                <a:cubicBezTo>
                  <a:pt x="8104" y="14760"/>
                  <a:pt x="7916" y="14993"/>
                  <a:pt x="7753" y="15243"/>
                </a:cubicBezTo>
                <a:cubicBezTo>
                  <a:pt x="7753" y="15237"/>
                  <a:pt x="7759" y="15237"/>
                  <a:pt x="7759" y="15231"/>
                </a:cubicBezTo>
                <a:cubicBezTo>
                  <a:pt x="7797" y="15174"/>
                  <a:pt x="7834" y="15112"/>
                  <a:pt x="7872" y="15055"/>
                </a:cubicBezTo>
                <a:cubicBezTo>
                  <a:pt x="7965" y="14936"/>
                  <a:pt x="8048" y="14817"/>
                  <a:pt x="8135" y="14699"/>
                </a:cubicBezTo>
                <a:cubicBezTo>
                  <a:pt x="8260" y="14529"/>
                  <a:pt x="8387" y="14366"/>
                  <a:pt x="8505" y="14196"/>
                </a:cubicBezTo>
                <a:cubicBezTo>
                  <a:pt x="8755" y="13865"/>
                  <a:pt x="9006" y="13527"/>
                  <a:pt x="9251" y="13188"/>
                </a:cubicBezTo>
                <a:cubicBezTo>
                  <a:pt x="9495" y="12862"/>
                  <a:pt x="9740" y="12536"/>
                  <a:pt x="9984" y="12211"/>
                </a:cubicBezTo>
                <a:cubicBezTo>
                  <a:pt x="10204" y="11928"/>
                  <a:pt x="10410" y="11627"/>
                  <a:pt x="10586" y="11314"/>
                </a:cubicBezTo>
                <a:cubicBezTo>
                  <a:pt x="10724" y="11075"/>
                  <a:pt x="10837" y="10825"/>
                  <a:pt x="10918" y="10562"/>
                </a:cubicBezTo>
                <a:close/>
                <a:moveTo>
                  <a:pt x="4537" y="11320"/>
                </a:moveTo>
                <a:lnTo>
                  <a:pt x="4537" y="11320"/>
                </a:lnTo>
                <a:cubicBezTo>
                  <a:pt x="4575" y="11408"/>
                  <a:pt x="4613" y="11489"/>
                  <a:pt x="4650" y="11578"/>
                </a:cubicBezTo>
                <a:cubicBezTo>
                  <a:pt x="4725" y="11760"/>
                  <a:pt x="4814" y="11940"/>
                  <a:pt x="4895" y="12122"/>
                </a:cubicBezTo>
                <a:cubicBezTo>
                  <a:pt x="5070" y="12492"/>
                  <a:pt x="5246" y="12856"/>
                  <a:pt x="5434" y="13213"/>
                </a:cubicBezTo>
                <a:cubicBezTo>
                  <a:pt x="5798" y="13933"/>
                  <a:pt x="6205" y="14629"/>
                  <a:pt x="6637" y="15312"/>
                </a:cubicBezTo>
                <a:cubicBezTo>
                  <a:pt x="6643" y="15312"/>
                  <a:pt x="6643" y="15318"/>
                  <a:pt x="6643" y="15318"/>
                </a:cubicBezTo>
                <a:cubicBezTo>
                  <a:pt x="6512" y="15194"/>
                  <a:pt x="6380" y="15069"/>
                  <a:pt x="6255" y="14936"/>
                </a:cubicBezTo>
                <a:cubicBezTo>
                  <a:pt x="6117" y="14792"/>
                  <a:pt x="5980" y="14635"/>
                  <a:pt x="5854" y="14473"/>
                </a:cubicBezTo>
                <a:cubicBezTo>
                  <a:pt x="5353" y="13834"/>
                  <a:pt x="4971" y="13088"/>
                  <a:pt x="4739" y="12304"/>
                </a:cubicBezTo>
                <a:cubicBezTo>
                  <a:pt x="4644" y="11985"/>
                  <a:pt x="4581" y="11653"/>
                  <a:pt x="4537" y="11320"/>
                </a:cubicBezTo>
                <a:close/>
                <a:moveTo>
                  <a:pt x="4713" y="11326"/>
                </a:moveTo>
                <a:cubicBezTo>
                  <a:pt x="5177" y="11859"/>
                  <a:pt x="5590" y="12429"/>
                  <a:pt x="5948" y="13038"/>
                </a:cubicBezTo>
                <a:cubicBezTo>
                  <a:pt x="6368" y="13765"/>
                  <a:pt x="6712" y="14535"/>
                  <a:pt x="6964" y="15338"/>
                </a:cubicBezTo>
                <a:cubicBezTo>
                  <a:pt x="6882" y="15187"/>
                  <a:pt x="6794" y="15031"/>
                  <a:pt x="6712" y="14873"/>
                </a:cubicBezTo>
                <a:cubicBezTo>
                  <a:pt x="6544" y="14554"/>
                  <a:pt x="6368" y="14234"/>
                  <a:pt x="6192" y="13915"/>
                </a:cubicBezTo>
                <a:cubicBezTo>
                  <a:pt x="5841" y="13282"/>
                  <a:pt x="5477" y="12654"/>
                  <a:pt x="5121" y="12029"/>
                </a:cubicBezTo>
                <a:cubicBezTo>
                  <a:pt x="4983" y="11797"/>
                  <a:pt x="4852" y="11558"/>
                  <a:pt x="4713" y="11326"/>
                </a:cubicBezTo>
                <a:close/>
                <a:moveTo>
                  <a:pt x="4513" y="11107"/>
                </a:moveTo>
                <a:lnTo>
                  <a:pt x="4513" y="11107"/>
                </a:lnTo>
                <a:cubicBezTo>
                  <a:pt x="4519" y="11113"/>
                  <a:pt x="4531" y="11120"/>
                  <a:pt x="4537" y="11126"/>
                </a:cubicBezTo>
                <a:cubicBezTo>
                  <a:pt x="4688" y="11408"/>
                  <a:pt x="4858" y="11677"/>
                  <a:pt x="5014" y="11954"/>
                </a:cubicBezTo>
                <a:cubicBezTo>
                  <a:pt x="5196" y="12266"/>
                  <a:pt x="5378" y="12573"/>
                  <a:pt x="5553" y="12894"/>
                </a:cubicBezTo>
                <a:cubicBezTo>
                  <a:pt x="5897" y="13527"/>
                  <a:pt x="6236" y="14166"/>
                  <a:pt x="6568" y="14805"/>
                </a:cubicBezTo>
                <a:cubicBezTo>
                  <a:pt x="6744" y="15144"/>
                  <a:pt x="6906" y="15482"/>
                  <a:pt x="7094" y="15813"/>
                </a:cubicBezTo>
                <a:cubicBezTo>
                  <a:pt x="7007" y="15676"/>
                  <a:pt x="6920" y="15544"/>
                  <a:pt x="6831" y="15413"/>
                </a:cubicBezTo>
                <a:cubicBezTo>
                  <a:pt x="6612" y="15075"/>
                  <a:pt x="6394" y="14730"/>
                  <a:pt x="6186" y="14384"/>
                </a:cubicBezTo>
                <a:cubicBezTo>
                  <a:pt x="5766" y="13689"/>
                  <a:pt x="5378" y="12975"/>
                  <a:pt x="5026" y="12241"/>
                </a:cubicBezTo>
                <a:cubicBezTo>
                  <a:pt x="4927" y="12035"/>
                  <a:pt x="4832" y="11821"/>
                  <a:pt x="4739" y="11615"/>
                </a:cubicBezTo>
                <a:cubicBezTo>
                  <a:pt x="4664" y="11445"/>
                  <a:pt x="4595" y="11277"/>
                  <a:pt x="4513" y="11107"/>
                </a:cubicBezTo>
                <a:close/>
                <a:moveTo>
                  <a:pt x="9679" y="1"/>
                </a:moveTo>
                <a:cubicBezTo>
                  <a:pt x="9560" y="1"/>
                  <a:pt x="9442" y="13"/>
                  <a:pt x="9333" y="27"/>
                </a:cubicBezTo>
                <a:cubicBezTo>
                  <a:pt x="9081" y="57"/>
                  <a:pt x="8830" y="114"/>
                  <a:pt x="8593" y="202"/>
                </a:cubicBezTo>
                <a:cubicBezTo>
                  <a:pt x="7615" y="546"/>
                  <a:pt x="6813" y="1286"/>
                  <a:pt x="6311" y="2183"/>
                </a:cubicBezTo>
                <a:cubicBezTo>
                  <a:pt x="6218" y="2351"/>
                  <a:pt x="6130" y="2527"/>
                  <a:pt x="6055" y="2703"/>
                </a:cubicBezTo>
                <a:cubicBezTo>
                  <a:pt x="6067" y="2426"/>
                  <a:pt x="5998" y="2151"/>
                  <a:pt x="5897" y="1894"/>
                </a:cubicBezTo>
                <a:cubicBezTo>
                  <a:pt x="5760" y="1561"/>
                  <a:pt x="5559" y="1255"/>
                  <a:pt x="5347" y="960"/>
                </a:cubicBezTo>
                <a:cubicBezTo>
                  <a:pt x="5133" y="684"/>
                  <a:pt x="4907" y="384"/>
                  <a:pt x="4589" y="221"/>
                </a:cubicBezTo>
                <a:cubicBezTo>
                  <a:pt x="4456" y="153"/>
                  <a:pt x="4306" y="115"/>
                  <a:pt x="4158" y="115"/>
                </a:cubicBezTo>
                <a:cubicBezTo>
                  <a:pt x="3979" y="115"/>
                  <a:pt x="3802" y="172"/>
                  <a:pt x="3660" y="302"/>
                </a:cubicBezTo>
                <a:cubicBezTo>
                  <a:pt x="3391" y="546"/>
                  <a:pt x="3328" y="916"/>
                  <a:pt x="3322" y="1268"/>
                </a:cubicBezTo>
                <a:cubicBezTo>
                  <a:pt x="3322" y="1619"/>
                  <a:pt x="3354" y="1969"/>
                  <a:pt x="3409" y="2313"/>
                </a:cubicBezTo>
                <a:cubicBezTo>
                  <a:pt x="3516" y="2990"/>
                  <a:pt x="3730" y="3649"/>
                  <a:pt x="4030" y="4263"/>
                </a:cubicBezTo>
                <a:cubicBezTo>
                  <a:pt x="4280" y="4777"/>
                  <a:pt x="4601" y="5260"/>
                  <a:pt x="4971" y="5698"/>
                </a:cubicBezTo>
                <a:cubicBezTo>
                  <a:pt x="4795" y="5573"/>
                  <a:pt x="4638" y="5417"/>
                  <a:pt x="4506" y="5266"/>
                </a:cubicBezTo>
                <a:cubicBezTo>
                  <a:pt x="4112" y="4833"/>
                  <a:pt x="3736" y="4376"/>
                  <a:pt x="3354" y="3930"/>
                </a:cubicBezTo>
                <a:cubicBezTo>
                  <a:pt x="3160" y="3705"/>
                  <a:pt x="2958" y="3473"/>
                  <a:pt x="2764" y="3242"/>
                </a:cubicBezTo>
                <a:cubicBezTo>
                  <a:pt x="2588" y="3041"/>
                  <a:pt x="2426" y="2816"/>
                  <a:pt x="2225" y="2634"/>
                </a:cubicBezTo>
                <a:cubicBezTo>
                  <a:pt x="2070" y="2495"/>
                  <a:pt x="1883" y="2406"/>
                  <a:pt x="1676" y="2406"/>
                </a:cubicBezTo>
                <a:cubicBezTo>
                  <a:pt x="1640" y="2406"/>
                  <a:pt x="1604" y="2409"/>
                  <a:pt x="1567" y="2414"/>
                </a:cubicBezTo>
                <a:cubicBezTo>
                  <a:pt x="1323" y="2452"/>
                  <a:pt x="1103" y="2602"/>
                  <a:pt x="921" y="2765"/>
                </a:cubicBezTo>
                <a:cubicBezTo>
                  <a:pt x="264" y="3360"/>
                  <a:pt x="1" y="4294"/>
                  <a:pt x="88" y="5159"/>
                </a:cubicBezTo>
                <a:cubicBezTo>
                  <a:pt x="106" y="5347"/>
                  <a:pt x="144" y="5541"/>
                  <a:pt x="201" y="5735"/>
                </a:cubicBezTo>
                <a:cubicBezTo>
                  <a:pt x="195" y="5735"/>
                  <a:pt x="201" y="5743"/>
                  <a:pt x="201" y="5749"/>
                </a:cubicBezTo>
                <a:cubicBezTo>
                  <a:pt x="276" y="5999"/>
                  <a:pt x="389" y="6244"/>
                  <a:pt x="545" y="6444"/>
                </a:cubicBezTo>
                <a:cubicBezTo>
                  <a:pt x="690" y="6638"/>
                  <a:pt x="884" y="6782"/>
                  <a:pt x="1109" y="6871"/>
                </a:cubicBezTo>
                <a:cubicBezTo>
                  <a:pt x="1341" y="6958"/>
                  <a:pt x="1598" y="6976"/>
                  <a:pt x="1843" y="6976"/>
                </a:cubicBezTo>
                <a:cubicBezTo>
                  <a:pt x="2206" y="6970"/>
                  <a:pt x="2570" y="6933"/>
                  <a:pt x="2926" y="6877"/>
                </a:cubicBezTo>
                <a:lnTo>
                  <a:pt x="2926" y="6877"/>
                </a:lnTo>
                <a:cubicBezTo>
                  <a:pt x="2896" y="6889"/>
                  <a:pt x="2865" y="6895"/>
                  <a:pt x="2827" y="6909"/>
                </a:cubicBezTo>
                <a:cubicBezTo>
                  <a:pt x="2344" y="7039"/>
                  <a:pt x="1855" y="7152"/>
                  <a:pt x="1373" y="7271"/>
                </a:cubicBezTo>
                <a:cubicBezTo>
                  <a:pt x="1159" y="7328"/>
                  <a:pt x="947" y="7397"/>
                  <a:pt x="783" y="7548"/>
                </a:cubicBezTo>
                <a:cubicBezTo>
                  <a:pt x="633" y="7685"/>
                  <a:pt x="539" y="7867"/>
                  <a:pt x="557" y="8074"/>
                </a:cubicBezTo>
                <a:cubicBezTo>
                  <a:pt x="577" y="8280"/>
                  <a:pt x="708" y="8462"/>
                  <a:pt x="852" y="8613"/>
                </a:cubicBezTo>
                <a:cubicBezTo>
                  <a:pt x="997" y="8769"/>
                  <a:pt x="1159" y="8914"/>
                  <a:pt x="1329" y="9052"/>
                </a:cubicBezTo>
                <a:cubicBezTo>
                  <a:pt x="1661" y="9321"/>
                  <a:pt x="2043" y="9553"/>
                  <a:pt x="2469" y="9628"/>
                </a:cubicBezTo>
                <a:cubicBezTo>
                  <a:pt x="2561" y="9644"/>
                  <a:pt x="2652" y="9652"/>
                  <a:pt x="2742" y="9652"/>
                </a:cubicBezTo>
                <a:cubicBezTo>
                  <a:pt x="3165" y="9652"/>
                  <a:pt x="3559" y="9481"/>
                  <a:pt x="3912" y="9233"/>
                </a:cubicBezTo>
                <a:lnTo>
                  <a:pt x="3912" y="9233"/>
                </a:lnTo>
                <a:cubicBezTo>
                  <a:pt x="3874" y="9377"/>
                  <a:pt x="3924" y="9547"/>
                  <a:pt x="4030" y="9660"/>
                </a:cubicBezTo>
                <a:cubicBezTo>
                  <a:pt x="4193" y="9842"/>
                  <a:pt x="4444" y="9903"/>
                  <a:pt x="4670" y="9967"/>
                </a:cubicBezTo>
                <a:cubicBezTo>
                  <a:pt x="4939" y="10030"/>
                  <a:pt x="5214" y="10073"/>
                  <a:pt x="5483" y="10097"/>
                </a:cubicBezTo>
                <a:cubicBezTo>
                  <a:pt x="5580" y="10103"/>
                  <a:pt x="5677" y="10107"/>
                  <a:pt x="5773" y="10107"/>
                </a:cubicBezTo>
                <a:cubicBezTo>
                  <a:pt x="5907" y="10107"/>
                  <a:pt x="6040" y="10099"/>
                  <a:pt x="6168" y="10073"/>
                </a:cubicBezTo>
                <a:cubicBezTo>
                  <a:pt x="6374" y="10036"/>
                  <a:pt x="6574" y="9955"/>
                  <a:pt x="6724" y="9804"/>
                </a:cubicBezTo>
                <a:cubicBezTo>
                  <a:pt x="6888" y="9646"/>
                  <a:pt x="6970" y="9421"/>
                  <a:pt x="6982" y="9195"/>
                </a:cubicBezTo>
                <a:cubicBezTo>
                  <a:pt x="7001" y="8945"/>
                  <a:pt x="6932" y="8694"/>
                  <a:pt x="6845" y="8462"/>
                </a:cubicBezTo>
                <a:cubicBezTo>
                  <a:pt x="6738" y="8193"/>
                  <a:pt x="6625" y="7930"/>
                  <a:pt x="6512" y="7673"/>
                </a:cubicBezTo>
                <a:cubicBezTo>
                  <a:pt x="6461" y="7560"/>
                  <a:pt x="6412" y="7447"/>
                  <a:pt x="6368" y="7334"/>
                </a:cubicBezTo>
                <a:lnTo>
                  <a:pt x="6368" y="7334"/>
                </a:lnTo>
                <a:cubicBezTo>
                  <a:pt x="6469" y="7497"/>
                  <a:pt x="6568" y="7667"/>
                  <a:pt x="6663" y="7841"/>
                </a:cubicBezTo>
                <a:cubicBezTo>
                  <a:pt x="6845" y="8193"/>
                  <a:pt x="7001" y="8556"/>
                  <a:pt x="7138" y="8926"/>
                </a:cubicBezTo>
                <a:cubicBezTo>
                  <a:pt x="7409" y="9684"/>
                  <a:pt x="7577" y="10473"/>
                  <a:pt x="7672" y="11271"/>
                </a:cubicBezTo>
                <a:cubicBezTo>
                  <a:pt x="7765" y="12098"/>
                  <a:pt x="7771" y="12931"/>
                  <a:pt x="7702" y="13759"/>
                </a:cubicBezTo>
                <a:cubicBezTo>
                  <a:pt x="7640" y="14560"/>
                  <a:pt x="7514" y="15356"/>
                  <a:pt x="7352" y="16140"/>
                </a:cubicBezTo>
                <a:lnTo>
                  <a:pt x="7352" y="16134"/>
                </a:lnTo>
                <a:cubicBezTo>
                  <a:pt x="7340" y="16070"/>
                  <a:pt x="7320" y="16009"/>
                  <a:pt x="7296" y="15952"/>
                </a:cubicBezTo>
                <a:cubicBezTo>
                  <a:pt x="7270" y="15888"/>
                  <a:pt x="7239" y="15827"/>
                  <a:pt x="7207" y="15770"/>
                </a:cubicBezTo>
                <a:cubicBezTo>
                  <a:pt x="7198" y="15756"/>
                  <a:pt x="7185" y="15749"/>
                  <a:pt x="7174" y="15749"/>
                </a:cubicBezTo>
                <a:cubicBezTo>
                  <a:pt x="7170" y="15749"/>
                  <a:pt x="7167" y="15750"/>
                  <a:pt x="7164" y="15752"/>
                </a:cubicBezTo>
                <a:lnTo>
                  <a:pt x="7164" y="15746"/>
                </a:lnTo>
                <a:cubicBezTo>
                  <a:pt x="7033" y="15249"/>
                  <a:pt x="6869" y="14760"/>
                  <a:pt x="6675" y="14291"/>
                </a:cubicBezTo>
                <a:cubicBezTo>
                  <a:pt x="6348" y="13495"/>
                  <a:pt x="5929" y="12743"/>
                  <a:pt x="5422" y="12047"/>
                </a:cubicBezTo>
                <a:cubicBezTo>
                  <a:pt x="5139" y="11653"/>
                  <a:pt x="4826" y="11277"/>
                  <a:pt x="4488" y="10925"/>
                </a:cubicBezTo>
                <a:cubicBezTo>
                  <a:pt x="4475" y="10912"/>
                  <a:pt x="4461" y="10907"/>
                  <a:pt x="4447" y="10907"/>
                </a:cubicBezTo>
                <a:cubicBezTo>
                  <a:pt x="4419" y="10907"/>
                  <a:pt x="4393" y="10929"/>
                  <a:pt x="4393" y="10962"/>
                </a:cubicBezTo>
                <a:cubicBezTo>
                  <a:pt x="4450" y="11778"/>
                  <a:pt x="4664" y="12579"/>
                  <a:pt x="5008" y="13319"/>
                </a:cubicBezTo>
                <a:cubicBezTo>
                  <a:pt x="5183" y="13683"/>
                  <a:pt x="5390" y="14040"/>
                  <a:pt x="5628" y="14366"/>
                </a:cubicBezTo>
                <a:cubicBezTo>
                  <a:pt x="5873" y="14711"/>
                  <a:pt x="6148" y="15011"/>
                  <a:pt x="6449" y="15306"/>
                </a:cubicBezTo>
                <a:cubicBezTo>
                  <a:pt x="6794" y="15639"/>
                  <a:pt x="7170" y="16001"/>
                  <a:pt x="7239" y="16504"/>
                </a:cubicBezTo>
                <a:cubicBezTo>
                  <a:pt x="7245" y="16522"/>
                  <a:pt x="7251" y="16535"/>
                  <a:pt x="7264" y="16541"/>
                </a:cubicBezTo>
                <a:lnTo>
                  <a:pt x="7264" y="16559"/>
                </a:lnTo>
                <a:cubicBezTo>
                  <a:pt x="7070" y="17438"/>
                  <a:pt x="6825" y="18309"/>
                  <a:pt x="6588" y="19180"/>
                </a:cubicBezTo>
                <a:cubicBezTo>
                  <a:pt x="6556" y="19286"/>
                  <a:pt x="6536" y="19399"/>
                  <a:pt x="6512" y="19506"/>
                </a:cubicBezTo>
                <a:cubicBezTo>
                  <a:pt x="6504" y="19540"/>
                  <a:pt x="6536" y="19562"/>
                  <a:pt x="6566" y="19562"/>
                </a:cubicBezTo>
                <a:cubicBezTo>
                  <a:pt x="6585" y="19562"/>
                  <a:pt x="6604" y="19553"/>
                  <a:pt x="6612" y="19530"/>
                </a:cubicBezTo>
                <a:cubicBezTo>
                  <a:pt x="6782" y="19092"/>
                  <a:pt x="6906" y="18641"/>
                  <a:pt x="7025" y="18190"/>
                </a:cubicBezTo>
                <a:cubicBezTo>
                  <a:pt x="7152" y="17739"/>
                  <a:pt x="7270" y="17287"/>
                  <a:pt x="7377" y="16829"/>
                </a:cubicBezTo>
                <a:cubicBezTo>
                  <a:pt x="7470" y="16403"/>
                  <a:pt x="7565" y="15977"/>
                  <a:pt x="7640" y="15544"/>
                </a:cubicBezTo>
                <a:cubicBezTo>
                  <a:pt x="7652" y="15532"/>
                  <a:pt x="7659" y="15512"/>
                  <a:pt x="7672" y="15494"/>
                </a:cubicBezTo>
                <a:lnTo>
                  <a:pt x="7678" y="15488"/>
                </a:lnTo>
                <a:cubicBezTo>
                  <a:pt x="8086" y="14843"/>
                  <a:pt x="8662" y="14309"/>
                  <a:pt x="9194" y="13771"/>
                </a:cubicBezTo>
                <a:cubicBezTo>
                  <a:pt x="9495" y="13464"/>
                  <a:pt x="9790" y="13151"/>
                  <a:pt x="10047" y="12812"/>
                </a:cubicBezTo>
                <a:cubicBezTo>
                  <a:pt x="10322" y="12442"/>
                  <a:pt x="10548" y="12047"/>
                  <a:pt x="10718" y="11621"/>
                </a:cubicBezTo>
                <a:cubicBezTo>
                  <a:pt x="10918" y="11144"/>
                  <a:pt x="11043" y="10643"/>
                  <a:pt x="11100" y="10129"/>
                </a:cubicBezTo>
                <a:cubicBezTo>
                  <a:pt x="11100" y="10100"/>
                  <a:pt x="11074" y="10066"/>
                  <a:pt x="11045" y="10066"/>
                </a:cubicBezTo>
                <a:cubicBezTo>
                  <a:pt x="11042" y="10066"/>
                  <a:pt x="11040" y="10067"/>
                  <a:pt x="11037" y="10067"/>
                </a:cubicBezTo>
                <a:cubicBezTo>
                  <a:pt x="10993" y="10079"/>
                  <a:pt x="10950" y="10091"/>
                  <a:pt x="10906" y="10097"/>
                </a:cubicBezTo>
                <a:cubicBezTo>
                  <a:pt x="10899" y="10093"/>
                  <a:pt x="10890" y="10090"/>
                  <a:pt x="10882" y="10090"/>
                </a:cubicBezTo>
                <a:cubicBezTo>
                  <a:pt x="10868" y="10090"/>
                  <a:pt x="10854" y="10097"/>
                  <a:pt x="10843" y="10117"/>
                </a:cubicBezTo>
                <a:cubicBezTo>
                  <a:pt x="10843" y="10117"/>
                  <a:pt x="10837" y="10117"/>
                  <a:pt x="10837" y="10123"/>
                </a:cubicBezTo>
                <a:cubicBezTo>
                  <a:pt x="10091" y="10355"/>
                  <a:pt x="9457" y="10887"/>
                  <a:pt x="8988" y="11496"/>
                </a:cubicBezTo>
                <a:cubicBezTo>
                  <a:pt x="8448" y="12197"/>
                  <a:pt x="8110" y="13031"/>
                  <a:pt x="7884" y="13877"/>
                </a:cubicBezTo>
                <a:cubicBezTo>
                  <a:pt x="7872" y="13941"/>
                  <a:pt x="7860" y="13996"/>
                  <a:pt x="7841" y="14059"/>
                </a:cubicBezTo>
                <a:cubicBezTo>
                  <a:pt x="7922" y="13213"/>
                  <a:pt x="7935" y="12367"/>
                  <a:pt x="7853" y="11520"/>
                </a:cubicBezTo>
                <a:cubicBezTo>
                  <a:pt x="7777" y="10713"/>
                  <a:pt x="7609" y="9909"/>
                  <a:pt x="7346" y="9145"/>
                </a:cubicBezTo>
                <a:cubicBezTo>
                  <a:pt x="7120" y="8474"/>
                  <a:pt x="6813" y="7823"/>
                  <a:pt x="6412" y="7240"/>
                </a:cubicBezTo>
                <a:lnTo>
                  <a:pt x="6412" y="7240"/>
                </a:lnTo>
                <a:cubicBezTo>
                  <a:pt x="6770" y="7635"/>
                  <a:pt x="7176" y="7986"/>
                  <a:pt x="7615" y="8286"/>
                </a:cubicBezTo>
                <a:cubicBezTo>
                  <a:pt x="7991" y="8544"/>
                  <a:pt x="8399" y="8789"/>
                  <a:pt x="8824" y="8932"/>
                </a:cubicBezTo>
                <a:cubicBezTo>
                  <a:pt x="9028" y="9000"/>
                  <a:pt x="9236" y="9039"/>
                  <a:pt x="9441" y="9039"/>
                </a:cubicBezTo>
                <a:cubicBezTo>
                  <a:pt x="9672" y="9039"/>
                  <a:pt x="9900" y="8989"/>
                  <a:pt x="10116" y="8876"/>
                </a:cubicBezTo>
                <a:cubicBezTo>
                  <a:pt x="10485" y="8688"/>
                  <a:pt x="10774" y="8368"/>
                  <a:pt x="11037" y="8049"/>
                </a:cubicBezTo>
                <a:cubicBezTo>
                  <a:pt x="11169" y="7879"/>
                  <a:pt x="11332" y="7710"/>
                  <a:pt x="11401" y="7497"/>
                </a:cubicBezTo>
                <a:cubicBezTo>
                  <a:pt x="11470" y="7297"/>
                  <a:pt x="11419" y="7097"/>
                  <a:pt x="11262" y="6946"/>
                </a:cubicBezTo>
                <a:cubicBezTo>
                  <a:pt x="11112" y="6802"/>
                  <a:pt x="10906" y="6727"/>
                  <a:pt x="10718" y="6657"/>
                </a:cubicBezTo>
                <a:cubicBezTo>
                  <a:pt x="10510" y="6588"/>
                  <a:pt x="10291" y="6533"/>
                  <a:pt x="10079" y="6495"/>
                </a:cubicBezTo>
                <a:cubicBezTo>
                  <a:pt x="9703" y="6426"/>
                  <a:pt x="9327" y="6406"/>
                  <a:pt x="8951" y="6406"/>
                </a:cubicBezTo>
                <a:cubicBezTo>
                  <a:pt x="8969" y="6400"/>
                  <a:pt x="8988" y="6400"/>
                  <a:pt x="9006" y="6394"/>
                </a:cubicBezTo>
                <a:cubicBezTo>
                  <a:pt x="9871" y="6275"/>
                  <a:pt x="10736" y="5969"/>
                  <a:pt x="11425" y="5417"/>
                </a:cubicBezTo>
                <a:cubicBezTo>
                  <a:pt x="11595" y="5278"/>
                  <a:pt x="11751" y="5128"/>
                  <a:pt x="11890" y="4965"/>
                </a:cubicBezTo>
                <a:cubicBezTo>
                  <a:pt x="12034" y="4803"/>
                  <a:pt x="12177" y="4621"/>
                  <a:pt x="12252" y="4413"/>
                </a:cubicBezTo>
                <a:cubicBezTo>
                  <a:pt x="12327" y="4207"/>
                  <a:pt x="12297" y="3982"/>
                  <a:pt x="12133" y="3837"/>
                </a:cubicBezTo>
                <a:cubicBezTo>
                  <a:pt x="11977" y="3699"/>
                  <a:pt x="11763" y="3655"/>
                  <a:pt x="11563" y="3630"/>
                </a:cubicBezTo>
                <a:cubicBezTo>
                  <a:pt x="11431" y="3614"/>
                  <a:pt x="11300" y="3606"/>
                  <a:pt x="11168" y="3606"/>
                </a:cubicBezTo>
                <a:cubicBezTo>
                  <a:pt x="10533" y="3606"/>
                  <a:pt x="9906" y="3783"/>
                  <a:pt x="9319" y="4037"/>
                </a:cubicBezTo>
                <a:cubicBezTo>
                  <a:pt x="9689" y="3818"/>
                  <a:pt x="10041" y="3562"/>
                  <a:pt x="10304" y="3216"/>
                </a:cubicBezTo>
                <a:cubicBezTo>
                  <a:pt x="10655" y="2753"/>
                  <a:pt x="10748" y="2177"/>
                  <a:pt x="10692" y="1606"/>
                </a:cubicBezTo>
                <a:cubicBezTo>
                  <a:pt x="10661" y="1318"/>
                  <a:pt x="10598" y="1029"/>
                  <a:pt x="10516" y="742"/>
                </a:cubicBezTo>
                <a:cubicBezTo>
                  <a:pt x="10447" y="490"/>
                  <a:pt x="10360" y="221"/>
                  <a:pt x="10116" y="89"/>
                </a:cubicBezTo>
                <a:cubicBezTo>
                  <a:pt x="9985" y="22"/>
                  <a:pt x="9832" y="1"/>
                  <a:pt x="96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653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zis 3"/>
          <p:cNvSpPr/>
          <p:nvPr/>
        </p:nvSpPr>
        <p:spPr>
          <a:xfrm>
            <a:off x="-2915839" y="-477672"/>
            <a:ext cx="9000000" cy="90000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p:cNvSpPr>
            <a:spLocks noGrp="1"/>
          </p:cNvSpPr>
          <p:nvPr>
            <p:ph type="title"/>
          </p:nvPr>
        </p:nvSpPr>
        <p:spPr/>
        <p:txBody>
          <a:bodyPr>
            <a:normAutofit/>
          </a:bodyPr>
          <a:lstStyle/>
          <a:p>
            <a:r>
              <a:rPr lang="hu-HU" sz="6000" dirty="0" err="1"/>
              <a:t>What</a:t>
            </a:r>
            <a:r>
              <a:rPr lang="hu-HU" sz="6000" dirty="0"/>
              <a:t> </a:t>
            </a:r>
            <a:r>
              <a:rPr lang="hu-HU" sz="6000" dirty="0" err="1"/>
              <a:t>are</a:t>
            </a:r>
            <a:r>
              <a:rPr lang="hu-HU" sz="6000" dirty="0"/>
              <a:t> </a:t>
            </a:r>
            <a:r>
              <a:rPr lang="hu-HU" sz="6000" dirty="0" err="1"/>
              <a:t>Heat</a:t>
            </a:r>
            <a:r>
              <a:rPr lang="hu-HU" sz="6000" dirty="0"/>
              <a:t> </a:t>
            </a:r>
            <a:r>
              <a:rPr lang="hu-HU" sz="6000" dirty="0" err="1"/>
              <a:t>Sensors</a:t>
            </a:r>
            <a:endParaRPr lang="hu-HU" sz="6000" dirty="0"/>
          </a:p>
        </p:txBody>
      </p:sp>
      <p:sp>
        <p:nvSpPr>
          <p:cNvPr id="3" name="Tartalom helye 2"/>
          <p:cNvSpPr>
            <a:spLocks noGrp="1"/>
          </p:cNvSpPr>
          <p:nvPr>
            <p:ph idx="1"/>
          </p:nvPr>
        </p:nvSpPr>
        <p:spPr>
          <a:xfrm>
            <a:off x="1705976" y="2981270"/>
            <a:ext cx="3483510" cy="417587"/>
          </a:xfrm>
        </p:spPr>
        <p:txBody>
          <a:bodyPr>
            <a:noAutofit/>
          </a:bodyPr>
          <a:lstStyle/>
          <a:p>
            <a:pPr marL="0" indent="0">
              <a:lnSpc>
                <a:spcPct val="140000"/>
              </a:lnSpc>
              <a:buNone/>
            </a:pPr>
            <a:r>
              <a:rPr lang="hu-HU" sz="4000" dirty="0" err="1">
                <a:solidFill>
                  <a:schemeClr val="tx1"/>
                </a:solidFill>
              </a:rPr>
              <a:t>Definition</a:t>
            </a:r>
            <a:endParaRPr lang="hu-HU" sz="4000" dirty="0">
              <a:solidFill>
                <a:schemeClr val="tx1"/>
              </a:solidFill>
            </a:endParaRPr>
          </a:p>
        </p:txBody>
      </p:sp>
      <p:pic>
        <p:nvPicPr>
          <p:cNvPr id="2050" name="Picture 2" descr="What is a horticulture sensor and why do I need one? - Light Science  Technologies"/>
          <p:cNvPicPr>
            <a:picLocks noChangeAspect="1" noChangeArrowheads="1"/>
          </p:cNvPicPr>
          <p:nvPr/>
        </p:nvPicPr>
        <p:blipFill>
          <a:blip r:embed="rId2" cstate="hqprint">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rcRect/>
          <a:stretch>
            <a:fillRect/>
          </a:stretch>
        </p:blipFill>
        <p:spPr bwMode="auto">
          <a:xfrm>
            <a:off x="6628723" y="1673205"/>
            <a:ext cx="5563278" cy="3731308"/>
          </a:xfrm>
          <a:prstGeom prst="rect">
            <a:avLst/>
          </a:prstGeom>
          <a:noFill/>
          <a:extLst>
            <a:ext uri="{909E8E84-426E-40DD-AFC4-6F175D3DCCD1}">
              <a14:hiddenFill xmlns:a14="http://schemas.microsoft.com/office/drawing/2010/main">
                <a:solidFill>
                  <a:srgbClr val="FFFFFF"/>
                </a:solidFill>
              </a14:hiddenFill>
            </a:ext>
          </a:extLst>
        </p:spPr>
      </p:pic>
      <p:sp>
        <p:nvSpPr>
          <p:cNvPr id="5" name="Ellipszis 4"/>
          <p:cNvSpPr/>
          <p:nvPr/>
        </p:nvSpPr>
        <p:spPr>
          <a:xfrm>
            <a:off x="11081982" y="5622877"/>
            <a:ext cx="1800000" cy="18000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7" name="Csoportba foglalás 6"/>
          <p:cNvGrpSpPr/>
          <p:nvPr/>
        </p:nvGrpSpPr>
        <p:grpSpPr>
          <a:xfrm>
            <a:off x="239028" y="4624884"/>
            <a:ext cx="720000" cy="720000"/>
            <a:chOff x="312619" y="4313988"/>
            <a:chExt cx="720000" cy="720000"/>
          </a:xfrm>
        </p:grpSpPr>
        <p:sp>
          <p:nvSpPr>
            <p:cNvPr id="8" name="Ellipszis 7"/>
            <p:cNvSpPr/>
            <p:nvPr/>
          </p:nvSpPr>
          <p:spPr>
            <a:xfrm>
              <a:off x="312619" y="4313988"/>
              <a:ext cx="720000" cy="72000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9" name="Google Shape;12219;p94"/>
            <p:cNvGrpSpPr/>
            <p:nvPr/>
          </p:nvGrpSpPr>
          <p:grpSpPr>
            <a:xfrm>
              <a:off x="492619" y="4493988"/>
              <a:ext cx="360000" cy="360000"/>
              <a:chOff x="3527780" y="2885263"/>
              <a:chExt cx="347435" cy="345534"/>
            </a:xfrm>
            <a:solidFill>
              <a:schemeClr val="tx1"/>
            </a:solidFill>
          </p:grpSpPr>
          <p:sp>
            <p:nvSpPr>
              <p:cNvPr id="10" name="Google Shape;12220;p94"/>
              <p:cNvSpPr/>
              <p:nvPr/>
            </p:nvSpPr>
            <p:spPr>
              <a:xfrm>
                <a:off x="3527780" y="2885263"/>
                <a:ext cx="347435" cy="345534"/>
              </a:xfrm>
              <a:custGeom>
                <a:avLst/>
                <a:gdLst/>
                <a:ahLst/>
                <a:cxnLst/>
                <a:rect l="l" t="t" r="r" b="b"/>
                <a:pathLst>
                  <a:path w="10967" h="10907" extrusionOk="0">
                    <a:moveTo>
                      <a:pt x="3751" y="298"/>
                    </a:moveTo>
                    <a:cubicBezTo>
                      <a:pt x="3811" y="298"/>
                      <a:pt x="3847" y="345"/>
                      <a:pt x="3847" y="405"/>
                    </a:cubicBezTo>
                    <a:cubicBezTo>
                      <a:pt x="3847" y="464"/>
                      <a:pt x="3811" y="512"/>
                      <a:pt x="3751" y="512"/>
                    </a:cubicBezTo>
                    <a:cubicBezTo>
                      <a:pt x="3692" y="512"/>
                      <a:pt x="3644" y="464"/>
                      <a:pt x="3644" y="405"/>
                    </a:cubicBezTo>
                    <a:cubicBezTo>
                      <a:pt x="3656" y="345"/>
                      <a:pt x="3704" y="298"/>
                      <a:pt x="3751" y="298"/>
                    </a:cubicBezTo>
                    <a:close/>
                    <a:moveTo>
                      <a:pt x="5490" y="298"/>
                    </a:moveTo>
                    <a:cubicBezTo>
                      <a:pt x="5549" y="298"/>
                      <a:pt x="5597" y="345"/>
                      <a:pt x="5597" y="405"/>
                    </a:cubicBezTo>
                    <a:cubicBezTo>
                      <a:pt x="5597" y="464"/>
                      <a:pt x="5549" y="512"/>
                      <a:pt x="5490" y="512"/>
                    </a:cubicBezTo>
                    <a:cubicBezTo>
                      <a:pt x="5430" y="512"/>
                      <a:pt x="5382" y="464"/>
                      <a:pt x="5382" y="405"/>
                    </a:cubicBezTo>
                    <a:cubicBezTo>
                      <a:pt x="5382" y="345"/>
                      <a:pt x="5430" y="298"/>
                      <a:pt x="5490" y="298"/>
                    </a:cubicBezTo>
                    <a:close/>
                    <a:moveTo>
                      <a:pt x="7216" y="298"/>
                    </a:moveTo>
                    <a:cubicBezTo>
                      <a:pt x="7276" y="298"/>
                      <a:pt x="7323" y="345"/>
                      <a:pt x="7323" y="405"/>
                    </a:cubicBezTo>
                    <a:cubicBezTo>
                      <a:pt x="7323" y="464"/>
                      <a:pt x="7276" y="512"/>
                      <a:pt x="7216" y="512"/>
                    </a:cubicBezTo>
                    <a:cubicBezTo>
                      <a:pt x="7156" y="512"/>
                      <a:pt x="7109" y="464"/>
                      <a:pt x="7109" y="405"/>
                    </a:cubicBezTo>
                    <a:cubicBezTo>
                      <a:pt x="7109" y="345"/>
                      <a:pt x="7156" y="298"/>
                      <a:pt x="7216" y="298"/>
                    </a:cubicBezTo>
                    <a:close/>
                    <a:moveTo>
                      <a:pt x="394" y="3632"/>
                    </a:moveTo>
                    <a:cubicBezTo>
                      <a:pt x="453" y="3632"/>
                      <a:pt x="501" y="3679"/>
                      <a:pt x="501" y="3739"/>
                    </a:cubicBezTo>
                    <a:cubicBezTo>
                      <a:pt x="501" y="3798"/>
                      <a:pt x="453" y="3846"/>
                      <a:pt x="394" y="3846"/>
                    </a:cubicBezTo>
                    <a:cubicBezTo>
                      <a:pt x="334" y="3846"/>
                      <a:pt x="287" y="3798"/>
                      <a:pt x="287" y="3739"/>
                    </a:cubicBezTo>
                    <a:cubicBezTo>
                      <a:pt x="287" y="3679"/>
                      <a:pt x="334" y="3632"/>
                      <a:pt x="394" y="3632"/>
                    </a:cubicBezTo>
                    <a:close/>
                    <a:moveTo>
                      <a:pt x="10562" y="3655"/>
                    </a:moveTo>
                    <a:cubicBezTo>
                      <a:pt x="10621" y="3655"/>
                      <a:pt x="10669" y="3691"/>
                      <a:pt x="10669" y="3763"/>
                    </a:cubicBezTo>
                    <a:cubicBezTo>
                      <a:pt x="10669" y="3822"/>
                      <a:pt x="10621" y="3858"/>
                      <a:pt x="10562" y="3858"/>
                    </a:cubicBezTo>
                    <a:cubicBezTo>
                      <a:pt x="10502" y="3858"/>
                      <a:pt x="10454" y="3822"/>
                      <a:pt x="10454" y="3763"/>
                    </a:cubicBezTo>
                    <a:cubicBezTo>
                      <a:pt x="10454" y="3691"/>
                      <a:pt x="10502" y="3655"/>
                      <a:pt x="10562" y="3655"/>
                    </a:cubicBezTo>
                    <a:close/>
                    <a:moveTo>
                      <a:pt x="394" y="5382"/>
                    </a:moveTo>
                    <a:cubicBezTo>
                      <a:pt x="453" y="5382"/>
                      <a:pt x="501" y="5417"/>
                      <a:pt x="501" y="5477"/>
                    </a:cubicBezTo>
                    <a:cubicBezTo>
                      <a:pt x="501" y="5548"/>
                      <a:pt x="453" y="5584"/>
                      <a:pt x="394" y="5584"/>
                    </a:cubicBezTo>
                    <a:cubicBezTo>
                      <a:pt x="334" y="5584"/>
                      <a:pt x="287" y="5548"/>
                      <a:pt x="287" y="5477"/>
                    </a:cubicBezTo>
                    <a:cubicBezTo>
                      <a:pt x="287" y="5417"/>
                      <a:pt x="334" y="5382"/>
                      <a:pt x="394" y="5382"/>
                    </a:cubicBezTo>
                    <a:close/>
                    <a:moveTo>
                      <a:pt x="10562" y="5382"/>
                    </a:moveTo>
                    <a:cubicBezTo>
                      <a:pt x="10621" y="5382"/>
                      <a:pt x="10669" y="5429"/>
                      <a:pt x="10669" y="5489"/>
                    </a:cubicBezTo>
                    <a:cubicBezTo>
                      <a:pt x="10669" y="5548"/>
                      <a:pt x="10621" y="5584"/>
                      <a:pt x="10562" y="5584"/>
                    </a:cubicBezTo>
                    <a:cubicBezTo>
                      <a:pt x="10502" y="5584"/>
                      <a:pt x="10454" y="5548"/>
                      <a:pt x="10454" y="5489"/>
                    </a:cubicBezTo>
                    <a:cubicBezTo>
                      <a:pt x="10454" y="5429"/>
                      <a:pt x="10502" y="5382"/>
                      <a:pt x="10562" y="5382"/>
                    </a:cubicBezTo>
                    <a:close/>
                    <a:moveTo>
                      <a:pt x="394" y="7108"/>
                    </a:moveTo>
                    <a:cubicBezTo>
                      <a:pt x="453" y="7108"/>
                      <a:pt x="501" y="7144"/>
                      <a:pt x="501" y="7215"/>
                    </a:cubicBezTo>
                    <a:cubicBezTo>
                      <a:pt x="501" y="7275"/>
                      <a:pt x="453" y="7311"/>
                      <a:pt x="394" y="7311"/>
                    </a:cubicBezTo>
                    <a:cubicBezTo>
                      <a:pt x="334" y="7311"/>
                      <a:pt x="287" y="7275"/>
                      <a:pt x="287" y="7215"/>
                    </a:cubicBezTo>
                    <a:cubicBezTo>
                      <a:pt x="287" y="7144"/>
                      <a:pt x="334" y="7108"/>
                      <a:pt x="394" y="7108"/>
                    </a:cubicBezTo>
                    <a:close/>
                    <a:moveTo>
                      <a:pt x="10562" y="7120"/>
                    </a:moveTo>
                    <a:cubicBezTo>
                      <a:pt x="10621" y="7120"/>
                      <a:pt x="10669" y="7168"/>
                      <a:pt x="10669" y="7227"/>
                    </a:cubicBezTo>
                    <a:cubicBezTo>
                      <a:pt x="10669" y="7287"/>
                      <a:pt x="10621" y="7334"/>
                      <a:pt x="10562" y="7334"/>
                    </a:cubicBezTo>
                    <a:cubicBezTo>
                      <a:pt x="10502" y="7334"/>
                      <a:pt x="10454" y="7287"/>
                      <a:pt x="10454" y="7227"/>
                    </a:cubicBezTo>
                    <a:cubicBezTo>
                      <a:pt x="10454" y="7168"/>
                      <a:pt x="10502" y="7120"/>
                      <a:pt x="10562" y="7120"/>
                    </a:cubicBezTo>
                    <a:close/>
                    <a:moveTo>
                      <a:pt x="3751" y="10454"/>
                    </a:moveTo>
                    <a:cubicBezTo>
                      <a:pt x="3811" y="10454"/>
                      <a:pt x="3847" y="10501"/>
                      <a:pt x="3847" y="10561"/>
                    </a:cubicBezTo>
                    <a:cubicBezTo>
                      <a:pt x="3847" y="10621"/>
                      <a:pt x="3811" y="10668"/>
                      <a:pt x="3751" y="10668"/>
                    </a:cubicBezTo>
                    <a:cubicBezTo>
                      <a:pt x="3692" y="10668"/>
                      <a:pt x="3644" y="10621"/>
                      <a:pt x="3644" y="10561"/>
                    </a:cubicBezTo>
                    <a:cubicBezTo>
                      <a:pt x="3644" y="10501"/>
                      <a:pt x="3680" y="10454"/>
                      <a:pt x="3751" y="10454"/>
                    </a:cubicBezTo>
                    <a:close/>
                    <a:moveTo>
                      <a:pt x="5490" y="10454"/>
                    </a:moveTo>
                    <a:cubicBezTo>
                      <a:pt x="5549" y="10454"/>
                      <a:pt x="5597" y="10501"/>
                      <a:pt x="5597" y="10561"/>
                    </a:cubicBezTo>
                    <a:cubicBezTo>
                      <a:pt x="5597" y="10621"/>
                      <a:pt x="5537" y="10668"/>
                      <a:pt x="5490" y="10668"/>
                    </a:cubicBezTo>
                    <a:cubicBezTo>
                      <a:pt x="5430" y="10668"/>
                      <a:pt x="5382" y="10621"/>
                      <a:pt x="5382" y="10561"/>
                    </a:cubicBezTo>
                    <a:cubicBezTo>
                      <a:pt x="5382" y="10501"/>
                      <a:pt x="5430" y="10454"/>
                      <a:pt x="5490" y="10454"/>
                    </a:cubicBezTo>
                    <a:close/>
                    <a:moveTo>
                      <a:pt x="7216" y="10454"/>
                    </a:moveTo>
                    <a:cubicBezTo>
                      <a:pt x="7276" y="10454"/>
                      <a:pt x="7323" y="10501"/>
                      <a:pt x="7323" y="10561"/>
                    </a:cubicBezTo>
                    <a:cubicBezTo>
                      <a:pt x="7323" y="10621"/>
                      <a:pt x="7276" y="10668"/>
                      <a:pt x="7216" y="10668"/>
                    </a:cubicBezTo>
                    <a:cubicBezTo>
                      <a:pt x="7156" y="10668"/>
                      <a:pt x="7109" y="10621"/>
                      <a:pt x="7109" y="10561"/>
                    </a:cubicBezTo>
                    <a:cubicBezTo>
                      <a:pt x="7109" y="10501"/>
                      <a:pt x="7156" y="10454"/>
                      <a:pt x="7216" y="10454"/>
                    </a:cubicBezTo>
                    <a:close/>
                    <a:moveTo>
                      <a:pt x="3811" y="0"/>
                    </a:moveTo>
                    <a:cubicBezTo>
                      <a:pt x="3561" y="0"/>
                      <a:pt x="3394" y="203"/>
                      <a:pt x="3394" y="417"/>
                    </a:cubicBezTo>
                    <a:cubicBezTo>
                      <a:pt x="3394" y="595"/>
                      <a:pt x="3489" y="750"/>
                      <a:pt x="3656" y="810"/>
                    </a:cubicBezTo>
                    <a:lnTo>
                      <a:pt x="3656" y="1738"/>
                    </a:lnTo>
                    <a:lnTo>
                      <a:pt x="1965" y="1738"/>
                    </a:lnTo>
                    <a:cubicBezTo>
                      <a:pt x="1870" y="1738"/>
                      <a:pt x="1799" y="1810"/>
                      <a:pt x="1799" y="1893"/>
                    </a:cubicBezTo>
                    <a:lnTo>
                      <a:pt x="1799" y="3596"/>
                    </a:lnTo>
                    <a:lnTo>
                      <a:pt x="799" y="3596"/>
                    </a:lnTo>
                    <a:cubicBezTo>
                      <a:pt x="739" y="3441"/>
                      <a:pt x="596" y="3322"/>
                      <a:pt x="418" y="3322"/>
                    </a:cubicBezTo>
                    <a:cubicBezTo>
                      <a:pt x="179" y="3322"/>
                      <a:pt x="1" y="3524"/>
                      <a:pt x="1" y="3739"/>
                    </a:cubicBezTo>
                    <a:cubicBezTo>
                      <a:pt x="1" y="3977"/>
                      <a:pt x="191" y="4155"/>
                      <a:pt x="418" y="4155"/>
                    </a:cubicBezTo>
                    <a:cubicBezTo>
                      <a:pt x="596" y="4155"/>
                      <a:pt x="739" y="4048"/>
                      <a:pt x="799" y="3893"/>
                    </a:cubicBezTo>
                    <a:lnTo>
                      <a:pt x="1727" y="3893"/>
                    </a:lnTo>
                    <a:lnTo>
                      <a:pt x="1727" y="5310"/>
                    </a:lnTo>
                    <a:lnTo>
                      <a:pt x="799" y="5310"/>
                    </a:lnTo>
                    <a:cubicBezTo>
                      <a:pt x="739" y="5156"/>
                      <a:pt x="596" y="5036"/>
                      <a:pt x="418" y="5036"/>
                    </a:cubicBezTo>
                    <a:cubicBezTo>
                      <a:pt x="179" y="5036"/>
                      <a:pt x="1" y="5227"/>
                      <a:pt x="1" y="5453"/>
                    </a:cubicBezTo>
                    <a:cubicBezTo>
                      <a:pt x="1" y="5691"/>
                      <a:pt x="191" y="5870"/>
                      <a:pt x="418" y="5870"/>
                    </a:cubicBezTo>
                    <a:cubicBezTo>
                      <a:pt x="596" y="5870"/>
                      <a:pt x="739" y="5763"/>
                      <a:pt x="799" y="5608"/>
                    </a:cubicBezTo>
                    <a:lnTo>
                      <a:pt x="1727" y="5608"/>
                    </a:lnTo>
                    <a:lnTo>
                      <a:pt x="1727" y="7013"/>
                    </a:lnTo>
                    <a:lnTo>
                      <a:pt x="799" y="7013"/>
                    </a:lnTo>
                    <a:cubicBezTo>
                      <a:pt x="739" y="6870"/>
                      <a:pt x="596" y="6751"/>
                      <a:pt x="418" y="6751"/>
                    </a:cubicBezTo>
                    <a:cubicBezTo>
                      <a:pt x="179" y="6751"/>
                      <a:pt x="1" y="6941"/>
                      <a:pt x="1" y="7168"/>
                    </a:cubicBezTo>
                    <a:cubicBezTo>
                      <a:pt x="1" y="7406"/>
                      <a:pt x="191" y="7584"/>
                      <a:pt x="418" y="7584"/>
                    </a:cubicBezTo>
                    <a:cubicBezTo>
                      <a:pt x="596" y="7584"/>
                      <a:pt x="739" y="7477"/>
                      <a:pt x="799" y="7311"/>
                    </a:cubicBezTo>
                    <a:lnTo>
                      <a:pt x="1727" y="7311"/>
                    </a:lnTo>
                    <a:lnTo>
                      <a:pt x="1727" y="9013"/>
                    </a:lnTo>
                    <a:cubicBezTo>
                      <a:pt x="1727" y="9097"/>
                      <a:pt x="1799" y="9180"/>
                      <a:pt x="1882" y="9180"/>
                    </a:cubicBezTo>
                    <a:lnTo>
                      <a:pt x="3585" y="9180"/>
                    </a:lnTo>
                    <a:lnTo>
                      <a:pt x="3585" y="10097"/>
                    </a:lnTo>
                    <a:cubicBezTo>
                      <a:pt x="3430" y="10156"/>
                      <a:pt x="3311" y="10311"/>
                      <a:pt x="3311" y="10490"/>
                    </a:cubicBezTo>
                    <a:cubicBezTo>
                      <a:pt x="3311" y="10728"/>
                      <a:pt x="3513" y="10906"/>
                      <a:pt x="3727" y="10906"/>
                    </a:cubicBezTo>
                    <a:cubicBezTo>
                      <a:pt x="3966" y="10906"/>
                      <a:pt x="4144" y="10704"/>
                      <a:pt x="4144" y="10490"/>
                    </a:cubicBezTo>
                    <a:cubicBezTo>
                      <a:pt x="4144" y="10311"/>
                      <a:pt x="4049" y="10156"/>
                      <a:pt x="3882" y="10097"/>
                    </a:cubicBezTo>
                    <a:lnTo>
                      <a:pt x="3882" y="9180"/>
                    </a:lnTo>
                    <a:lnTo>
                      <a:pt x="5299" y="9180"/>
                    </a:lnTo>
                    <a:lnTo>
                      <a:pt x="5299" y="10097"/>
                    </a:lnTo>
                    <a:cubicBezTo>
                      <a:pt x="5144" y="10156"/>
                      <a:pt x="5025" y="10311"/>
                      <a:pt x="5025" y="10490"/>
                    </a:cubicBezTo>
                    <a:cubicBezTo>
                      <a:pt x="5025" y="10728"/>
                      <a:pt x="5216" y="10906"/>
                      <a:pt x="5442" y="10906"/>
                    </a:cubicBezTo>
                    <a:cubicBezTo>
                      <a:pt x="5680" y="10906"/>
                      <a:pt x="5859" y="10704"/>
                      <a:pt x="5859" y="10490"/>
                    </a:cubicBezTo>
                    <a:cubicBezTo>
                      <a:pt x="5859" y="10311"/>
                      <a:pt x="5752" y="10156"/>
                      <a:pt x="5597" y="10097"/>
                    </a:cubicBezTo>
                    <a:lnTo>
                      <a:pt x="5597" y="9180"/>
                    </a:lnTo>
                    <a:lnTo>
                      <a:pt x="7002" y="9180"/>
                    </a:lnTo>
                    <a:lnTo>
                      <a:pt x="7002" y="10097"/>
                    </a:lnTo>
                    <a:cubicBezTo>
                      <a:pt x="6859" y="10156"/>
                      <a:pt x="6740" y="10311"/>
                      <a:pt x="6740" y="10490"/>
                    </a:cubicBezTo>
                    <a:cubicBezTo>
                      <a:pt x="6740" y="10728"/>
                      <a:pt x="6930" y="10906"/>
                      <a:pt x="7156" y="10906"/>
                    </a:cubicBezTo>
                    <a:cubicBezTo>
                      <a:pt x="7383" y="10906"/>
                      <a:pt x="7573" y="10704"/>
                      <a:pt x="7573" y="10490"/>
                    </a:cubicBezTo>
                    <a:cubicBezTo>
                      <a:pt x="7573" y="10311"/>
                      <a:pt x="7466" y="10156"/>
                      <a:pt x="7299" y="10097"/>
                    </a:cubicBezTo>
                    <a:lnTo>
                      <a:pt x="7299" y="9180"/>
                    </a:lnTo>
                    <a:lnTo>
                      <a:pt x="9002" y="9180"/>
                    </a:lnTo>
                    <a:cubicBezTo>
                      <a:pt x="9085" y="9180"/>
                      <a:pt x="9169" y="9097"/>
                      <a:pt x="9169" y="9013"/>
                    </a:cubicBezTo>
                    <a:lnTo>
                      <a:pt x="9169" y="7311"/>
                    </a:lnTo>
                    <a:lnTo>
                      <a:pt x="10085" y="7311"/>
                    </a:lnTo>
                    <a:cubicBezTo>
                      <a:pt x="10145" y="7465"/>
                      <a:pt x="10300" y="7584"/>
                      <a:pt x="10478" y="7584"/>
                    </a:cubicBezTo>
                    <a:cubicBezTo>
                      <a:pt x="10716" y="7584"/>
                      <a:pt x="10895" y="7394"/>
                      <a:pt x="10895" y="7168"/>
                    </a:cubicBezTo>
                    <a:cubicBezTo>
                      <a:pt x="10895" y="6930"/>
                      <a:pt x="10693" y="6751"/>
                      <a:pt x="10478" y="6751"/>
                    </a:cubicBezTo>
                    <a:cubicBezTo>
                      <a:pt x="10300" y="6751"/>
                      <a:pt x="10145" y="6858"/>
                      <a:pt x="10085" y="7013"/>
                    </a:cubicBezTo>
                    <a:lnTo>
                      <a:pt x="9169" y="7013"/>
                    </a:lnTo>
                    <a:lnTo>
                      <a:pt x="9240" y="5644"/>
                    </a:lnTo>
                    <a:lnTo>
                      <a:pt x="10157" y="5644"/>
                    </a:lnTo>
                    <a:cubicBezTo>
                      <a:pt x="10216" y="5798"/>
                      <a:pt x="10371" y="5918"/>
                      <a:pt x="10550" y="5918"/>
                    </a:cubicBezTo>
                    <a:cubicBezTo>
                      <a:pt x="10788" y="5918"/>
                      <a:pt x="10966" y="5727"/>
                      <a:pt x="10966" y="5501"/>
                    </a:cubicBezTo>
                    <a:cubicBezTo>
                      <a:pt x="10966" y="5263"/>
                      <a:pt x="10776" y="5084"/>
                      <a:pt x="10550" y="5084"/>
                    </a:cubicBezTo>
                    <a:cubicBezTo>
                      <a:pt x="10371" y="5084"/>
                      <a:pt x="10216" y="5191"/>
                      <a:pt x="10157" y="5346"/>
                    </a:cubicBezTo>
                    <a:lnTo>
                      <a:pt x="9240" y="5346"/>
                    </a:lnTo>
                    <a:lnTo>
                      <a:pt x="9240" y="3905"/>
                    </a:lnTo>
                    <a:lnTo>
                      <a:pt x="10157" y="3905"/>
                    </a:lnTo>
                    <a:cubicBezTo>
                      <a:pt x="10216" y="4060"/>
                      <a:pt x="10371" y="4179"/>
                      <a:pt x="10550" y="4179"/>
                    </a:cubicBezTo>
                    <a:cubicBezTo>
                      <a:pt x="10788" y="4179"/>
                      <a:pt x="10966" y="3977"/>
                      <a:pt x="10966" y="3763"/>
                    </a:cubicBezTo>
                    <a:cubicBezTo>
                      <a:pt x="10966" y="3524"/>
                      <a:pt x="10776" y="3346"/>
                      <a:pt x="10550" y="3346"/>
                    </a:cubicBezTo>
                    <a:cubicBezTo>
                      <a:pt x="10371" y="3346"/>
                      <a:pt x="10216" y="3441"/>
                      <a:pt x="10157" y="3608"/>
                    </a:cubicBezTo>
                    <a:lnTo>
                      <a:pt x="9240" y="3608"/>
                    </a:lnTo>
                    <a:lnTo>
                      <a:pt x="9240" y="1917"/>
                    </a:lnTo>
                    <a:cubicBezTo>
                      <a:pt x="9240" y="1822"/>
                      <a:pt x="9169" y="1750"/>
                      <a:pt x="9073" y="1750"/>
                    </a:cubicBezTo>
                    <a:lnTo>
                      <a:pt x="8395" y="1750"/>
                    </a:lnTo>
                    <a:cubicBezTo>
                      <a:pt x="8299" y="1750"/>
                      <a:pt x="8228" y="1822"/>
                      <a:pt x="8228" y="1917"/>
                    </a:cubicBezTo>
                    <a:cubicBezTo>
                      <a:pt x="8228" y="2000"/>
                      <a:pt x="8299" y="2072"/>
                      <a:pt x="8395" y="2072"/>
                    </a:cubicBezTo>
                    <a:lnTo>
                      <a:pt x="8930" y="2072"/>
                    </a:lnTo>
                    <a:lnTo>
                      <a:pt x="8930" y="3763"/>
                    </a:lnTo>
                    <a:lnTo>
                      <a:pt x="8930" y="5489"/>
                    </a:lnTo>
                    <a:lnTo>
                      <a:pt x="8930" y="7215"/>
                    </a:lnTo>
                    <a:lnTo>
                      <a:pt x="8930" y="8906"/>
                    </a:lnTo>
                    <a:lnTo>
                      <a:pt x="2049" y="8906"/>
                    </a:lnTo>
                    <a:lnTo>
                      <a:pt x="2049" y="7215"/>
                    </a:lnTo>
                    <a:lnTo>
                      <a:pt x="2049" y="5489"/>
                    </a:lnTo>
                    <a:lnTo>
                      <a:pt x="2049" y="3763"/>
                    </a:lnTo>
                    <a:lnTo>
                      <a:pt x="2049" y="2060"/>
                    </a:lnTo>
                    <a:lnTo>
                      <a:pt x="7752" y="2060"/>
                    </a:lnTo>
                    <a:cubicBezTo>
                      <a:pt x="7835" y="2060"/>
                      <a:pt x="7918" y="1988"/>
                      <a:pt x="7918" y="1893"/>
                    </a:cubicBezTo>
                    <a:cubicBezTo>
                      <a:pt x="7918" y="1810"/>
                      <a:pt x="7835" y="1738"/>
                      <a:pt x="7752" y="1738"/>
                    </a:cubicBezTo>
                    <a:lnTo>
                      <a:pt x="7383" y="1738"/>
                    </a:lnTo>
                    <a:lnTo>
                      <a:pt x="7383" y="810"/>
                    </a:lnTo>
                    <a:cubicBezTo>
                      <a:pt x="7526" y="750"/>
                      <a:pt x="7645" y="595"/>
                      <a:pt x="7645" y="417"/>
                    </a:cubicBezTo>
                    <a:cubicBezTo>
                      <a:pt x="7645" y="179"/>
                      <a:pt x="7454" y="0"/>
                      <a:pt x="7228" y="0"/>
                    </a:cubicBezTo>
                    <a:cubicBezTo>
                      <a:pt x="6990" y="0"/>
                      <a:pt x="6811" y="203"/>
                      <a:pt x="6811" y="417"/>
                    </a:cubicBezTo>
                    <a:cubicBezTo>
                      <a:pt x="6811" y="595"/>
                      <a:pt x="6918" y="750"/>
                      <a:pt x="7085" y="810"/>
                    </a:cubicBezTo>
                    <a:lnTo>
                      <a:pt x="7085" y="1738"/>
                    </a:lnTo>
                    <a:lnTo>
                      <a:pt x="5668" y="1738"/>
                    </a:lnTo>
                    <a:lnTo>
                      <a:pt x="5668" y="810"/>
                    </a:lnTo>
                    <a:cubicBezTo>
                      <a:pt x="5811" y="750"/>
                      <a:pt x="5930" y="595"/>
                      <a:pt x="5930" y="417"/>
                    </a:cubicBezTo>
                    <a:cubicBezTo>
                      <a:pt x="5930" y="179"/>
                      <a:pt x="5740" y="0"/>
                      <a:pt x="5513" y="0"/>
                    </a:cubicBezTo>
                    <a:cubicBezTo>
                      <a:pt x="5275" y="0"/>
                      <a:pt x="5097" y="203"/>
                      <a:pt x="5097" y="417"/>
                    </a:cubicBezTo>
                    <a:cubicBezTo>
                      <a:pt x="5097" y="595"/>
                      <a:pt x="5204" y="750"/>
                      <a:pt x="5371" y="810"/>
                    </a:cubicBezTo>
                    <a:lnTo>
                      <a:pt x="5371" y="1738"/>
                    </a:lnTo>
                    <a:lnTo>
                      <a:pt x="3954" y="1738"/>
                    </a:lnTo>
                    <a:lnTo>
                      <a:pt x="3954" y="810"/>
                    </a:lnTo>
                    <a:cubicBezTo>
                      <a:pt x="4108" y="750"/>
                      <a:pt x="4216" y="595"/>
                      <a:pt x="4216" y="417"/>
                    </a:cubicBezTo>
                    <a:cubicBezTo>
                      <a:pt x="4216" y="179"/>
                      <a:pt x="4025" y="0"/>
                      <a:pt x="3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221;p94"/>
              <p:cNvSpPr/>
              <p:nvPr/>
            </p:nvSpPr>
            <p:spPr>
              <a:xfrm>
                <a:off x="3599440" y="2956543"/>
                <a:ext cx="204494" cy="204843"/>
              </a:xfrm>
              <a:custGeom>
                <a:avLst/>
                <a:gdLst/>
                <a:ahLst/>
                <a:cxnLst/>
                <a:rect l="l" t="t" r="r" b="b"/>
                <a:pathLst>
                  <a:path w="6455" h="6466" extrusionOk="0">
                    <a:moveTo>
                      <a:pt x="156" y="0"/>
                    </a:moveTo>
                    <a:cubicBezTo>
                      <a:pt x="72" y="0"/>
                      <a:pt x="1" y="84"/>
                      <a:pt x="1" y="167"/>
                    </a:cubicBezTo>
                    <a:lnTo>
                      <a:pt x="1" y="4644"/>
                    </a:lnTo>
                    <a:cubicBezTo>
                      <a:pt x="1" y="4739"/>
                      <a:pt x="72" y="4811"/>
                      <a:pt x="156" y="4811"/>
                    </a:cubicBezTo>
                    <a:cubicBezTo>
                      <a:pt x="251" y="4811"/>
                      <a:pt x="322" y="4739"/>
                      <a:pt x="322" y="4644"/>
                    </a:cubicBezTo>
                    <a:lnTo>
                      <a:pt x="322" y="334"/>
                    </a:lnTo>
                    <a:lnTo>
                      <a:pt x="6133" y="334"/>
                    </a:lnTo>
                    <a:lnTo>
                      <a:pt x="6133" y="6132"/>
                    </a:lnTo>
                    <a:lnTo>
                      <a:pt x="322" y="6132"/>
                    </a:lnTo>
                    <a:lnTo>
                      <a:pt x="322" y="5287"/>
                    </a:lnTo>
                    <a:cubicBezTo>
                      <a:pt x="322" y="5203"/>
                      <a:pt x="251" y="5120"/>
                      <a:pt x="156" y="5120"/>
                    </a:cubicBezTo>
                    <a:cubicBezTo>
                      <a:pt x="72" y="5120"/>
                      <a:pt x="1" y="5203"/>
                      <a:pt x="1" y="5287"/>
                    </a:cubicBezTo>
                    <a:lnTo>
                      <a:pt x="1" y="6299"/>
                    </a:lnTo>
                    <a:cubicBezTo>
                      <a:pt x="1" y="6394"/>
                      <a:pt x="72" y="6466"/>
                      <a:pt x="156" y="6466"/>
                    </a:cubicBezTo>
                    <a:lnTo>
                      <a:pt x="6287" y="6466"/>
                    </a:lnTo>
                    <a:cubicBezTo>
                      <a:pt x="6383" y="6466"/>
                      <a:pt x="6454" y="6394"/>
                      <a:pt x="6454" y="6299"/>
                    </a:cubicBezTo>
                    <a:lnTo>
                      <a:pt x="6454" y="167"/>
                    </a:lnTo>
                    <a:cubicBezTo>
                      <a:pt x="6442" y="84"/>
                      <a:pt x="6383" y="0"/>
                      <a:pt x="6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222;p94"/>
              <p:cNvSpPr/>
              <p:nvPr/>
            </p:nvSpPr>
            <p:spPr>
              <a:xfrm>
                <a:off x="3661691" y="3018763"/>
                <a:ext cx="79992" cy="80372"/>
              </a:xfrm>
              <a:custGeom>
                <a:avLst/>
                <a:gdLst/>
                <a:ahLst/>
                <a:cxnLst/>
                <a:rect l="l" t="t" r="r" b="b"/>
                <a:pathLst>
                  <a:path w="2525" h="2537" extrusionOk="0">
                    <a:moveTo>
                      <a:pt x="155" y="1"/>
                    </a:moveTo>
                    <a:cubicBezTo>
                      <a:pt x="72" y="1"/>
                      <a:pt x="1" y="84"/>
                      <a:pt x="1" y="168"/>
                    </a:cubicBezTo>
                    <a:lnTo>
                      <a:pt x="1" y="2370"/>
                    </a:lnTo>
                    <a:cubicBezTo>
                      <a:pt x="1" y="2466"/>
                      <a:pt x="72" y="2537"/>
                      <a:pt x="155" y="2537"/>
                    </a:cubicBezTo>
                    <a:lnTo>
                      <a:pt x="1013" y="2537"/>
                    </a:lnTo>
                    <a:cubicBezTo>
                      <a:pt x="1096" y="2537"/>
                      <a:pt x="1167" y="2466"/>
                      <a:pt x="1167" y="2370"/>
                    </a:cubicBezTo>
                    <a:cubicBezTo>
                      <a:pt x="1167" y="2287"/>
                      <a:pt x="1096" y="2204"/>
                      <a:pt x="1013" y="2204"/>
                    </a:cubicBezTo>
                    <a:lnTo>
                      <a:pt x="322" y="2204"/>
                    </a:lnTo>
                    <a:lnTo>
                      <a:pt x="322" y="322"/>
                    </a:lnTo>
                    <a:lnTo>
                      <a:pt x="2215" y="322"/>
                    </a:lnTo>
                    <a:lnTo>
                      <a:pt x="2215" y="2204"/>
                    </a:lnTo>
                    <a:lnTo>
                      <a:pt x="1632" y="2204"/>
                    </a:lnTo>
                    <a:cubicBezTo>
                      <a:pt x="1548" y="2204"/>
                      <a:pt x="1465" y="2287"/>
                      <a:pt x="1465" y="2370"/>
                    </a:cubicBezTo>
                    <a:cubicBezTo>
                      <a:pt x="1465" y="2466"/>
                      <a:pt x="1548" y="2537"/>
                      <a:pt x="1632" y="2537"/>
                    </a:cubicBezTo>
                    <a:lnTo>
                      <a:pt x="2346" y="2537"/>
                    </a:lnTo>
                    <a:cubicBezTo>
                      <a:pt x="2441" y="2537"/>
                      <a:pt x="2513" y="2466"/>
                      <a:pt x="2513" y="2370"/>
                    </a:cubicBezTo>
                    <a:lnTo>
                      <a:pt x="2513" y="168"/>
                    </a:lnTo>
                    <a:cubicBezTo>
                      <a:pt x="2525" y="84"/>
                      <a:pt x="2453" y="1"/>
                      <a:pt x="2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223;p94"/>
              <p:cNvSpPr/>
              <p:nvPr/>
            </p:nvSpPr>
            <p:spPr>
              <a:xfrm>
                <a:off x="3625101" y="2982552"/>
                <a:ext cx="18501" cy="18533"/>
              </a:xfrm>
              <a:custGeom>
                <a:avLst/>
                <a:gdLst/>
                <a:ahLst/>
                <a:cxnLst/>
                <a:rect l="l" t="t" r="r" b="b"/>
                <a:pathLst>
                  <a:path w="584" h="585" extrusionOk="0">
                    <a:moveTo>
                      <a:pt x="167" y="1"/>
                    </a:moveTo>
                    <a:cubicBezTo>
                      <a:pt x="84" y="1"/>
                      <a:pt x="1" y="72"/>
                      <a:pt x="1" y="168"/>
                    </a:cubicBezTo>
                    <a:lnTo>
                      <a:pt x="1" y="418"/>
                    </a:lnTo>
                    <a:cubicBezTo>
                      <a:pt x="1" y="513"/>
                      <a:pt x="84" y="584"/>
                      <a:pt x="167" y="584"/>
                    </a:cubicBezTo>
                    <a:lnTo>
                      <a:pt x="417" y="584"/>
                    </a:lnTo>
                    <a:cubicBezTo>
                      <a:pt x="513" y="584"/>
                      <a:pt x="584" y="513"/>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224;p94"/>
              <p:cNvSpPr/>
              <p:nvPr/>
            </p:nvSpPr>
            <p:spPr>
              <a:xfrm>
                <a:off x="3651522" y="2982552"/>
                <a:ext cx="18881" cy="18533"/>
              </a:xfrm>
              <a:custGeom>
                <a:avLst/>
                <a:gdLst/>
                <a:ahLst/>
                <a:cxnLst/>
                <a:rect l="l" t="t" r="r" b="b"/>
                <a:pathLst>
                  <a:path w="596" h="585" extrusionOk="0">
                    <a:moveTo>
                      <a:pt x="167" y="1"/>
                    </a:moveTo>
                    <a:cubicBezTo>
                      <a:pt x="83" y="1"/>
                      <a:pt x="0" y="72"/>
                      <a:pt x="0" y="168"/>
                    </a:cubicBezTo>
                    <a:lnTo>
                      <a:pt x="0" y="418"/>
                    </a:lnTo>
                    <a:cubicBezTo>
                      <a:pt x="0" y="513"/>
                      <a:pt x="83" y="584"/>
                      <a:pt x="167" y="584"/>
                    </a:cubicBezTo>
                    <a:lnTo>
                      <a:pt x="417" y="584"/>
                    </a:lnTo>
                    <a:cubicBezTo>
                      <a:pt x="512" y="584"/>
                      <a:pt x="583" y="513"/>
                      <a:pt x="583" y="418"/>
                    </a:cubicBezTo>
                    <a:lnTo>
                      <a:pt x="583" y="168"/>
                    </a:lnTo>
                    <a:cubicBezTo>
                      <a:pt x="595" y="72"/>
                      <a:pt x="524"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225;p94"/>
              <p:cNvSpPr/>
              <p:nvPr/>
            </p:nvSpPr>
            <p:spPr>
              <a:xfrm>
                <a:off x="3679052" y="2982552"/>
                <a:ext cx="18501" cy="18533"/>
              </a:xfrm>
              <a:custGeom>
                <a:avLst/>
                <a:gdLst/>
                <a:ahLst/>
                <a:cxnLst/>
                <a:rect l="l" t="t" r="r" b="b"/>
                <a:pathLst>
                  <a:path w="584" h="585" extrusionOk="0">
                    <a:moveTo>
                      <a:pt x="167" y="1"/>
                    </a:moveTo>
                    <a:cubicBezTo>
                      <a:pt x="72" y="1"/>
                      <a:pt x="0" y="72"/>
                      <a:pt x="0" y="168"/>
                    </a:cubicBezTo>
                    <a:lnTo>
                      <a:pt x="0" y="418"/>
                    </a:lnTo>
                    <a:cubicBezTo>
                      <a:pt x="0" y="513"/>
                      <a:pt x="72" y="584"/>
                      <a:pt x="167" y="584"/>
                    </a:cubicBezTo>
                    <a:lnTo>
                      <a:pt x="417" y="584"/>
                    </a:lnTo>
                    <a:cubicBezTo>
                      <a:pt x="500" y="584"/>
                      <a:pt x="584" y="513"/>
                      <a:pt x="584" y="418"/>
                    </a:cubicBezTo>
                    <a:lnTo>
                      <a:pt x="584" y="168"/>
                    </a:lnTo>
                    <a:cubicBezTo>
                      <a:pt x="584"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226;p94"/>
              <p:cNvSpPr/>
              <p:nvPr/>
            </p:nvSpPr>
            <p:spPr>
              <a:xfrm>
                <a:off x="3705822" y="2982552"/>
                <a:ext cx="18501" cy="18533"/>
              </a:xfrm>
              <a:custGeom>
                <a:avLst/>
                <a:gdLst/>
                <a:ahLst/>
                <a:cxnLst/>
                <a:rect l="l" t="t" r="r" b="b"/>
                <a:pathLst>
                  <a:path w="584" h="585" extrusionOk="0">
                    <a:moveTo>
                      <a:pt x="167" y="1"/>
                    </a:moveTo>
                    <a:cubicBezTo>
                      <a:pt x="72" y="1"/>
                      <a:pt x="1" y="72"/>
                      <a:pt x="1" y="168"/>
                    </a:cubicBezTo>
                    <a:lnTo>
                      <a:pt x="1" y="418"/>
                    </a:lnTo>
                    <a:cubicBezTo>
                      <a:pt x="1" y="513"/>
                      <a:pt x="72" y="584"/>
                      <a:pt x="167" y="584"/>
                    </a:cubicBezTo>
                    <a:lnTo>
                      <a:pt x="417" y="584"/>
                    </a:lnTo>
                    <a:cubicBezTo>
                      <a:pt x="513" y="584"/>
                      <a:pt x="584" y="513"/>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227;p94"/>
              <p:cNvSpPr/>
              <p:nvPr/>
            </p:nvSpPr>
            <p:spPr>
              <a:xfrm>
                <a:off x="3732591" y="2982552"/>
                <a:ext cx="18533" cy="18533"/>
              </a:xfrm>
              <a:custGeom>
                <a:avLst/>
                <a:gdLst/>
                <a:ahLst/>
                <a:cxnLst/>
                <a:rect l="l" t="t" r="r" b="b"/>
                <a:pathLst>
                  <a:path w="585" h="585" extrusionOk="0">
                    <a:moveTo>
                      <a:pt x="168" y="1"/>
                    </a:moveTo>
                    <a:cubicBezTo>
                      <a:pt x="72" y="1"/>
                      <a:pt x="1" y="72"/>
                      <a:pt x="1" y="168"/>
                    </a:cubicBezTo>
                    <a:lnTo>
                      <a:pt x="1" y="418"/>
                    </a:lnTo>
                    <a:cubicBezTo>
                      <a:pt x="1" y="513"/>
                      <a:pt x="72" y="584"/>
                      <a:pt x="168" y="584"/>
                    </a:cubicBezTo>
                    <a:lnTo>
                      <a:pt x="418" y="584"/>
                    </a:lnTo>
                    <a:cubicBezTo>
                      <a:pt x="513" y="584"/>
                      <a:pt x="584" y="513"/>
                      <a:pt x="584" y="418"/>
                    </a:cubicBezTo>
                    <a:lnTo>
                      <a:pt x="584" y="168"/>
                    </a:lnTo>
                    <a:cubicBezTo>
                      <a:pt x="584" y="72"/>
                      <a:pt x="513"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228;p94"/>
              <p:cNvSpPr/>
              <p:nvPr/>
            </p:nvSpPr>
            <p:spPr>
              <a:xfrm>
                <a:off x="3759773" y="2982552"/>
                <a:ext cx="18121" cy="18533"/>
              </a:xfrm>
              <a:custGeom>
                <a:avLst/>
                <a:gdLst/>
                <a:ahLst/>
                <a:cxnLst/>
                <a:rect l="l" t="t" r="r" b="b"/>
                <a:pathLst>
                  <a:path w="572" h="585" extrusionOk="0">
                    <a:moveTo>
                      <a:pt x="155" y="1"/>
                    </a:moveTo>
                    <a:cubicBezTo>
                      <a:pt x="72" y="1"/>
                      <a:pt x="0" y="72"/>
                      <a:pt x="0" y="168"/>
                    </a:cubicBezTo>
                    <a:lnTo>
                      <a:pt x="0" y="418"/>
                    </a:lnTo>
                    <a:cubicBezTo>
                      <a:pt x="0" y="513"/>
                      <a:pt x="72" y="584"/>
                      <a:pt x="155" y="584"/>
                    </a:cubicBezTo>
                    <a:lnTo>
                      <a:pt x="417" y="584"/>
                    </a:lnTo>
                    <a:cubicBezTo>
                      <a:pt x="500" y="584"/>
                      <a:pt x="572" y="513"/>
                      <a:pt x="572" y="418"/>
                    </a:cubicBezTo>
                    <a:lnTo>
                      <a:pt x="572" y="168"/>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229;p94"/>
              <p:cNvSpPr/>
              <p:nvPr/>
            </p:nvSpPr>
            <p:spPr>
              <a:xfrm>
                <a:off x="3625101" y="3116844"/>
                <a:ext cx="18501" cy="18501"/>
              </a:xfrm>
              <a:custGeom>
                <a:avLst/>
                <a:gdLst/>
                <a:ahLst/>
                <a:cxnLst/>
                <a:rect l="l" t="t" r="r" b="b"/>
                <a:pathLst>
                  <a:path w="584" h="584" extrusionOk="0">
                    <a:moveTo>
                      <a:pt x="167" y="1"/>
                    </a:moveTo>
                    <a:cubicBezTo>
                      <a:pt x="84" y="1"/>
                      <a:pt x="1" y="84"/>
                      <a:pt x="1" y="167"/>
                    </a:cubicBezTo>
                    <a:lnTo>
                      <a:pt x="1" y="417"/>
                    </a:lnTo>
                    <a:cubicBezTo>
                      <a:pt x="1" y="513"/>
                      <a:pt x="84" y="584"/>
                      <a:pt x="167" y="584"/>
                    </a:cubicBezTo>
                    <a:lnTo>
                      <a:pt x="417" y="584"/>
                    </a:lnTo>
                    <a:cubicBezTo>
                      <a:pt x="513" y="584"/>
                      <a:pt x="584" y="513"/>
                      <a:pt x="584" y="417"/>
                    </a:cubicBezTo>
                    <a:lnTo>
                      <a:pt x="584" y="167"/>
                    </a:lnTo>
                    <a:cubicBezTo>
                      <a:pt x="584" y="84"/>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230;p94"/>
              <p:cNvSpPr/>
              <p:nvPr/>
            </p:nvSpPr>
            <p:spPr>
              <a:xfrm>
                <a:off x="3651522" y="3116844"/>
                <a:ext cx="18881" cy="18501"/>
              </a:xfrm>
              <a:custGeom>
                <a:avLst/>
                <a:gdLst/>
                <a:ahLst/>
                <a:cxnLst/>
                <a:rect l="l" t="t" r="r" b="b"/>
                <a:pathLst>
                  <a:path w="596" h="584" extrusionOk="0">
                    <a:moveTo>
                      <a:pt x="167" y="1"/>
                    </a:moveTo>
                    <a:cubicBezTo>
                      <a:pt x="83" y="1"/>
                      <a:pt x="0" y="84"/>
                      <a:pt x="0" y="167"/>
                    </a:cubicBezTo>
                    <a:lnTo>
                      <a:pt x="0" y="417"/>
                    </a:lnTo>
                    <a:cubicBezTo>
                      <a:pt x="0" y="513"/>
                      <a:pt x="83" y="584"/>
                      <a:pt x="167" y="584"/>
                    </a:cubicBezTo>
                    <a:lnTo>
                      <a:pt x="417" y="584"/>
                    </a:lnTo>
                    <a:cubicBezTo>
                      <a:pt x="512" y="584"/>
                      <a:pt x="583" y="513"/>
                      <a:pt x="583" y="417"/>
                    </a:cubicBezTo>
                    <a:lnTo>
                      <a:pt x="583" y="167"/>
                    </a:lnTo>
                    <a:cubicBezTo>
                      <a:pt x="595" y="84"/>
                      <a:pt x="524"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231;p94"/>
              <p:cNvSpPr/>
              <p:nvPr/>
            </p:nvSpPr>
            <p:spPr>
              <a:xfrm>
                <a:off x="3679052" y="3116844"/>
                <a:ext cx="18501" cy="18501"/>
              </a:xfrm>
              <a:custGeom>
                <a:avLst/>
                <a:gdLst/>
                <a:ahLst/>
                <a:cxnLst/>
                <a:rect l="l" t="t" r="r" b="b"/>
                <a:pathLst>
                  <a:path w="584" h="584" extrusionOk="0">
                    <a:moveTo>
                      <a:pt x="167" y="1"/>
                    </a:moveTo>
                    <a:cubicBezTo>
                      <a:pt x="72" y="1"/>
                      <a:pt x="0" y="84"/>
                      <a:pt x="0" y="167"/>
                    </a:cubicBezTo>
                    <a:lnTo>
                      <a:pt x="0" y="417"/>
                    </a:lnTo>
                    <a:cubicBezTo>
                      <a:pt x="0" y="513"/>
                      <a:pt x="72" y="584"/>
                      <a:pt x="167" y="584"/>
                    </a:cubicBezTo>
                    <a:lnTo>
                      <a:pt x="417" y="584"/>
                    </a:lnTo>
                    <a:cubicBezTo>
                      <a:pt x="500" y="584"/>
                      <a:pt x="584" y="513"/>
                      <a:pt x="584" y="417"/>
                    </a:cubicBezTo>
                    <a:lnTo>
                      <a:pt x="584" y="167"/>
                    </a:lnTo>
                    <a:cubicBezTo>
                      <a:pt x="584" y="84"/>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232;p94"/>
              <p:cNvSpPr/>
              <p:nvPr/>
            </p:nvSpPr>
            <p:spPr>
              <a:xfrm>
                <a:off x="3705822" y="3116844"/>
                <a:ext cx="18501" cy="18501"/>
              </a:xfrm>
              <a:custGeom>
                <a:avLst/>
                <a:gdLst/>
                <a:ahLst/>
                <a:cxnLst/>
                <a:rect l="l" t="t" r="r" b="b"/>
                <a:pathLst>
                  <a:path w="584" h="584" extrusionOk="0">
                    <a:moveTo>
                      <a:pt x="167" y="1"/>
                    </a:moveTo>
                    <a:cubicBezTo>
                      <a:pt x="72" y="1"/>
                      <a:pt x="1" y="84"/>
                      <a:pt x="1" y="167"/>
                    </a:cubicBezTo>
                    <a:lnTo>
                      <a:pt x="1" y="417"/>
                    </a:lnTo>
                    <a:cubicBezTo>
                      <a:pt x="1" y="513"/>
                      <a:pt x="72" y="584"/>
                      <a:pt x="167" y="584"/>
                    </a:cubicBezTo>
                    <a:lnTo>
                      <a:pt x="417" y="584"/>
                    </a:lnTo>
                    <a:cubicBezTo>
                      <a:pt x="513" y="584"/>
                      <a:pt x="584" y="513"/>
                      <a:pt x="584" y="417"/>
                    </a:cubicBezTo>
                    <a:lnTo>
                      <a:pt x="584" y="167"/>
                    </a:lnTo>
                    <a:cubicBezTo>
                      <a:pt x="584" y="84"/>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233;p94"/>
              <p:cNvSpPr/>
              <p:nvPr/>
            </p:nvSpPr>
            <p:spPr>
              <a:xfrm>
                <a:off x="3732591" y="3116844"/>
                <a:ext cx="18533" cy="18501"/>
              </a:xfrm>
              <a:custGeom>
                <a:avLst/>
                <a:gdLst/>
                <a:ahLst/>
                <a:cxnLst/>
                <a:rect l="l" t="t" r="r" b="b"/>
                <a:pathLst>
                  <a:path w="585" h="584" extrusionOk="0">
                    <a:moveTo>
                      <a:pt x="168" y="1"/>
                    </a:moveTo>
                    <a:cubicBezTo>
                      <a:pt x="72" y="1"/>
                      <a:pt x="1" y="84"/>
                      <a:pt x="1" y="167"/>
                    </a:cubicBezTo>
                    <a:lnTo>
                      <a:pt x="1" y="417"/>
                    </a:lnTo>
                    <a:cubicBezTo>
                      <a:pt x="1" y="513"/>
                      <a:pt x="72" y="584"/>
                      <a:pt x="168" y="584"/>
                    </a:cubicBezTo>
                    <a:lnTo>
                      <a:pt x="418" y="584"/>
                    </a:lnTo>
                    <a:cubicBezTo>
                      <a:pt x="513" y="584"/>
                      <a:pt x="584" y="513"/>
                      <a:pt x="584" y="417"/>
                    </a:cubicBezTo>
                    <a:lnTo>
                      <a:pt x="584" y="167"/>
                    </a:lnTo>
                    <a:cubicBezTo>
                      <a:pt x="584" y="84"/>
                      <a:pt x="513"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234;p94"/>
              <p:cNvSpPr/>
              <p:nvPr/>
            </p:nvSpPr>
            <p:spPr>
              <a:xfrm>
                <a:off x="3759773" y="3116844"/>
                <a:ext cx="18121" cy="18501"/>
              </a:xfrm>
              <a:custGeom>
                <a:avLst/>
                <a:gdLst/>
                <a:ahLst/>
                <a:cxnLst/>
                <a:rect l="l" t="t" r="r" b="b"/>
                <a:pathLst>
                  <a:path w="572" h="584" extrusionOk="0">
                    <a:moveTo>
                      <a:pt x="155" y="1"/>
                    </a:moveTo>
                    <a:cubicBezTo>
                      <a:pt x="72" y="1"/>
                      <a:pt x="0" y="84"/>
                      <a:pt x="0" y="167"/>
                    </a:cubicBezTo>
                    <a:lnTo>
                      <a:pt x="0" y="417"/>
                    </a:lnTo>
                    <a:cubicBezTo>
                      <a:pt x="0" y="513"/>
                      <a:pt x="72" y="584"/>
                      <a:pt x="155" y="584"/>
                    </a:cubicBezTo>
                    <a:lnTo>
                      <a:pt x="417" y="584"/>
                    </a:lnTo>
                    <a:cubicBezTo>
                      <a:pt x="500" y="584"/>
                      <a:pt x="572" y="513"/>
                      <a:pt x="572" y="417"/>
                    </a:cubicBezTo>
                    <a:lnTo>
                      <a:pt x="572" y="167"/>
                    </a:lnTo>
                    <a:cubicBezTo>
                      <a:pt x="572" y="84"/>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235;p94"/>
              <p:cNvSpPr/>
              <p:nvPr/>
            </p:nvSpPr>
            <p:spPr>
              <a:xfrm>
                <a:off x="3625101" y="3009354"/>
                <a:ext cx="18501" cy="18501"/>
              </a:xfrm>
              <a:custGeom>
                <a:avLst/>
                <a:gdLst/>
                <a:ahLst/>
                <a:cxnLst/>
                <a:rect l="l" t="t" r="r" b="b"/>
                <a:pathLst>
                  <a:path w="584" h="584" extrusionOk="0">
                    <a:moveTo>
                      <a:pt x="167" y="0"/>
                    </a:moveTo>
                    <a:cubicBezTo>
                      <a:pt x="84" y="0"/>
                      <a:pt x="1" y="84"/>
                      <a:pt x="1" y="167"/>
                    </a:cubicBezTo>
                    <a:lnTo>
                      <a:pt x="1" y="417"/>
                    </a:lnTo>
                    <a:cubicBezTo>
                      <a:pt x="1" y="512"/>
                      <a:pt x="84" y="584"/>
                      <a:pt x="167" y="584"/>
                    </a:cubicBezTo>
                    <a:lnTo>
                      <a:pt x="417" y="584"/>
                    </a:lnTo>
                    <a:cubicBezTo>
                      <a:pt x="513" y="584"/>
                      <a:pt x="584" y="512"/>
                      <a:pt x="584" y="417"/>
                    </a:cubicBezTo>
                    <a:lnTo>
                      <a:pt x="584" y="167"/>
                    </a:lnTo>
                    <a:cubicBezTo>
                      <a:pt x="584" y="84"/>
                      <a:pt x="51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236;p94"/>
              <p:cNvSpPr/>
              <p:nvPr/>
            </p:nvSpPr>
            <p:spPr>
              <a:xfrm>
                <a:off x="3625101" y="3036503"/>
                <a:ext cx="18501" cy="18153"/>
              </a:xfrm>
              <a:custGeom>
                <a:avLst/>
                <a:gdLst/>
                <a:ahLst/>
                <a:cxnLst/>
                <a:rect l="l" t="t" r="r" b="b"/>
                <a:pathLst>
                  <a:path w="584" h="573" extrusionOk="0">
                    <a:moveTo>
                      <a:pt x="167" y="1"/>
                    </a:moveTo>
                    <a:cubicBezTo>
                      <a:pt x="84" y="1"/>
                      <a:pt x="1" y="72"/>
                      <a:pt x="1" y="155"/>
                    </a:cubicBezTo>
                    <a:lnTo>
                      <a:pt x="1" y="417"/>
                    </a:lnTo>
                    <a:cubicBezTo>
                      <a:pt x="1" y="501"/>
                      <a:pt x="84" y="572"/>
                      <a:pt x="167" y="572"/>
                    </a:cubicBezTo>
                    <a:lnTo>
                      <a:pt x="417" y="572"/>
                    </a:lnTo>
                    <a:cubicBezTo>
                      <a:pt x="513" y="572"/>
                      <a:pt x="584" y="501"/>
                      <a:pt x="584" y="417"/>
                    </a:cubicBezTo>
                    <a:lnTo>
                      <a:pt x="584" y="155"/>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237;p94"/>
              <p:cNvSpPr/>
              <p:nvPr/>
            </p:nvSpPr>
            <p:spPr>
              <a:xfrm>
                <a:off x="3625101" y="3063273"/>
                <a:ext cx="18501" cy="18533"/>
              </a:xfrm>
              <a:custGeom>
                <a:avLst/>
                <a:gdLst/>
                <a:ahLst/>
                <a:cxnLst/>
                <a:rect l="l" t="t" r="r" b="b"/>
                <a:pathLst>
                  <a:path w="584" h="585" extrusionOk="0">
                    <a:moveTo>
                      <a:pt x="167" y="1"/>
                    </a:moveTo>
                    <a:cubicBezTo>
                      <a:pt x="84" y="1"/>
                      <a:pt x="1" y="72"/>
                      <a:pt x="1" y="168"/>
                    </a:cubicBezTo>
                    <a:lnTo>
                      <a:pt x="1" y="418"/>
                    </a:lnTo>
                    <a:cubicBezTo>
                      <a:pt x="1" y="501"/>
                      <a:pt x="84" y="584"/>
                      <a:pt x="167" y="584"/>
                    </a:cubicBezTo>
                    <a:lnTo>
                      <a:pt x="417" y="584"/>
                    </a:lnTo>
                    <a:cubicBezTo>
                      <a:pt x="513" y="584"/>
                      <a:pt x="584" y="501"/>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238;p94"/>
              <p:cNvSpPr/>
              <p:nvPr/>
            </p:nvSpPr>
            <p:spPr>
              <a:xfrm>
                <a:off x="3625101" y="3090074"/>
                <a:ext cx="18501" cy="18501"/>
              </a:xfrm>
              <a:custGeom>
                <a:avLst/>
                <a:gdLst/>
                <a:ahLst/>
                <a:cxnLst/>
                <a:rect l="l" t="t" r="r" b="b"/>
                <a:pathLst>
                  <a:path w="584" h="584" extrusionOk="0">
                    <a:moveTo>
                      <a:pt x="167" y="0"/>
                    </a:moveTo>
                    <a:cubicBezTo>
                      <a:pt x="84" y="0"/>
                      <a:pt x="1" y="72"/>
                      <a:pt x="1" y="167"/>
                    </a:cubicBezTo>
                    <a:lnTo>
                      <a:pt x="1" y="417"/>
                    </a:lnTo>
                    <a:cubicBezTo>
                      <a:pt x="1" y="512"/>
                      <a:pt x="84" y="584"/>
                      <a:pt x="167" y="584"/>
                    </a:cubicBezTo>
                    <a:lnTo>
                      <a:pt x="417" y="584"/>
                    </a:lnTo>
                    <a:cubicBezTo>
                      <a:pt x="513" y="584"/>
                      <a:pt x="584" y="512"/>
                      <a:pt x="584" y="417"/>
                    </a:cubicBezTo>
                    <a:lnTo>
                      <a:pt x="584" y="167"/>
                    </a:lnTo>
                    <a:cubicBezTo>
                      <a:pt x="584" y="72"/>
                      <a:pt x="51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39;p94"/>
              <p:cNvSpPr/>
              <p:nvPr/>
            </p:nvSpPr>
            <p:spPr>
              <a:xfrm>
                <a:off x="3759773" y="3009354"/>
                <a:ext cx="18121" cy="18501"/>
              </a:xfrm>
              <a:custGeom>
                <a:avLst/>
                <a:gdLst/>
                <a:ahLst/>
                <a:cxnLst/>
                <a:rect l="l" t="t" r="r" b="b"/>
                <a:pathLst>
                  <a:path w="572" h="584" extrusionOk="0">
                    <a:moveTo>
                      <a:pt x="155" y="0"/>
                    </a:moveTo>
                    <a:cubicBezTo>
                      <a:pt x="72" y="0"/>
                      <a:pt x="0" y="84"/>
                      <a:pt x="0" y="167"/>
                    </a:cubicBezTo>
                    <a:lnTo>
                      <a:pt x="0" y="417"/>
                    </a:lnTo>
                    <a:cubicBezTo>
                      <a:pt x="0" y="512"/>
                      <a:pt x="72" y="584"/>
                      <a:pt x="155" y="584"/>
                    </a:cubicBezTo>
                    <a:lnTo>
                      <a:pt x="417" y="584"/>
                    </a:lnTo>
                    <a:cubicBezTo>
                      <a:pt x="500" y="584"/>
                      <a:pt x="572" y="512"/>
                      <a:pt x="572" y="417"/>
                    </a:cubicBezTo>
                    <a:lnTo>
                      <a:pt x="572" y="167"/>
                    </a:lnTo>
                    <a:cubicBezTo>
                      <a:pt x="572" y="84"/>
                      <a:pt x="500"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40;p94"/>
              <p:cNvSpPr/>
              <p:nvPr/>
            </p:nvSpPr>
            <p:spPr>
              <a:xfrm>
                <a:off x="3759773" y="3036503"/>
                <a:ext cx="18121" cy="18153"/>
              </a:xfrm>
              <a:custGeom>
                <a:avLst/>
                <a:gdLst/>
                <a:ahLst/>
                <a:cxnLst/>
                <a:rect l="l" t="t" r="r" b="b"/>
                <a:pathLst>
                  <a:path w="572" h="573" extrusionOk="0">
                    <a:moveTo>
                      <a:pt x="155" y="1"/>
                    </a:moveTo>
                    <a:cubicBezTo>
                      <a:pt x="72" y="1"/>
                      <a:pt x="0" y="72"/>
                      <a:pt x="0" y="155"/>
                    </a:cubicBezTo>
                    <a:lnTo>
                      <a:pt x="0" y="417"/>
                    </a:lnTo>
                    <a:cubicBezTo>
                      <a:pt x="0" y="501"/>
                      <a:pt x="72" y="572"/>
                      <a:pt x="155" y="572"/>
                    </a:cubicBezTo>
                    <a:lnTo>
                      <a:pt x="417" y="572"/>
                    </a:lnTo>
                    <a:cubicBezTo>
                      <a:pt x="500" y="572"/>
                      <a:pt x="572" y="501"/>
                      <a:pt x="572" y="417"/>
                    </a:cubicBezTo>
                    <a:lnTo>
                      <a:pt x="572" y="155"/>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41;p94"/>
              <p:cNvSpPr/>
              <p:nvPr/>
            </p:nvSpPr>
            <p:spPr>
              <a:xfrm>
                <a:off x="3759773" y="3063273"/>
                <a:ext cx="18121" cy="18533"/>
              </a:xfrm>
              <a:custGeom>
                <a:avLst/>
                <a:gdLst/>
                <a:ahLst/>
                <a:cxnLst/>
                <a:rect l="l" t="t" r="r" b="b"/>
                <a:pathLst>
                  <a:path w="572" h="585" extrusionOk="0">
                    <a:moveTo>
                      <a:pt x="155" y="1"/>
                    </a:moveTo>
                    <a:cubicBezTo>
                      <a:pt x="72" y="1"/>
                      <a:pt x="0" y="72"/>
                      <a:pt x="0" y="168"/>
                    </a:cubicBezTo>
                    <a:lnTo>
                      <a:pt x="0" y="418"/>
                    </a:lnTo>
                    <a:cubicBezTo>
                      <a:pt x="0" y="501"/>
                      <a:pt x="72" y="584"/>
                      <a:pt x="155" y="584"/>
                    </a:cubicBezTo>
                    <a:lnTo>
                      <a:pt x="417" y="584"/>
                    </a:lnTo>
                    <a:cubicBezTo>
                      <a:pt x="500" y="584"/>
                      <a:pt x="572" y="501"/>
                      <a:pt x="572" y="418"/>
                    </a:cubicBezTo>
                    <a:lnTo>
                      <a:pt x="572" y="168"/>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42;p94"/>
              <p:cNvSpPr/>
              <p:nvPr/>
            </p:nvSpPr>
            <p:spPr>
              <a:xfrm>
                <a:off x="3759773" y="3090074"/>
                <a:ext cx="18121" cy="18501"/>
              </a:xfrm>
              <a:custGeom>
                <a:avLst/>
                <a:gdLst/>
                <a:ahLst/>
                <a:cxnLst/>
                <a:rect l="l" t="t" r="r" b="b"/>
                <a:pathLst>
                  <a:path w="572" h="584" extrusionOk="0">
                    <a:moveTo>
                      <a:pt x="155" y="0"/>
                    </a:moveTo>
                    <a:cubicBezTo>
                      <a:pt x="72" y="0"/>
                      <a:pt x="0" y="72"/>
                      <a:pt x="0" y="167"/>
                    </a:cubicBezTo>
                    <a:lnTo>
                      <a:pt x="0" y="417"/>
                    </a:lnTo>
                    <a:cubicBezTo>
                      <a:pt x="0" y="512"/>
                      <a:pt x="72" y="584"/>
                      <a:pt x="155" y="584"/>
                    </a:cubicBezTo>
                    <a:lnTo>
                      <a:pt x="417" y="584"/>
                    </a:lnTo>
                    <a:cubicBezTo>
                      <a:pt x="500" y="584"/>
                      <a:pt x="572" y="512"/>
                      <a:pt x="572" y="417"/>
                    </a:cubicBezTo>
                    <a:lnTo>
                      <a:pt x="572" y="167"/>
                    </a:lnTo>
                    <a:cubicBezTo>
                      <a:pt x="572" y="72"/>
                      <a:pt x="500"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Csoportba foglalás 32"/>
          <p:cNvGrpSpPr/>
          <p:nvPr/>
        </p:nvGrpSpPr>
        <p:grpSpPr>
          <a:xfrm>
            <a:off x="239028" y="2989753"/>
            <a:ext cx="720000" cy="720000"/>
            <a:chOff x="165438" y="2678857"/>
            <a:chExt cx="720000" cy="720000"/>
          </a:xfrm>
        </p:grpSpPr>
        <p:sp>
          <p:nvSpPr>
            <p:cNvPr id="34" name="Ellipszis 33"/>
            <p:cNvSpPr/>
            <p:nvPr/>
          </p:nvSpPr>
          <p:spPr>
            <a:xfrm>
              <a:off x="165438" y="2678857"/>
              <a:ext cx="720000" cy="720000"/>
            </a:xfrm>
            <a:prstGeom prst="ellipse">
              <a:avLst/>
            </a:prstGeom>
            <a:solidFill>
              <a:srgbClr val="D0CB02"/>
            </a:solidFill>
            <a:ln>
              <a:solidFill>
                <a:srgbClr val="D0CB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 name="Ötágú csillag 34"/>
            <p:cNvSpPr/>
            <p:nvPr/>
          </p:nvSpPr>
          <p:spPr>
            <a:xfrm>
              <a:off x="345438" y="2858857"/>
              <a:ext cx="360000" cy="3600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6" name="Szövegdoboz 5"/>
          <p:cNvSpPr txBox="1"/>
          <p:nvPr/>
        </p:nvSpPr>
        <p:spPr>
          <a:xfrm>
            <a:off x="1523807" y="4429993"/>
            <a:ext cx="3847848" cy="855427"/>
          </a:xfrm>
          <a:prstGeom prst="rect">
            <a:avLst/>
          </a:prstGeom>
          <a:noFill/>
        </p:spPr>
        <p:txBody>
          <a:bodyPr wrap="none" rtlCol="0">
            <a:spAutoFit/>
          </a:bodyPr>
          <a:lstStyle/>
          <a:p>
            <a:pPr>
              <a:lnSpc>
                <a:spcPct val="140000"/>
              </a:lnSpc>
              <a:spcBef>
                <a:spcPts val="1000"/>
              </a:spcBef>
              <a:buClr>
                <a:schemeClr val="accent4"/>
              </a:buClr>
            </a:pPr>
            <a:r>
              <a:rPr lang="hu-HU" sz="4000" spc="20" dirty="0" err="1"/>
              <a:t>How</a:t>
            </a:r>
            <a:r>
              <a:rPr lang="hu-HU" sz="4000" spc="20" dirty="0"/>
              <a:t> </a:t>
            </a:r>
            <a:r>
              <a:rPr lang="hu-HU" sz="4000" spc="20" dirty="0" err="1"/>
              <a:t>They</a:t>
            </a:r>
            <a:r>
              <a:rPr lang="hu-HU" sz="4000" spc="20" dirty="0"/>
              <a:t> </a:t>
            </a:r>
            <a:r>
              <a:rPr lang="hu-HU" sz="4000" spc="20" dirty="0" err="1"/>
              <a:t>Work</a:t>
            </a:r>
            <a:endParaRPr lang="hu-HU" sz="4000" spc="20" dirty="0"/>
          </a:p>
        </p:txBody>
      </p:sp>
      <p:sp>
        <p:nvSpPr>
          <p:cNvPr id="37" name="Google Shape;1482;p56"/>
          <p:cNvSpPr/>
          <p:nvPr/>
        </p:nvSpPr>
        <p:spPr>
          <a:xfrm rot="2586940" flipH="1">
            <a:off x="6140912" y="4747497"/>
            <a:ext cx="2160000" cy="2160000"/>
          </a:xfrm>
          <a:custGeom>
            <a:avLst/>
            <a:gdLst/>
            <a:ahLst/>
            <a:cxnLst/>
            <a:rect l="l" t="t" r="r" b="b"/>
            <a:pathLst>
              <a:path w="11778" h="13456" extrusionOk="0">
                <a:moveTo>
                  <a:pt x="9508" y="850"/>
                </a:moveTo>
                <a:lnTo>
                  <a:pt x="9508" y="862"/>
                </a:lnTo>
                <a:cubicBezTo>
                  <a:pt x="9502" y="874"/>
                  <a:pt x="9490" y="893"/>
                  <a:pt x="9476" y="911"/>
                </a:cubicBezTo>
                <a:cubicBezTo>
                  <a:pt x="9490" y="893"/>
                  <a:pt x="9496" y="868"/>
                  <a:pt x="9508" y="850"/>
                </a:cubicBezTo>
                <a:close/>
                <a:moveTo>
                  <a:pt x="9696" y="874"/>
                </a:moveTo>
                <a:lnTo>
                  <a:pt x="9696" y="874"/>
                </a:lnTo>
                <a:cubicBezTo>
                  <a:pt x="9571" y="1533"/>
                  <a:pt x="9358" y="2178"/>
                  <a:pt x="9063" y="2786"/>
                </a:cubicBezTo>
                <a:cubicBezTo>
                  <a:pt x="8857" y="3219"/>
                  <a:pt x="8606" y="3632"/>
                  <a:pt x="8324" y="4021"/>
                </a:cubicBezTo>
                <a:cubicBezTo>
                  <a:pt x="8029" y="4415"/>
                  <a:pt x="7697" y="4785"/>
                  <a:pt x="7365" y="5143"/>
                </a:cubicBezTo>
                <a:cubicBezTo>
                  <a:pt x="7189" y="5325"/>
                  <a:pt x="7020" y="5505"/>
                  <a:pt x="6850" y="5681"/>
                </a:cubicBezTo>
                <a:cubicBezTo>
                  <a:pt x="7001" y="5487"/>
                  <a:pt x="7145" y="5293"/>
                  <a:pt x="7295" y="5091"/>
                </a:cubicBezTo>
                <a:cubicBezTo>
                  <a:pt x="7559" y="4723"/>
                  <a:pt x="7822" y="4353"/>
                  <a:pt x="8073" y="3971"/>
                </a:cubicBezTo>
                <a:cubicBezTo>
                  <a:pt x="8311" y="3613"/>
                  <a:pt x="8542" y="3243"/>
                  <a:pt x="8762" y="2873"/>
                </a:cubicBezTo>
                <a:cubicBezTo>
                  <a:pt x="8976" y="2504"/>
                  <a:pt x="9182" y="2128"/>
                  <a:pt x="9358" y="1739"/>
                </a:cubicBezTo>
                <a:cubicBezTo>
                  <a:pt x="9482" y="1457"/>
                  <a:pt x="9603" y="1169"/>
                  <a:pt x="9696" y="874"/>
                </a:cubicBezTo>
                <a:close/>
                <a:moveTo>
                  <a:pt x="9534" y="874"/>
                </a:moveTo>
                <a:lnTo>
                  <a:pt x="9534" y="874"/>
                </a:lnTo>
                <a:cubicBezTo>
                  <a:pt x="9464" y="1030"/>
                  <a:pt x="9383" y="1194"/>
                  <a:pt x="9308" y="1351"/>
                </a:cubicBezTo>
                <a:cubicBezTo>
                  <a:pt x="9106" y="1745"/>
                  <a:pt x="8894" y="2121"/>
                  <a:pt x="8669" y="2497"/>
                </a:cubicBezTo>
                <a:cubicBezTo>
                  <a:pt x="8443" y="2873"/>
                  <a:pt x="8211" y="3243"/>
                  <a:pt x="7978" y="3613"/>
                </a:cubicBezTo>
                <a:cubicBezTo>
                  <a:pt x="7729" y="4015"/>
                  <a:pt x="7483" y="4415"/>
                  <a:pt x="7234" y="4810"/>
                </a:cubicBezTo>
                <a:cubicBezTo>
                  <a:pt x="6995" y="5198"/>
                  <a:pt x="6757" y="5580"/>
                  <a:pt x="6519" y="5964"/>
                </a:cubicBezTo>
                <a:cubicBezTo>
                  <a:pt x="6638" y="5650"/>
                  <a:pt x="6775" y="5343"/>
                  <a:pt x="6925" y="5036"/>
                </a:cubicBezTo>
                <a:cubicBezTo>
                  <a:pt x="7107" y="4660"/>
                  <a:pt x="7315" y="4296"/>
                  <a:pt x="7527" y="3933"/>
                </a:cubicBezTo>
                <a:cubicBezTo>
                  <a:pt x="7741" y="3575"/>
                  <a:pt x="7960" y="3219"/>
                  <a:pt x="8192" y="2867"/>
                </a:cubicBezTo>
                <a:cubicBezTo>
                  <a:pt x="8418" y="2516"/>
                  <a:pt x="8649" y="2172"/>
                  <a:pt x="8888" y="1827"/>
                </a:cubicBezTo>
                <a:cubicBezTo>
                  <a:pt x="9100" y="1507"/>
                  <a:pt x="9320" y="1188"/>
                  <a:pt x="9534" y="874"/>
                </a:cubicBezTo>
                <a:close/>
                <a:moveTo>
                  <a:pt x="9716" y="605"/>
                </a:moveTo>
                <a:lnTo>
                  <a:pt x="9716" y="605"/>
                </a:lnTo>
                <a:cubicBezTo>
                  <a:pt x="9708" y="624"/>
                  <a:pt x="9708" y="642"/>
                  <a:pt x="9702" y="662"/>
                </a:cubicBezTo>
                <a:cubicBezTo>
                  <a:pt x="9615" y="981"/>
                  <a:pt x="9502" y="1287"/>
                  <a:pt x="9370" y="1588"/>
                </a:cubicBezTo>
                <a:cubicBezTo>
                  <a:pt x="9201" y="1978"/>
                  <a:pt x="9013" y="2360"/>
                  <a:pt x="8800" y="2722"/>
                </a:cubicBezTo>
                <a:cubicBezTo>
                  <a:pt x="8588" y="3098"/>
                  <a:pt x="8354" y="3469"/>
                  <a:pt x="8117" y="3827"/>
                </a:cubicBezTo>
                <a:cubicBezTo>
                  <a:pt x="7873" y="4203"/>
                  <a:pt x="7622" y="4573"/>
                  <a:pt x="7359" y="4941"/>
                </a:cubicBezTo>
                <a:cubicBezTo>
                  <a:pt x="7139" y="5249"/>
                  <a:pt x="6913" y="5556"/>
                  <a:pt x="6682" y="5863"/>
                </a:cubicBezTo>
                <a:cubicBezTo>
                  <a:pt x="6613" y="5938"/>
                  <a:pt x="6537" y="6014"/>
                  <a:pt x="6468" y="6095"/>
                </a:cubicBezTo>
                <a:cubicBezTo>
                  <a:pt x="6468" y="6083"/>
                  <a:pt x="6474" y="6069"/>
                  <a:pt x="6482" y="6057"/>
                </a:cubicBezTo>
                <a:cubicBezTo>
                  <a:pt x="6707" y="5701"/>
                  <a:pt x="6939" y="5337"/>
                  <a:pt x="7171" y="4973"/>
                </a:cubicBezTo>
                <a:cubicBezTo>
                  <a:pt x="7422" y="4573"/>
                  <a:pt x="7671" y="4177"/>
                  <a:pt x="7923" y="3783"/>
                </a:cubicBezTo>
                <a:cubicBezTo>
                  <a:pt x="8154" y="3407"/>
                  <a:pt x="8392" y="3031"/>
                  <a:pt x="8625" y="2647"/>
                </a:cubicBezTo>
                <a:cubicBezTo>
                  <a:pt x="8851" y="2279"/>
                  <a:pt x="9069" y="1903"/>
                  <a:pt x="9270" y="1513"/>
                </a:cubicBezTo>
                <a:cubicBezTo>
                  <a:pt x="9415" y="1232"/>
                  <a:pt x="9558" y="943"/>
                  <a:pt x="9684" y="648"/>
                </a:cubicBezTo>
                <a:cubicBezTo>
                  <a:pt x="9690" y="636"/>
                  <a:pt x="9702" y="617"/>
                  <a:pt x="9716" y="605"/>
                </a:cubicBezTo>
                <a:close/>
                <a:moveTo>
                  <a:pt x="8700" y="2053"/>
                </a:moveTo>
                <a:lnTo>
                  <a:pt x="8700" y="2053"/>
                </a:lnTo>
                <a:cubicBezTo>
                  <a:pt x="8550" y="2279"/>
                  <a:pt x="8392" y="2504"/>
                  <a:pt x="8242" y="2730"/>
                </a:cubicBezTo>
                <a:cubicBezTo>
                  <a:pt x="8016" y="3080"/>
                  <a:pt x="7784" y="3431"/>
                  <a:pt x="7572" y="3789"/>
                </a:cubicBezTo>
                <a:cubicBezTo>
                  <a:pt x="7359" y="4145"/>
                  <a:pt x="7151" y="4509"/>
                  <a:pt x="6963" y="4879"/>
                </a:cubicBezTo>
                <a:cubicBezTo>
                  <a:pt x="6769" y="5249"/>
                  <a:pt x="6594" y="5631"/>
                  <a:pt x="6444" y="6020"/>
                </a:cubicBezTo>
                <a:cubicBezTo>
                  <a:pt x="6425" y="6069"/>
                  <a:pt x="6412" y="6120"/>
                  <a:pt x="6393" y="6164"/>
                </a:cubicBezTo>
                <a:cubicBezTo>
                  <a:pt x="6387" y="6170"/>
                  <a:pt x="6387" y="6176"/>
                  <a:pt x="6393" y="6176"/>
                </a:cubicBezTo>
                <a:cubicBezTo>
                  <a:pt x="6387" y="6181"/>
                  <a:pt x="6382" y="6182"/>
                  <a:pt x="6381" y="6188"/>
                </a:cubicBezTo>
                <a:lnTo>
                  <a:pt x="6381" y="6188"/>
                </a:lnTo>
                <a:cubicBezTo>
                  <a:pt x="6451" y="5260"/>
                  <a:pt x="6902" y="4414"/>
                  <a:pt x="7434" y="3670"/>
                </a:cubicBezTo>
                <a:cubicBezTo>
                  <a:pt x="7835" y="3112"/>
                  <a:pt x="8279" y="2592"/>
                  <a:pt x="8700" y="2053"/>
                </a:cubicBezTo>
                <a:close/>
                <a:moveTo>
                  <a:pt x="11307" y="4472"/>
                </a:moveTo>
                <a:cubicBezTo>
                  <a:pt x="11232" y="4509"/>
                  <a:pt x="11157" y="4553"/>
                  <a:pt x="11081" y="4591"/>
                </a:cubicBezTo>
                <a:cubicBezTo>
                  <a:pt x="10899" y="4685"/>
                  <a:pt x="10711" y="4767"/>
                  <a:pt x="10523" y="4842"/>
                </a:cubicBezTo>
                <a:cubicBezTo>
                  <a:pt x="10147" y="4992"/>
                  <a:pt x="9759" y="5123"/>
                  <a:pt x="9370" y="5249"/>
                </a:cubicBezTo>
                <a:cubicBezTo>
                  <a:pt x="9001" y="5374"/>
                  <a:pt x="8631" y="5493"/>
                  <a:pt x="8267" y="5644"/>
                </a:cubicBezTo>
                <a:cubicBezTo>
                  <a:pt x="7917" y="5782"/>
                  <a:pt x="7578" y="5944"/>
                  <a:pt x="7258" y="6138"/>
                </a:cubicBezTo>
                <a:cubicBezTo>
                  <a:pt x="6971" y="6320"/>
                  <a:pt x="6700" y="6528"/>
                  <a:pt x="6468" y="6772"/>
                </a:cubicBezTo>
                <a:cubicBezTo>
                  <a:pt x="6632" y="6552"/>
                  <a:pt x="6813" y="6352"/>
                  <a:pt x="7014" y="6164"/>
                </a:cubicBezTo>
                <a:cubicBezTo>
                  <a:pt x="7295" y="5901"/>
                  <a:pt x="7602" y="5675"/>
                  <a:pt x="7935" y="5487"/>
                </a:cubicBezTo>
                <a:cubicBezTo>
                  <a:pt x="8273" y="5293"/>
                  <a:pt x="8643" y="5143"/>
                  <a:pt x="9019" y="5036"/>
                </a:cubicBezTo>
                <a:cubicBezTo>
                  <a:pt x="9433" y="4917"/>
                  <a:pt x="9859" y="4836"/>
                  <a:pt x="10280" y="4747"/>
                </a:cubicBezTo>
                <a:cubicBezTo>
                  <a:pt x="10624" y="4672"/>
                  <a:pt x="10975" y="4591"/>
                  <a:pt x="11307" y="4472"/>
                </a:cubicBezTo>
                <a:close/>
                <a:moveTo>
                  <a:pt x="11388" y="4484"/>
                </a:moveTo>
                <a:lnTo>
                  <a:pt x="11388" y="4484"/>
                </a:lnTo>
                <a:cubicBezTo>
                  <a:pt x="11357" y="4509"/>
                  <a:pt x="11325" y="4535"/>
                  <a:pt x="11301" y="4559"/>
                </a:cubicBezTo>
                <a:cubicBezTo>
                  <a:pt x="11275" y="4579"/>
                  <a:pt x="11257" y="4597"/>
                  <a:pt x="11238" y="4610"/>
                </a:cubicBezTo>
                <a:cubicBezTo>
                  <a:pt x="10919" y="4848"/>
                  <a:pt x="10555" y="5036"/>
                  <a:pt x="10185" y="5186"/>
                </a:cubicBezTo>
                <a:cubicBezTo>
                  <a:pt x="9627" y="5412"/>
                  <a:pt x="9039" y="5562"/>
                  <a:pt x="8467" y="5750"/>
                </a:cubicBezTo>
                <a:cubicBezTo>
                  <a:pt x="8174" y="5844"/>
                  <a:pt x="7885" y="5950"/>
                  <a:pt x="7602" y="6083"/>
                </a:cubicBezTo>
                <a:cubicBezTo>
                  <a:pt x="7347" y="6208"/>
                  <a:pt x="7101" y="6346"/>
                  <a:pt x="6870" y="6508"/>
                </a:cubicBezTo>
                <a:cubicBezTo>
                  <a:pt x="6707" y="6621"/>
                  <a:pt x="6549" y="6746"/>
                  <a:pt x="6399" y="6878"/>
                </a:cubicBezTo>
                <a:cubicBezTo>
                  <a:pt x="6506" y="6766"/>
                  <a:pt x="6613" y="6659"/>
                  <a:pt x="6725" y="6558"/>
                </a:cubicBezTo>
                <a:cubicBezTo>
                  <a:pt x="6870" y="6439"/>
                  <a:pt x="7020" y="6326"/>
                  <a:pt x="7171" y="6227"/>
                </a:cubicBezTo>
                <a:cubicBezTo>
                  <a:pt x="7489" y="6026"/>
                  <a:pt x="7828" y="5863"/>
                  <a:pt x="8174" y="5719"/>
                </a:cubicBezTo>
                <a:cubicBezTo>
                  <a:pt x="8530" y="5568"/>
                  <a:pt x="8900" y="5443"/>
                  <a:pt x="9270" y="5325"/>
                </a:cubicBezTo>
                <a:cubicBezTo>
                  <a:pt x="9652" y="5198"/>
                  <a:pt x="10041" y="5079"/>
                  <a:pt x="10423" y="4929"/>
                </a:cubicBezTo>
                <a:cubicBezTo>
                  <a:pt x="10755" y="4804"/>
                  <a:pt x="11075" y="4654"/>
                  <a:pt x="11388" y="4484"/>
                </a:cubicBezTo>
                <a:close/>
                <a:moveTo>
                  <a:pt x="10555" y="5091"/>
                </a:moveTo>
                <a:cubicBezTo>
                  <a:pt x="10329" y="5230"/>
                  <a:pt x="10084" y="5355"/>
                  <a:pt x="9846" y="5475"/>
                </a:cubicBezTo>
                <a:cubicBezTo>
                  <a:pt x="9490" y="5644"/>
                  <a:pt x="9120" y="5794"/>
                  <a:pt x="8750" y="5938"/>
                </a:cubicBezTo>
                <a:cubicBezTo>
                  <a:pt x="8362" y="6095"/>
                  <a:pt x="7966" y="6239"/>
                  <a:pt x="7578" y="6396"/>
                </a:cubicBezTo>
                <a:cubicBezTo>
                  <a:pt x="7202" y="6546"/>
                  <a:pt x="6826" y="6708"/>
                  <a:pt x="6462" y="6896"/>
                </a:cubicBezTo>
                <a:lnTo>
                  <a:pt x="6462" y="6896"/>
                </a:lnTo>
                <a:cubicBezTo>
                  <a:pt x="6557" y="6815"/>
                  <a:pt x="6656" y="6734"/>
                  <a:pt x="6757" y="6665"/>
                </a:cubicBezTo>
                <a:cubicBezTo>
                  <a:pt x="6977" y="6496"/>
                  <a:pt x="7214" y="6346"/>
                  <a:pt x="7459" y="6220"/>
                </a:cubicBezTo>
                <a:cubicBezTo>
                  <a:pt x="7741" y="6077"/>
                  <a:pt x="8029" y="5964"/>
                  <a:pt x="8324" y="5857"/>
                </a:cubicBezTo>
                <a:cubicBezTo>
                  <a:pt x="8894" y="5663"/>
                  <a:pt x="9490" y="5513"/>
                  <a:pt x="10054" y="5299"/>
                </a:cubicBezTo>
                <a:cubicBezTo>
                  <a:pt x="10223" y="5236"/>
                  <a:pt x="10392" y="5167"/>
                  <a:pt x="10555" y="5091"/>
                </a:cubicBezTo>
                <a:close/>
                <a:moveTo>
                  <a:pt x="11151" y="6991"/>
                </a:moveTo>
                <a:cubicBezTo>
                  <a:pt x="11151" y="6997"/>
                  <a:pt x="11151" y="6997"/>
                  <a:pt x="11145" y="6997"/>
                </a:cubicBezTo>
                <a:cubicBezTo>
                  <a:pt x="11145" y="6997"/>
                  <a:pt x="11151" y="6997"/>
                  <a:pt x="11151" y="6991"/>
                </a:cubicBezTo>
                <a:close/>
                <a:moveTo>
                  <a:pt x="11099" y="4785"/>
                </a:moveTo>
                <a:lnTo>
                  <a:pt x="11099" y="4785"/>
                </a:lnTo>
                <a:cubicBezTo>
                  <a:pt x="11006" y="4873"/>
                  <a:pt x="10911" y="4955"/>
                  <a:pt x="10818" y="5036"/>
                </a:cubicBezTo>
                <a:cubicBezTo>
                  <a:pt x="10511" y="5287"/>
                  <a:pt x="10179" y="5505"/>
                  <a:pt x="9828" y="5693"/>
                </a:cubicBezTo>
                <a:cubicBezTo>
                  <a:pt x="9464" y="5881"/>
                  <a:pt x="9076" y="6039"/>
                  <a:pt x="8687" y="6170"/>
                </a:cubicBezTo>
                <a:cubicBezTo>
                  <a:pt x="8293" y="6308"/>
                  <a:pt x="7891" y="6427"/>
                  <a:pt x="7497" y="6558"/>
                </a:cubicBezTo>
                <a:cubicBezTo>
                  <a:pt x="7107" y="6690"/>
                  <a:pt x="6713" y="6821"/>
                  <a:pt x="6337" y="7003"/>
                </a:cubicBezTo>
                <a:lnTo>
                  <a:pt x="6337" y="7003"/>
                </a:lnTo>
                <a:cubicBezTo>
                  <a:pt x="6343" y="6997"/>
                  <a:pt x="6355" y="6991"/>
                  <a:pt x="6361" y="6985"/>
                </a:cubicBezTo>
                <a:cubicBezTo>
                  <a:pt x="6537" y="6896"/>
                  <a:pt x="6707" y="6809"/>
                  <a:pt x="6882" y="6728"/>
                </a:cubicBezTo>
                <a:cubicBezTo>
                  <a:pt x="7070" y="6641"/>
                  <a:pt x="7264" y="6558"/>
                  <a:pt x="7459" y="6477"/>
                </a:cubicBezTo>
                <a:cubicBezTo>
                  <a:pt x="7853" y="6320"/>
                  <a:pt x="8249" y="6176"/>
                  <a:pt x="8643" y="6026"/>
                </a:cubicBezTo>
                <a:cubicBezTo>
                  <a:pt x="9019" y="5881"/>
                  <a:pt x="9395" y="5731"/>
                  <a:pt x="9759" y="5562"/>
                </a:cubicBezTo>
                <a:cubicBezTo>
                  <a:pt x="10104" y="5406"/>
                  <a:pt x="10448" y="5224"/>
                  <a:pt x="10769" y="5016"/>
                </a:cubicBezTo>
                <a:cubicBezTo>
                  <a:pt x="10881" y="4941"/>
                  <a:pt x="10994" y="4866"/>
                  <a:pt x="11099" y="4785"/>
                </a:cubicBezTo>
                <a:close/>
                <a:moveTo>
                  <a:pt x="6775" y="1401"/>
                </a:moveTo>
                <a:cubicBezTo>
                  <a:pt x="6775" y="1403"/>
                  <a:pt x="6775" y="1405"/>
                  <a:pt x="6775" y="1406"/>
                </a:cubicBezTo>
                <a:cubicBezTo>
                  <a:pt x="6769" y="1432"/>
                  <a:pt x="6763" y="1451"/>
                  <a:pt x="6757" y="1470"/>
                </a:cubicBezTo>
                <a:cubicBezTo>
                  <a:pt x="6719" y="1576"/>
                  <a:pt x="6682" y="1677"/>
                  <a:pt x="6638" y="1776"/>
                </a:cubicBezTo>
                <a:cubicBezTo>
                  <a:pt x="6557" y="1978"/>
                  <a:pt x="6462" y="2178"/>
                  <a:pt x="6361" y="2372"/>
                </a:cubicBezTo>
                <a:cubicBezTo>
                  <a:pt x="6161" y="2768"/>
                  <a:pt x="5948" y="3156"/>
                  <a:pt x="5791" y="3563"/>
                </a:cubicBezTo>
                <a:cubicBezTo>
                  <a:pt x="5710" y="3769"/>
                  <a:pt x="5641" y="3983"/>
                  <a:pt x="5597" y="4197"/>
                </a:cubicBezTo>
                <a:cubicBezTo>
                  <a:pt x="5554" y="4440"/>
                  <a:pt x="5528" y="4691"/>
                  <a:pt x="5516" y="4941"/>
                </a:cubicBezTo>
                <a:cubicBezTo>
                  <a:pt x="5490" y="5443"/>
                  <a:pt x="5504" y="5944"/>
                  <a:pt x="5435" y="6445"/>
                </a:cubicBezTo>
                <a:cubicBezTo>
                  <a:pt x="5403" y="6690"/>
                  <a:pt x="5354" y="6928"/>
                  <a:pt x="5290" y="7167"/>
                </a:cubicBezTo>
                <a:cubicBezTo>
                  <a:pt x="5233" y="7373"/>
                  <a:pt x="5166" y="7581"/>
                  <a:pt x="5083" y="7775"/>
                </a:cubicBezTo>
                <a:cubicBezTo>
                  <a:pt x="5102" y="7686"/>
                  <a:pt x="5120" y="7593"/>
                  <a:pt x="5134" y="7506"/>
                </a:cubicBezTo>
                <a:cubicBezTo>
                  <a:pt x="5215" y="6966"/>
                  <a:pt x="5215" y="6427"/>
                  <a:pt x="5227" y="5889"/>
                </a:cubicBezTo>
                <a:cubicBezTo>
                  <a:pt x="5233" y="5325"/>
                  <a:pt x="5247" y="4761"/>
                  <a:pt x="5366" y="4209"/>
                </a:cubicBezTo>
                <a:cubicBezTo>
                  <a:pt x="5429" y="3933"/>
                  <a:pt x="5516" y="3663"/>
                  <a:pt x="5641" y="3413"/>
                </a:cubicBezTo>
                <a:cubicBezTo>
                  <a:pt x="5767" y="3150"/>
                  <a:pt x="5924" y="2910"/>
                  <a:pt x="6086" y="2673"/>
                </a:cubicBezTo>
                <a:cubicBezTo>
                  <a:pt x="6351" y="2272"/>
                  <a:pt x="6634" y="1866"/>
                  <a:pt x="6775" y="1401"/>
                </a:cubicBezTo>
                <a:close/>
                <a:moveTo>
                  <a:pt x="6707" y="1406"/>
                </a:moveTo>
                <a:cubicBezTo>
                  <a:pt x="6581" y="1796"/>
                  <a:pt x="6361" y="2152"/>
                  <a:pt x="6130" y="2497"/>
                </a:cubicBezTo>
                <a:cubicBezTo>
                  <a:pt x="5973" y="2730"/>
                  <a:pt x="5817" y="2962"/>
                  <a:pt x="5678" y="3211"/>
                </a:cubicBezTo>
                <a:cubicBezTo>
                  <a:pt x="5542" y="3456"/>
                  <a:pt x="5435" y="3714"/>
                  <a:pt x="5366" y="3983"/>
                </a:cubicBezTo>
                <a:cubicBezTo>
                  <a:pt x="5215" y="4521"/>
                  <a:pt x="5184" y="5085"/>
                  <a:pt x="5172" y="5638"/>
                </a:cubicBezTo>
                <a:cubicBezTo>
                  <a:pt x="5166" y="6182"/>
                  <a:pt x="5178" y="6722"/>
                  <a:pt x="5120" y="7260"/>
                </a:cubicBezTo>
                <a:cubicBezTo>
                  <a:pt x="5096" y="7455"/>
                  <a:pt x="5071" y="7649"/>
                  <a:pt x="5027" y="7837"/>
                </a:cubicBezTo>
                <a:cubicBezTo>
                  <a:pt x="5083" y="7430"/>
                  <a:pt x="5077" y="7017"/>
                  <a:pt x="5045" y="6609"/>
                </a:cubicBezTo>
                <a:cubicBezTo>
                  <a:pt x="5008" y="6101"/>
                  <a:pt x="4940" y="5600"/>
                  <a:pt x="4926" y="5091"/>
                </a:cubicBezTo>
                <a:cubicBezTo>
                  <a:pt x="4920" y="4616"/>
                  <a:pt x="4958" y="4127"/>
                  <a:pt x="5114" y="3670"/>
                </a:cubicBezTo>
                <a:cubicBezTo>
                  <a:pt x="5190" y="3456"/>
                  <a:pt x="5290" y="3256"/>
                  <a:pt x="5421" y="3061"/>
                </a:cubicBezTo>
                <a:cubicBezTo>
                  <a:pt x="5548" y="2886"/>
                  <a:pt x="5684" y="2722"/>
                  <a:pt x="5829" y="2560"/>
                </a:cubicBezTo>
                <a:cubicBezTo>
                  <a:pt x="6092" y="2259"/>
                  <a:pt x="6381" y="1958"/>
                  <a:pt x="6575" y="1602"/>
                </a:cubicBezTo>
                <a:cubicBezTo>
                  <a:pt x="6625" y="1539"/>
                  <a:pt x="6670" y="1476"/>
                  <a:pt x="6707" y="1406"/>
                </a:cubicBezTo>
                <a:close/>
                <a:moveTo>
                  <a:pt x="3003" y="5073"/>
                </a:moveTo>
                <a:cubicBezTo>
                  <a:pt x="3009" y="5149"/>
                  <a:pt x="3015" y="5224"/>
                  <a:pt x="3028" y="5299"/>
                </a:cubicBezTo>
                <a:cubicBezTo>
                  <a:pt x="3078" y="5600"/>
                  <a:pt x="3191" y="5881"/>
                  <a:pt x="3329" y="6158"/>
                </a:cubicBezTo>
                <a:cubicBezTo>
                  <a:pt x="3466" y="6427"/>
                  <a:pt x="3636" y="6690"/>
                  <a:pt x="3804" y="6948"/>
                </a:cubicBezTo>
                <a:cubicBezTo>
                  <a:pt x="3968" y="7205"/>
                  <a:pt x="4137" y="7461"/>
                  <a:pt x="4281" y="7737"/>
                </a:cubicBezTo>
                <a:lnTo>
                  <a:pt x="4338" y="7850"/>
                </a:lnTo>
                <a:cubicBezTo>
                  <a:pt x="4180" y="7587"/>
                  <a:pt x="3980" y="7348"/>
                  <a:pt x="3780" y="7116"/>
                </a:cubicBezTo>
                <a:cubicBezTo>
                  <a:pt x="3541" y="6853"/>
                  <a:pt x="3297" y="6590"/>
                  <a:pt x="3153" y="6257"/>
                </a:cubicBezTo>
                <a:cubicBezTo>
                  <a:pt x="3009" y="5926"/>
                  <a:pt x="2971" y="5556"/>
                  <a:pt x="2997" y="5198"/>
                </a:cubicBezTo>
                <a:cubicBezTo>
                  <a:pt x="2997" y="5155"/>
                  <a:pt x="3003" y="5117"/>
                  <a:pt x="3003" y="5073"/>
                </a:cubicBezTo>
                <a:close/>
                <a:moveTo>
                  <a:pt x="6700" y="1739"/>
                </a:moveTo>
                <a:lnTo>
                  <a:pt x="6700" y="1739"/>
                </a:lnTo>
                <a:cubicBezTo>
                  <a:pt x="6656" y="1909"/>
                  <a:pt x="6607" y="2077"/>
                  <a:pt x="6549" y="2241"/>
                </a:cubicBezTo>
                <a:cubicBezTo>
                  <a:pt x="6393" y="2698"/>
                  <a:pt x="6205" y="3136"/>
                  <a:pt x="6080" y="3601"/>
                </a:cubicBezTo>
                <a:cubicBezTo>
                  <a:pt x="6011" y="3839"/>
                  <a:pt x="5967" y="4076"/>
                  <a:pt x="5942" y="4321"/>
                </a:cubicBezTo>
                <a:cubicBezTo>
                  <a:pt x="5918" y="4591"/>
                  <a:pt x="5918" y="4866"/>
                  <a:pt x="5910" y="5137"/>
                </a:cubicBezTo>
                <a:cubicBezTo>
                  <a:pt x="5898" y="5406"/>
                  <a:pt x="5886" y="5675"/>
                  <a:pt x="5835" y="5938"/>
                </a:cubicBezTo>
                <a:cubicBezTo>
                  <a:pt x="5791" y="6182"/>
                  <a:pt x="5722" y="6427"/>
                  <a:pt x="5641" y="6665"/>
                </a:cubicBezTo>
                <a:cubicBezTo>
                  <a:pt x="5478" y="7104"/>
                  <a:pt x="5265" y="7518"/>
                  <a:pt x="5045" y="7931"/>
                </a:cubicBezTo>
                <a:cubicBezTo>
                  <a:pt x="5053" y="7906"/>
                  <a:pt x="5059" y="7888"/>
                  <a:pt x="5065" y="7862"/>
                </a:cubicBezTo>
                <a:cubicBezTo>
                  <a:pt x="5233" y="7474"/>
                  <a:pt x="5360" y="7066"/>
                  <a:pt x="5435" y="6647"/>
                </a:cubicBezTo>
                <a:cubicBezTo>
                  <a:pt x="5522" y="6152"/>
                  <a:pt x="5522" y="5656"/>
                  <a:pt x="5534" y="5155"/>
                </a:cubicBezTo>
                <a:cubicBezTo>
                  <a:pt x="5542" y="4903"/>
                  <a:pt x="5560" y="4654"/>
                  <a:pt x="5597" y="4403"/>
                </a:cubicBezTo>
                <a:cubicBezTo>
                  <a:pt x="5629" y="4171"/>
                  <a:pt x="5684" y="3939"/>
                  <a:pt x="5767" y="3720"/>
                </a:cubicBezTo>
                <a:cubicBezTo>
                  <a:pt x="5918" y="3306"/>
                  <a:pt x="6124" y="2918"/>
                  <a:pt x="6331" y="2528"/>
                </a:cubicBezTo>
                <a:cubicBezTo>
                  <a:pt x="6462" y="2271"/>
                  <a:pt x="6594" y="2008"/>
                  <a:pt x="6700" y="1739"/>
                </a:cubicBezTo>
                <a:close/>
                <a:moveTo>
                  <a:pt x="6437" y="1782"/>
                </a:moveTo>
                <a:lnTo>
                  <a:pt x="6437" y="1782"/>
                </a:lnTo>
                <a:cubicBezTo>
                  <a:pt x="6399" y="1840"/>
                  <a:pt x="6361" y="1895"/>
                  <a:pt x="6318" y="1952"/>
                </a:cubicBezTo>
                <a:cubicBezTo>
                  <a:pt x="6187" y="2121"/>
                  <a:pt x="6042" y="2285"/>
                  <a:pt x="5898" y="2441"/>
                </a:cubicBezTo>
                <a:cubicBezTo>
                  <a:pt x="5603" y="2768"/>
                  <a:pt x="5316" y="3098"/>
                  <a:pt x="5146" y="3512"/>
                </a:cubicBezTo>
                <a:cubicBezTo>
                  <a:pt x="4964" y="3945"/>
                  <a:pt x="4902" y="4422"/>
                  <a:pt x="4902" y="4891"/>
                </a:cubicBezTo>
                <a:cubicBezTo>
                  <a:pt x="4895" y="5392"/>
                  <a:pt x="4958" y="5889"/>
                  <a:pt x="4996" y="6390"/>
                </a:cubicBezTo>
                <a:cubicBezTo>
                  <a:pt x="5039" y="6916"/>
                  <a:pt x="5065" y="7455"/>
                  <a:pt x="4964" y="7981"/>
                </a:cubicBezTo>
                <a:cubicBezTo>
                  <a:pt x="4958" y="7995"/>
                  <a:pt x="4958" y="8007"/>
                  <a:pt x="4952" y="8013"/>
                </a:cubicBezTo>
                <a:cubicBezTo>
                  <a:pt x="4952" y="7949"/>
                  <a:pt x="4952" y="7882"/>
                  <a:pt x="4946" y="7819"/>
                </a:cubicBezTo>
                <a:cubicBezTo>
                  <a:pt x="4932" y="7656"/>
                  <a:pt x="4920" y="7492"/>
                  <a:pt x="4902" y="7330"/>
                </a:cubicBezTo>
                <a:cubicBezTo>
                  <a:pt x="4827" y="6696"/>
                  <a:pt x="4714" y="6057"/>
                  <a:pt x="4683" y="5418"/>
                </a:cubicBezTo>
                <a:cubicBezTo>
                  <a:pt x="4657" y="4854"/>
                  <a:pt x="4701" y="4278"/>
                  <a:pt x="4895" y="3745"/>
                </a:cubicBezTo>
                <a:cubicBezTo>
                  <a:pt x="4990" y="3475"/>
                  <a:pt x="5128" y="3225"/>
                  <a:pt x="5296" y="2999"/>
                </a:cubicBezTo>
                <a:cubicBezTo>
                  <a:pt x="5472" y="2768"/>
                  <a:pt x="5684" y="2560"/>
                  <a:pt x="5892" y="2360"/>
                </a:cubicBezTo>
                <a:cubicBezTo>
                  <a:pt x="6080" y="2172"/>
                  <a:pt x="6268" y="1990"/>
                  <a:pt x="6437" y="1782"/>
                </a:cubicBezTo>
                <a:close/>
                <a:moveTo>
                  <a:pt x="3147" y="4339"/>
                </a:moveTo>
                <a:cubicBezTo>
                  <a:pt x="3142" y="4569"/>
                  <a:pt x="3185" y="4806"/>
                  <a:pt x="3248" y="5036"/>
                </a:cubicBezTo>
                <a:cubicBezTo>
                  <a:pt x="3353" y="5412"/>
                  <a:pt x="3523" y="5768"/>
                  <a:pt x="3717" y="6107"/>
                </a:cubicBezTo>
                <a:cubicBezTo>
                  <a:pt x="3905" y="6453"/>
                  <a:pt x="4113" y="6791"/>
                  <a:pt x="4281" y="7148"/>
                </a:cubicBezTo>
                <a:cubicBezTo>
                  <a:pt x="4438" y="7474"/>
                  <a:pt x="4556" y="7813"/>
                  <a:pt x="4594" y="8169"/>
                </a:cubicBezTo>
                <a:cubicBezTo>
                  <a:pt x="4564" y="8056"/>
                  <a:pt x="4526" y="7943"/>
                  <a:pt x="4481" y="7837"/>
                </a:cubicBezTo>
                <a:cubicBezTo>
                  <a:pt x="4362" y="7549"/>
                  <a:pt x="4206" y="7273"/>
                  <a:pt x="4043" y="7003"/>
                </a:cubicBezTo>
                <a:cubicBezTo>
                  <a:pt x="3873" y="6722"/>
                  <a:pt x="3691" y="6453"/>
                  <a:pt x="3535" y="6170"/>
                </a:cubicBezTo>
                <a:cubicBezTo>
                  <a:pt x="3379" y="5889"/>
                  <a:pt x="3248" y="5594"/>
                  <a:pt x="3173" y="5287"/>
                </a:cubicBezTo>
                <a:cubicBezTo>
                  <a:pt x="3097" y="4979"/>
                  <a:pt x="3078" y="4660"/>
                  <a:pt x="3141" y="4353"/>
                </a:cubicBezTo>
                <a:cubicBezTo>
                  <a:pt x="3145" y="4349"/>
                  <a:pt x="3146" y="4343"/>
                  <a:pt x="3147" y="4339"/>
                </a:cubicBezTo>
                <a:close/>
                <a:moveTo>
                  <a:pt x="3210" y="4521"/>
                </a:moveTo>
                <a:cubicBezTo>
                  <a:pt x="3248" y="4654"/>
                  <a:pt x="3297" y="4779"/>
                  <a:pt x="3353" y="4891"/>
                </a:cubicBezTo>
                <a:cubicBezTo>
                  <a:pt x="3428" y="5042"/>
                  <a:pt x="3511" y="5180"/>
                  <a:pt x="3598" y="5317"/>
                </a:cubicBezTo>
                <a:cubicBezTo>
                  <a:pt x="3685" y="5475"/>
                  <a:pt x="3774" y="5625"/>
                  <a:pt x="3861" y="5776"/>
                </a:cubicBezTo>
                <a:cubicBezTo>
                  <a:pt x="4024" y="6077"/>
                  <a:pt x="4188" y="6384"/>
                  <a:pt x="4331" y="6690"/>
                </a:cubicBezTo>
                <a:cubicBezTo>
                  <a:pt x="4469" y="6997"/>
                  <a:pt x="4588" y="7310"/>
                  <a:pt x="4651" y="7643"/>
                </a:cubicBezTo>
                <a:cubicBezTo>
                  <a:pt x="4701" y="7912"/>
                  <a:pt x="4720" y="8195"/>
                  <a:pt x="4677" y="8464"/>
                </a:cubicBezTo>
                <a:lnTo>
                  <a:pt x="4677" y="8377"/>
                </a:lnTo>
                <a:cubicBezTo>
                  <a:pt x="4663" y="8013"/>
                  <a:pt x="4570" y="7656"/>
                  <a:pt x="4425" y="7318"/>
                </a:cubicBezTo>
                <a:cubicBezTo>
                  <a:pt x="4275" y="6954"/>
                  <a:pt x="4075" y="6609"/>
                  <a:pt x="3873" y="6265"/>
                </a:cubicBezTo>
                <a:cubicBezTo>
                  <a:pt x="3679" y="5919"/>
                  <a:pt x="3491" y="5568"/>
                  <a:pt x="3361" y="5192"/>
                </a:cubicBezTo>
                <a:cubicBezTo>
                  <a:pt x="3297" y="5010"/>
                  <a:pt x="3248" y="4816"/>
                  <a:pt x="3222" y="4622"/>
                </a:cubicBezTo>
                <a:cubicBezTo>
                  <a:pt x="3216" y="4591"/>
                  <a:pt x="3216" y="4559"/>
                  <a:pt x="3210" y="4521"/>
                </a:cubicBezTo>
                <a:close/>
                <a:moveTo>
                  <a:pt x="3090" y="4559"/>
                </a:moveTo>
                <a:cubicBezTo>
                  <a:pt x="3084" y="4603"/>
                  <a:pt x="3084" y="4648"/>
                  <a:pt x="3084" y="4691"/>
                </a:cubicBezTo>
                <a:cubicBezTo>
                  <a:pt x="3078" y="4848"/>
                  <a:pt x="3090" y="5004"/>
                  <a:pt x="3121" y="5155"/>
                </a:cubicBezTo>
                <a:cubicBezTo>
                  <a:pt x="3179" y="5468"/>
                  <a:pt x="3291" y="5762"/>
                  <a:pt x="3436" y="6045"/>
                </a:cubicBezTo>
                <a:cubicBezTo>
                  <a:pt x="3579" y="6332"/>
                  <a:pt x="3749" y="6609"/>
                  <a:pt x="3917" y="6884"/>
                </a:cubicBezTo>
                <a:cubicBezTo>
                  <a:pt x="4087" y="7154"/>
                  <a:pt x="4256" y="7430"/>
                  <a:pt x="4388" y="7724"/>
                </a:cubicBezTo>
                <a:cubicBezTo>
                  <a:pt x="4495" y="7963"/>
                  <a:pt x="4570" y="8207"/>
                  <a:pt x="4614" y="8464"/>
                </a:cubicBezTo>
                <a:lnTo>
                  <a:pt x="4614" y="8483"/>
                </a:lnTo>
                <a:cubicBezTo>
                  <a:pt x="4564" y="8258"/>
                  <a:pt x="4481" y="8038"/>
                  <a:pt x="4382" y="7831"/>
                </a:cubicBezTo>
                <a:cubicBezTo>
                  <a:pt x="4250" y="7561"/>
                  <a:pt x="4087" y="7304"/>
                  <a:pt x="3917" y="7047"/>
                </a:cubicBezTo>
                <a:cubicBezTo>
                  <a:pt x="3749" y="6797"/>
                  <a:pt x="3579" y="6540"/>
                  <a:pt x="3428" y="6271"/>
                </a:cubicBezTo>
                <a:cubicBezTo>
                  <a:pt x="3278" y="6008"/>
                  <a:pt x="3153" y="5725"/>
                  <a:pt x="3084" y="5424"/>
                </a:cubicBezTo>
                <a:cubicBezTo>
                  <a:pt x="3040" y="5242"/>
                  <a:pt x="3022" y="5061"/>
                  <a:pt x="3034" y="4873"/>
                </a:cubicBezTo>
                <a:cubicBezTo>
                  <a:pt x="3046" y="4767"/>
                  <a:pt x="3066" y="4666"/>
                  <a:pt x="3090" y="4559"/>
                </a:cubicBezTo>
                <a:close/>
                <a:moveTo>
                  <a:pt x="113" y="5161"/>
                </a:moveTo>
                <a:lnTo>
                  <a:pt x="113" y="5161"/>
                </a:lnTo>
                <a:cubicBezTo>
                  <a:pt x="151" y="5368"/>
                  <a:pt x="208" y="5568"/>
                  <a:pt x="269" y="5762"/>
                </a:cubicBezTo>
                <a:cubicBezTo>
                  <a:pt x="402" y="6164"/>
                  <a:pt x="570" y="6552"/>
                  <a:pt x="766" y="6928"/>
                </a:cubicBezTo>
                <a:cubicBezTo>
                  <a:pt x="954" y="7298"/>
                  <a:pt x="1160" y="7662"/>
                  <a:pt x="1380" y="8013"/>
                </a:cubicBezTo>
                <a:cubicBezTo>
                  <a:pt x="1536" y="8270"/>
                  <a:pt x="1698" y="8521"/>
                  <a:pt x="1862" y="8765"/>
                </a:cubicBezTo>
                <a:cubicBezTo>
                  <a:pt x="1756" y="8634"/>
                  <a:pt x="1649" y="8495"/>
                  <a:pt x="1542" y="8363"/>
                </a:cubicBezTo>
                <a:cubicBezTo>
                  <a:pt x="1229" y="7969"/>
                  <a:pt x="928" y="7567"/>
                  <a:pt x="697" y="7116"/>
                </a:cubicBezTo>
                <a:cubicBezTo>
                  <a:pt x="471" y="6690"/>
                  <a:pt x="307" y="6227"/>
                  <a:pt x="202" y="5750"/>
                </a:cubicBezTo>
                <a:cubicBezTo>
                  <a:pt x="164" y="5556"/>
                  <a:pt x="133" y="5362"/>
                  <a:pt x="113" y="5161"/>
                </a:cubicBezTo>
                <a:close/>
                <a:moveTo>
                  <a:pt x="95" y="4446"/>
                </a:moveTo>
                <a:cubicBezTo>
                  <a:pt x="151" y="4747"/>
                  <a:pt x="269" y="5036"/>
                  <a:pt x="402" y="5305"/>
                </a:cubicBezTo>
                <a:cubicBezTo>
                  <a:pt x="602" y="5707"/>
                  <a:pt x="853" y="6083"/>
                  <a:pt x="1085" y="6465"/>
                </a:cubicBezTo>
                <a:cubicBezTo>
                  <a:pt x="1316" y="6847"/>
                  <a:pt x="1530" y="7235"/>
                  <a:pt x="1724" y="7643"/>
                </a:cubicBezTo>
                <a:cubicBezTo>
                  <a:pt x="1912" y="8038"/>
                  <a:pt x="2088" y="8446"/>
                  <a:pt x="2256" y="8859"/>
                </a:cubicBezTo>
                <a:cubicBezTo>
                  <a:pt x="2288" y="8927"/>
                  <a:pt x="2314" y="8996"/>
                  <a:pt x="2345" y="9071"/>
                </a:cubicBezTo>
                <a:cubicBezTo>
                  <a:pt x="2338" y="9059"/>
                  <a:pt x="2332" y="9047"/>
                  <a:pt x="2326" y="9034"/>
                </a:cubicBezTo>
                <a:cubicBezTo>
                  <a:pt x="2037" y="8507"/>
                  <a:pt x="1718" y="8001"/>
                  <a:pt x="1411" y="7492"/>
                </a:cubicBezTo>
                <a:cubicBezTo>
                  <a:pt x="1110" y="6985"/>
                  <a:pt x="816" y="6471"/>
                  <a:pt x="570" y="5938"/>
                </a:cubicBezTo>
                <a:cubicBezTo>
                  <a:pt x="358" y="5462"/>
                  <a:pt x="188" y="4961"/>
                  <a:pt x="95" y="4446"/>
                </a:cubicBezTo>
                <a:close/>
                <a:moveTo>
                  <a:pt x="8886" y="6774"/>
                </a:moveTo>
                <a:cubicBezTo>
                  <a:pt x="8945" y="6774"/>
                  <a:pt x="9004" y="6775"/>
                  <a:pt x="9063" y="6778"/>
                </a:cubicBezTo>
                <a:cubicBezTo>
                  <a:pt x="9370" y="6797"/>
                  <a:pt x="9684" y="6835"/>
                  <a:pt x="9991" y="6866"/>
                </a:cubicBezTo>
                <a:cubicBezTo>
                  <a:pt x="10266" y="6896"/>
                  <a:pt x="10543" y="6928"/>
                  <a:pt x="10812" y="6960"/>
                </a:cubicBezTo>
                <a:cubicBezTo>
                  <a:pt x="10812" y="6960"/>
                  <a:pt x="10806" y="6966"/>
                  <a:pt x="10806" y="6979"/>
                </a:cubicBezTo>
                <a:cubicBezTo>
                  <a:pt x="10775" y="6972"/>
                  <a:pt x="10743" y="6966"/>
                  <a:pt x="10711" y="6966"/>
                </a:cubicBezTo>
                <a:cubicBezTo>
                  <a:pt x="10567" y="6948"/>
                  <a:pt x="10417" y="6934"/>
                  <a:pt x="10272" y="6922"/>
                </a:cubicBezTo>
                <a:cubicBezTo>
                  <a:pt x="10039" y="6901"/>
                  <a:pt x="9804" y="6889"/>
                  <a:pt x="9567" y="6889"/>
                </a:cubicBezTo>
                <a:cubicBezTo>
                  <a:pt x="9519" y="6889"/>
                  <a:pt x="9470" y="6889"/>
                  <a:pt x="9421" y="6890"/>
                </a:cubicBezTo>
                <a:cubicBezTo>
                  <a:pt x="8906" y="6904"/>
                  <a:pt x="8392" y="6985"/>
                  <a:pt x="7917" y="7179"/>
                </a:cubicBezTo>
                <a:cubicBezTo>
                  <a:pt x="7677" y="7280"/>
                  <a:pt x="7459" y="7411"/>
                  <a:pt x="7252" y="7567"/>
                </a:cubicBezTo>
                <a:cubicBezTo>
                  <a:pt x="7038" y="7724"/>
                  <a:pt x="6844" y="7906"/>
                  <a:pt x="6632" y="8062"/>
                </a:cubicBezTo>
                <a:cubicBezTo>
                  <a:pt x="6205" y="8389"/>
                  <a:pt x="5716" y="8608"/>
                  <a:pt x="5253" y="8877"/>
                </a:cubicBezTo>
                <a:cubicBezTo>
                  <a:pt x="4932" y="9065"/>
                  <a:pt x="4620" y="9291"/>
                  <a:pt x="4382" y="9574"/>
                </a:cubicBezTo>
                <a:cubicBezTo>
                  <a:pt x="4388" y="9560"/>
                  <a:pt x="4394" y="9548"/>
                  <a:pt x="4400" y="9536"/>
                </a:cubicBezTo>
                <a:cubicBezTo>
                  <a:pt x="4432" y="9461"/>
                  <a:pt x="4463" y="9386"/>
                  <a:pt x="4495" y="9311"/>
                </a:cubicBezTo>
                <a:cubicBezTo>
                  <a:pt x="4607" y="9147"/>
                  <a:pt x="4744" y="9002"/>
                  <a:pt x="4902" y="8871"/>
                </a:cubicBezTo>
                <a:cubicBezTo>
                  <a:pt x="5090" y="8715"/>
                  <a:pt x="5302" y="8589"/>
                  <a:pt x="5528" y="8495"/>
                </a:cubicBezTo>
                <a:cubicBezTo>
                  <a:pt x="5779" y="8389"/>
                  <a:pt x="6042" y="8313"/>
                  <a:pt x="6286" y="8207"/>
                </a:cubicBezTo>
                <a:cubicBezTo>
                  <a:pt x="6406" y="8151"/>
                  <a:pt x="6525" y="8088"/>
                  <a:pt x="6632" y="8013"/>
                </a:cubicBezTo>
                <a:cubicBezTo>
                  <a:pt x="6737" y="7937"/>
                  <a:pt x="6832" y="7856"/>
                  <a:pt x="6919" y="7761"/>
                </a:cubicBezTo>
                <a:cubicBezTo>
                  <a:pt x="7101" y="7581"/>
                  <a:pt x="7271" y="7385"/>
                  <a:pt x="7465" y="7217"/>
                </a:cubicBezTo>
                <a:cubicBezTo>
                  <a:pt x="7864" y="6875"/>
                  <a:pt x="8378" y="6774"/>
                  <a:pt x="8886" y="6774"/>
                </a:cubicBezTo>
                <a:close/>
                <a:moveTo>
                  <a:pt x="9601" y="6921"/>
                </a:moveTo>
                <a:cubicBezTo>
                  <a:pt x="10011" y="6921"/>
                  <a:pt x="10418" y="6962"/>
                  <a:pt x="10824" y="7009"/>
                </a:cubicBezTo>
                <a:cubicBezTo>
                  <a:pt x="10686" y="7035"/>
                  <a:pt x="10549" y="7047"/>
                  <a:pt x="10411" y="7060"/>
                </a:cubicBezTo>
                <a:cubicBezTo>
                  <a:pt x="10147" y="7078"/>
                  <a:pt x="9878" y="7078"/>
                  <a:pt x="9609" y="7085"/>
                </a:cubicBezTo>
                <a:cubicBezTo>
                  <a:pt x="9088" y="7092"/>
                  <a:pt x="8550" y="7116"/>
                  <a:pt x="8054" y="7310"/>
                </a:cubicBezTo>
                <a:cubicBezTo>
                  <a:pt x="7572" y="7498"/>
                  <a:pt x="7177" y="7850"/>
                  <a:pt x="6763" y="8151"/>
                </a:cubicBezTo>
                <a:cubicBezTo>
                  <a:pt x="6537" y="8313"/>
                  <a:pt x="6300" y="8452"/>
                  <a:pt x="6054" y="8583"/>
                </a:cubicBezTo>
                <a:cubicBezTo>
                  <a:pt x="5811" y="8715"/>
                  <a:pt x="5554" y="8834"/>
                  <a:pt x="5308" y="8972"/>
                </a:cubicBezTo>
                <a:cubicBezTo>
                  <a:pt x="4946" y="9172"/>
                  <a:pt x="4576" y="9410"/>
                  <a:pt x="4307" y="9742"/>
                </a:cubicBezTo>
                <a:cubicBezTo>
                  <a:pt x="4526" y="9435"/>
                  <a:pt x="4827" y="9190"/>
                  <a:pt x="5146" y="8990"/>
                </a:cubicBezTo>
                <a:cubicBezTo>
                  <a:pt x="5585" y="8709"/>
                  <a:pt x="6061" y="8495"/>
                  <a:pt x="6494" y="8201"/>
                </a:cubicBezTo>
                <a:cubicBezTo>
                  <a:pt x="6713" y="8056"/>
                  <a:pt x="6907" y="7882"/>
                  <a:pt x="7113" y="7718"/>
                </a:cubicBezTo>
                <a:cubicBezTo>
                  <a:pt x="7315" y="7555"/>
                  <a:pt x="7521" y="7405"/>
                  <a:pt x="7760" y="7292"/>
                </a:cubicBezTo>
                <a:cubicBezTo>
                  <a:pt x="8211" y="7066"/>
                  <a:pt x="8718" y="6960"/>
                  <a:pt x="9219" y="6934"/>
                </a:cubicBezTo>
                <a:cubicBezTo>
                  <a:pt x="9347" y="6925"/>
                  <a:pt x="9474" y="6921"/>
                  <a:pt x="9601" y="6921"/>
                </a:cubicBezTo>
                <a:close/>
                <a:moveTo>
                  <a:pt x="81" y="4597"/>
                </a:moveTo>
                <a:cubicBezTo>
                  <a:pt x="107" y="4703"/>
                  <a:pt x="133" y="4810"/>
                  <a:pt x="157" y="4911"/>
                </a:cubicBezTo>
                <a:cubicBezTo>
                  <a:pt x="226" y="5186"/>
                  <a:pt x="321" y="5456"/>
                  <a:pt x="427" y="5719"/>
                </a:cubicBezTo>
                <a:cubicBezTo>
                  <a:pt x="646" y="6265"/>
                  <a:pt x="922" y="6778"/>
                  <a:pt x="1217" y="7280"/>
                </a:cubicBezTo>
                <a:cubicBezTo>
                  <a:pt x="1518" y="7793"/>
                  <a:pt x="1837" y="8301"/>
                  <a:pt x="2132" y="8822"/>
                </a:cubicBezTo>
                <a:cubicBezTo>
                  <a:pt x="2308" y="9141"/>
                  <a:pt x="2476" y="9461"/>
                  <a:pt x="2620" y="9786"/>
                </a:cubicBezTo>
                <a:cubicBezTo>
                  <a:pt x="2620" y="9795"/>
                  <a:pt x="2623" y="9804"/>
                  <a:pt x="2627" y="9810"/>
                </a:cubicBezTo>
                <a:lnTo>
                  <a:pt x="2627" y="9810"/>
                </a:lnTo>
                <a:cubicBezTo>
                  <a:pt x="2605" y="9781"/>
                  <a:pt x="2587" y="9752"/>
                  <a:pt x="2563" y="9724"/>
                </a:cubicBezTo>
                <a:cubicBezTo>
                  <a:pt x="2445" y="9542"/>
                  <a:pt x="2320" y="9360"/>
                  <a:pt x="2195" y="9178"/>
                </a:cubicBezTo>
                <a:cubicBezTo>
                  <a:pt x="1956" y="8834"/>
                  <a:pt x="1724" y="8489"/>
                  <a:pt x="1504" y="8137"/>
                </a:cubicBezTo>
                <a:cubicBezTo>
                  <a:pt x="1279" y="7787"/>
                  <a:pt x="1059" y="7430"/>
                  <a:pt x="865" y="7060"/>
                </a:cubicBezTo>
                <a:cubicBezTo>
                  <a:pt x="671" y="6690"/>
                  <a:pt x="495" y="6308"/>
                  <a:pt x="352" y="5919"/>
                </a:cubicBezTo>
                <a:cubicBezTo>
                  <a:pt x="226" y="5588"/>
                  <a:pt x="139" y="5249"/>
                  <a:pt x="89" y="4897"/>
                </a:cubicBezTo>
                <a:cubicBezTo>
                  <a:pt x="89" y="4798"/>
                  <a:pt x="81" y="4697"/>
                  <a:pt x="81" y="4597"/>
                </a:cubicBezTo>
                <a:close/>
                <a:moveTo>
                  <a:pt x="2745" y="6302"/>
                </a:moveTo>
                <a:cubicBezTo>
                  <a:pt x="2751" y="6364"/>
                  <a:pt x="2765" y="6433"/>
                  <a:pt x="2771" y="6502"/>
                </a:cubicBezTo>
                <a:cubicBezTo>
                  <a:pt x="2802" y="6665"/>
                  <a:pt x="2840" y="6821"/>
                  <a:pt x="2884" y="6979"/>
                </a:cubicBezTo>
                <a:cubicBezTo>
                  <a:pt x="2971" y="7298"/>
                  <a:pt x="3090" y="7611"/>
                  <a:pt x="3185" y="7931"/>
                </a:cubicBezTo>
                <a:cubicBezTo>
                  <a:pt x="3285" y="8250"/>
                  <a:pt x="3353" y="8583"/>
                  <a:pt x="3361" y="8915"/>
                </a:cubicBezTo>
                <a:cubicBezTo>
                  <a:pt x="3373" y="9253"/>
                  <a:pt x="3323" y="9592"/>
                  <a:pt x="3266" y="9924"/>
                </a:cubicBezTo>
                <a:lnTo>
                  <a:pt x="3266" y="9905"/>
                </a:lnTo>
                <a:cubicBezTo>
                  <a:pt x="3278" y="9768"/>
                  <a:pt x="3291" y="9630"/>
                  <a:pt x="3291" y="9499"/>
                </a:cubicBezTo>
                <a:cubicBezTo>
                  <a:pt x="3291" y="9222"/>
                  <a:pt x="3266" y="8953"/>
                  <a:pt x="3222" y="8683"/>
                </a:cubicBezTo>
                <a:cubicBezTo>
                  <a:pt x="3179" y="8414"/>
                  <a:pt x="3109" y="8145"/>
                  <a:pt x="3034" y="7888"/>
                </a:cubicBezTo>
                <a:cubicBezTo>
                  <a:pt x="2959" y="7618"/>
                  <a:pt x="2858" y="7348"/>
                  <a:pt x="2789" y="7078"/>
                </a:cubicBezTo>
                <a:cubicBezTo>
                  <a:pt x="2751" y="6928"/>
                  <a:pt x="2727" y="6772"/>
                  <a:pt x="2721" y="6615"/>
                </a:cubicBezTo>
                <a:cubicBezTo>
                  <a:pt x="2721" y="6508"/>
                  <a:pt x="2727" y="6402"/>
                  <a:pt x="2745" y="6302"/>
                </a:cubicBezTo>
                <a:close/>
                <a:moveTo>
                  <a:pt x="11032" y="7029"/>
                </a:moveTo>
                <a:cubicBezTo>
                  <a:pt x="11050" y="7029"/>
                  <a:pt x="11075" y="7035"/>
                  <a:pt x="11093" y="7035"/>
                </a:cubicBezTo>
                <a:cubicBezTo>
                  <a:pt x="10717" y="7286"/>
                  <a:pt x="10235" y="7298"/>
                  <a:pt x="9797" y="7336"/>
                </a:cubicBezTo>
                <a:cubicBezTo>
                  <a:pt x="9282" y="7379"/>
                  <a:pt x="8762" y="7436"/>
                  <a:pt x="8255" y="7561"/>
                </a:cubicBezTo>
                <a:cubicBezTo>
                  <a:pt x="8004" y="7618"/>
                  <a:pt x="7760" y="7700"/>
                  <a:pt x="7527" y="7806"/>
                </a:cubicBezTo>
                <a:cubicBezTo>
                  <a:pt x="7295" y="7906"/>
                  <a:pt x="7070" y="8038"/>
                  <a:pt x="6864" y="8183"/>
                </a:cubicBezTo>
                <a:cubicBezTo>
                  <a:pt x="6431" y="8483"/>
                  <a:pt x="6061" y="8852"/>
                  <a:pt x="5654" y="9178"/>
                </a:cubicBezTo>
                <a:cubicBezTo>
                  <a:pt x="5259" y="9499"/>
                  <a:pt x="4833" y="9786"/>
                  <a:pt x="4344" y="9924"/>
                </a:cubicBezTo>
                <a:cubicBezTo>
                  <a:pt x="4293" y="9942"/>
                  <a:pt x="4243" y="9956"/>
                  <a:pt x="4194" y="9968"/>
                </a:cubicBezTo>
                <a:lnTo>
                  <a:pt x="4200" y="9962"/>
                </a:lnTo>
                <a:cubicBezTo>
                  <a:pt x="4457" y="9592"/>
                  <a:pt x="4814" y="9317"/>
                  <a:pt x="5203" y="9097"/>
                </a:cubicBezTo>
                <a:cubicBezTo>
                  <a:pt x="5678" y="8822"/>
                  <a:pt x="6187" y="8608"/>
                  <a:pt x="6644" y="8301"/>
                </a:cubicBezTo>
                <a:cubicBezTo>
                  <a:pt x="7070" y="8013"/>
                  <a:pt x="7452" y="7656"/>
                  <a:pt x="7923" y="7430"/>
                </a:cubicBezTo>
                <a:cubicBezTo>
                  <a:pt x="8399" y="7205"/>
                  <a:pt x="8932" y="7160"/>
                  <a:pt x="9452" y="7148"/>
                </a:cubicBezTo>
                <a:cubicBezTo>
                  <a:pt x="9971" y="7136"/>
                  <a:pt x="10511" y="7160"/>
                  <a:pt x="11024" y="7029"/>
                </a:cubicBezTo>
                <a:close/>
                <a:moveTo>
                  <a:pt x="10781" y="7235"/>
                </a:moveTo>
                <a:lnTo>
                  <a:pt x="10781" y="7235"/>
                </a:lnTo>
                <a:cubicBezTo>
                  <a:pt x="10755" y="7248"/>
                  <a:pt x="10723" y="7260"/>
                  <a:pt x="10699" y="7273"/>
                </a:cubicBezTo>
                <a:cubicBezTo>
                  <a:pt x="10460" y="7379"/>
                  <a:pt x="10217" y="7449"/>
                  <a:pt x="9959" y="7498"/>
                </a:cubicBezTo>
                <a:cubicBezTo>
                  <a:pt x="9433" y="7599"/>
                  <a:pt x="8894" y="7618"/>
                  <a:pt x="8374" y="7718"/>
                </a:cubicBezTo>
                <a:cubicBezTo>
                  <a:pt x="8111" y="7769"/>
                  <a:pt x="7847" y="7844"/>
                  <a:pt x="7602" y="7957"/>
                </a:cubicBezTo>
                <a:cubicBezTo>
                  <a:pt x="7365" y="8076"/>
                  <a:pt x="7151" y="8232"/>
                  <a:pt x="6963" y="8420"/>
                </a:cubicBezTo>
                <a:cubicBezTo>
                  <a:pt x="6594" y="8790"/>
                  <a:pt x="6312" y="9260"/>
                  <a:pt x="5866" y="9548"/>
                </a:cubicBezTo>
                <a:cubicBezTo>
                  <a:pt x="5403" y="9855"/>
                  <a:pt x="4833" y="9942"/>
                  <a:pt x="4293" y="10006"/>
                </a:cubicBezTo>
                <a:cubicBezTo>
                  <a:pt x="4246" y="10006"/>
                  <a:pt x="4204" y="10011"/>
                  <a:pt x="4162" y="10017"/>
                </a:cubicBezTo>
                <a:lnTo>
                  <a:pt x="4162" y="10017"/>
                </a:lnTo>
                <a:cubicBezTo>
                  <a:pt x="4164" y="10016"/>
                  <a:pt x="4165" y="10014"/>
                  <a:pt x="4168" y="10012"/>
                </a:cubicBezTo>
                <a:cubicBezTo>
                  <a:pt x="4174" y="10006"/>
                  <a:pt x="4180" y="9994"/>
                  <a:pt x="4188" y="9988"/>
                </a:cubicBezTo>
                <a:cubicBezTo>
                  <a:pt x="4669" y="9893"/>
                  <a:pt x="5102" y="9624"/>
                  <a:pt x="5490" y="9335"/>
                </a:cubicBezTo>
                <a:cubicBezTo>
                  <a:pt x="5904" y="9016"/>
                  <a:pt x="6280" y="8652"/>
                  <a:pt x="6700" y="8339"/>
                </a:cubicBezTo>
                <a:cubicBezTo>
                  <a:pt x="6907" y="8183"/>
                  <a:pt x="7127" y="8032"/>
                  <a:pt x="7365" y="7912"/>
                </a:cubicBezTo>
                <a:cubicBezTo>
                  <a:pt x="7596" y="7799"/>
                  <a:pt x="7841" y="7706"/>
                  <a:pt x="8091" y="7637"/>
                </a:cubicBezTo>
                <a:cubicBezTo>
                  <a:pt x="8600" y="7492"/>
                  <a:pt x="9126" y="7423"/>
                  <a:pt x="9646" y="7379"/>
                </a:cubicBezTo>
                <a:cubicBezTo>
                  <a:pt x="9896" y="7355"/>
                  <a:pt x="10153" y="7342"/>
                  <a:pt x="10399" y="7310"/>
                </a:cubicBezTo>
                <a:cubicBezTo>
                  <a:pt x="10529" y="7298"/>
                  <a:pt x="10656" y="7273"/>
                  <a:pt x="10781" y="7235"/>
                </a:cubicBezTo>
                <a:close/>
                <a:moveTo>
                  <a:pt x="101" y="4347"/>
                </a:moveTo>
                <a:lnTo>
                  <a:pt x="101" y="4347"/>
                </a:lnTo>
                <a:cubicBezTo>
                  <a:pt x="107" y="4359"/>
                  <a:pt x="113" y="4371"/>
                  <a:pt x="113" y="4377"/>
                </a:cubicBezTo>
                <a:cubicBezTo>
                  <a:pt x="127" y="4409"/>
                  <a:pt x="139" y="4440"/>
                  <a:pt x="151" y="4466"/>
                </a:cubicBezTo>
                <a:cubicBezTo>
                  <a:pt x="157" y="4472"/>
                  <a:pt x="157" y="4478"/>
                  <a:pt x="157" y="4478"/>
                </a:cubicBezTo>
                <a:cubicBezTo>
                  <a:pt x="277" y="4741"/>
                  <a:pt x="414" y="4986"/>
                  <a:pt x="564" y="5224"/>
                </a:cubicBezTo>
                <a:cubicBezTo>
                  <a:pt x="796" y="5594"/>
                  <a:pt x="1053" y="5938"/>
                  <a:pt x="1304" y="6295"/>
                </a:cubicBezTo>
                <a:cubicBezTo>
                  <a:pt x="1562" y="6653"/>
                  <a:pt x="1799" y="7023"/>
                  <a:pt x="2007" y="7417"/>
                </a:cubicBezTo>
                <a:cubicBezTo>
                  <a:pt x="2213" y="7825"/>
                  <a:pt x="2383" y="8244"/>
                  <a:pt x="2514" y="8677"/>
                </a:cubicBezTo>
                <a:cubicBezTo>
                  <a:pt x="2652" y="9115"/>
                  <a:pt x="2745" y="9560"/>
                  <a:pt x="2796" y="10012"/>
                </a:cubicBezTo>
                <a:cubicBezTo>
                  <a:pt x="2796" y="10025"/>
                  <a:pt x="2802" y="10037"/>
                  <a:pt x="2802" y="10049"/>
                </a:cubicBezTo>
                <a:cubicBezTo>
                  <a:pt x="2714" y="9830"/>
                  <a:pt x="2620" y="9624"/>
                  <a:pt x="2520" y="9416"/>
                </a:cubicBezTo>
                <a:cubicBezTo>
                  <a:pt x="2464" y="9279"/>
                  <a:pt x="2413" y="9141"/>
                  <a:pt x="2357" y="9002"/>
                </a:cubicBezTo>
                <a:cubicBezTo>
                  <a:pt x="2195" y="8589"/>
                  <a:pt x="2025" y="8183"/>
                  <a:pt x="1831" y="7781"/>
                </a:cubicBezTo>
                <a:cubicBezTo>
                  <a:pt x="1649" y="7385"/>
                  <a:pt x="1443" y="6991"/>
                  <a:pt x="1217" y="6615"/>
                </a:cubicBezTo>
                <a:cubicBezTo>
                  <a:pt x="984" y="6227"/>
                  <a:pt x="728" y="5857"/>
                  <a:pt x="509" y="5456"/>
                </a:cubicBezTo>
                <a:cubicBezTo>
                  <a:pt x="321" y="5111"/>
                  <a:pt x="170" y="4741"/>
                  <a:pt x="101" y="4347"/>
                </a:cubicBezTo>
                <a:close/>
                <a:moveTo>
                  <a:pt x="2739" y="6182"/>
                </a:moveTo>
                <a:lnTo>
                  <a:pt x="2739" y="6220"/>
                </a:lnTo>
                <a:cubicBezTo>
                  <a:pt x="2708" y="6326"/>
                  <a:pt x="2702" y="6439"/>
                  <a:pt x="2702" y="6552"/>
                </a:cubicBezTo>
                <a:cubicBezTo>
                  <a:pt x="2696" y="6690"/>
                  <a:pt x="2714" y="6821"/>
                  <a:pt x="2739" y="6960"/>
                </a:cubicBezTo>
                <a:cubicBezTo>
                  <a:pt x="2789" y="7229"/>
                  <a:pt x="2884" y="7492"/>
                  <a:pt x="2965" y="7761"/>
                </a:cubicBezTo>
                <a:cubicBezTo>
                  <a:pt x="3046" y="8025"/>
                  <a:pt x="3115" y="8295"/>
                  <a:pt x="3165" y="8565"/>
                </a:cubicBezTo>
                <a:cubicBezTo>
                  <a:pt x="3216" y="8834"/>
                  <a:pt x="3248" y="9109"/>
                  <a:pt x="3254" y="9378"/>
                </a:cubicBezTo>
                <a:cubicBezTo>
                  <a:pt x="3254" y="9536"/>
                  <a:pt x="3248" y="9693"/>
                  <a:pt x="3234" y="9843"/>
                </a:cubicBezTo>
                <a:cubicBezTo>
                  <a:pt x="3228" y="9924"/>
                  <a:pt x="3222" y="10000"/>
                  <a:pt x="3210" y="10075"/>
                </a:cubicBezTo>
                <a:cubicBezTo>
                  <a:pt x="3216" y="9754"/>
                  <a:pt x="3191" y="9423"/>
                  <a:pt x="3135" y="9103"/>
                </a:cubicBezTo>
                <a:cubicBezTo>
                  <a:pt x="3072" y="8759"/>
                  <a:pt x="2971" y="8426"/>
                  <a:pt x="2864" y="8094"/>
                </a:cubicBezTo>
                <a:cubicBezTo>
                  <a:pt x="2759" y="7761"/>
                  <a:pt x="2652" y="7436"/>
                  <a:pt x="2620" y="7092"/>
                </a:cubicBezTo>
                <a:cubicBezTo>
                  <a:pt x="2589" y="6821"/>
                  <a:pt x="2608" y="6546"/>
                  <a:pt x="2696" y="6289"/>
                </a:cubicBezTo>
                <a:cubicBezTo>
                  <a:pt x="2702" y="6277"/>
                  <a:pt x="2708" y="6265"/>
                  <a:pt x="2714" y="6251"/>
                </a:cubicBezTo>
                <a:cubicBezTo>
                  <a:pt x="2721" y="6227"/>
                  <a:pt x="2733" y="6202"/>
                  <a:pt x="2739" y="6182"/>
                </a:cubicBezTo>
                <a:close/>
                <a:moveTo>
                  <a:pt x="2821" y="6465"/>
                </a:moveTo>
                <a:lnTo>
                  <a:pt x="2821" y="6465"/>
                </a:lnTo>
                <a:cubicBezTo>
                  <a:pt x="2878" y="6615"/>
                  <a:pt x="2953" y="6766"/>
                  <a:pt x="3022" y="6910"/>
                </a:cubicBezTo>
                <a:cubicBezTo>
                  <a:pt x="3103" y="7066"/>
                  <a:pt x="3185" y="7223"/>
                  <a:pt x="3254" y="7385"/>
                </a:cubicBezTo>
                <a:cubicBezTo>
                  <a:pt x="3323" y="7549"/>
                  <a:pt x="3379" y="7718"/>
                  <a:pt x="3422" y="7894"/>
                </a:cubicBezTo>
                <a:cubicBezTo>
                  <a:pt x="3511" y="8238"/>
                  <a:pt x="3549" y="8596"/>
                  <a:pt x="3541" y="8953"/>
                </a:cubicBezTo>
                <a:cubicBezTo>
                  <a:pt x="3529" y="9303"/>
                  <a:pt x="3466" y="9661"/>
                  <a:pt x="3353" y="10000"/>
                </a:cubicBezTo>
                <a:cubicBezTo>
                  <a:pt x="3329" y="10081"/>
                  <a:pt x="3303" y="10156"/>
                  <a:pt x="3272" y="10231"/>
                </a:cubicBezTo>
                <a:cubicBezTo>
                  <a:pt x="3260" y="10251"/>
                  <a:pt x="3254" y="10269"/>
                  <a:pt x="3248" y="10294"/>
                </a:cubicBezTo>
                <a:cubicBezTo>
                  <a:pt x="3245" y="10296"/>
                  <a:pt x="3243" y="10299"/>
                  <a:pt x="3242" y="10301"/>
                </a:cubicBezTo>
                <a:lnTo>
                  <a:pt x="3242" y="10301"/>
                </a:lnTo>
                <a:cubicBezTo>
                  <a:pt x="3250" y="10240"/>
                  <a:pt x="3261" y="10182"/>
                  <a:pt x="3272" y="10124"/>
                </a:cubicBezTo>
                <a:cubicBezTo>
                  <a:pt x="3335" y="9768"/>
                  <a:pt x="3398" y="9416"/>
                  <a:pt x="3410" y="9053"/>
                </a:cubicBezTo>
                <a:cubicBezTo>
                  <a:pt x="3410" y="8883"/>
                  <a:pt x="3404" y="8709"/>
                  <a:pt x="3379" y="8539"/>
                </a:cubicBezTo>
                <a:cubicBezTo>
                  <a:pt x="3353" y="8377"/>
                  <a:pt x="3315" y="8213"/>
                  <a:pt x="3272" y="8050"/>
                </a:cubicBezTo>
                <a:cubicBezTo>
                  <a:pt x="3191" y="7731"/>
                  <a:pt x="3072" y="7423"/>
                  <a:pt x="2977" y="7104"/>
                </a:cubicBezTo>
                <a:cubicBezTo>
                  <a:pt x="2915" y="6890"/>
                  <a:pt x="2858" y="6678"/>
                  <a:pt x="2821" y="6465"/>
                </a:cubicBezTo>
                <a:close/>
                <a:moveTo>
                  <a:pt x="2986" y="10566"/>
                </a:moveTo>
                <a:cubicBezTo>
                  <a:pt x="2987" y="10569"/>
                  <a:pt x="2989" y="10573"/>
                  <a:pt x="2991" y="10576"/>
                </a:cubicBezTo>
                <a:cubicBezTo>
                  <a:pt x="2992" y="10583"/>
                  <a:pt x="2993" y="10590"/>
                  <a:pt x="2995" y="10596"/>
                </a:cubicBezTo>
                <a:lnTo>
                  <a:pt x="2995" y="10596"/>
                </a:lnTo>
                <a:cubicBezTo>
                  <a:pt x="2992" y="10586"/>
                  <a:pt x="2989" y="10577"/>
                  <a:pt x="2986" y="10566"/>
                </a:cubicBezTo>
                <a:close/>
                <a:moveTo>
                  <a:pt x="7414" y="9198"/>
                </a:moveTo>
                <a:lnTo>
                  <a:pt x="7414" y="9198"/>
                </a:lnTo>
                <a:cubicBezTo>
                  <a:pt x="7327" y="9253"/>
                  <a:pt x="7240" y="9311"/>
                  <a:pt x="7159" y="9378"/>
                </a:cubicBezTo>
                <a:cubicBezTo>
                  <a:pt x="6838" y="9630"/>
                  <a:pt x="6563" y="9936"/>
                  <a:pt x="6262" y="10206"/>
                </a:cubicBezTo>
                <a:cubicBezTo>
                  <a:pt x="6106" y="10350"/>
                  <a:pt x="5948" y="10482"/>
                  <a:pt x="5773" y="10589"/>
                </a:cubicBezTo>
                <a:cubicBezTo>
                  <a:pt x="5597" y="10702"/>
                  <a:pt x="5409" y="10795"/>
                  <a:pt x="5221" y="10876"/>
                </a:cubicBezTo>
                <a:cubicBezTo>
                  <a:pt x="4851" y="11046"/>
                  <a:pt x="4469" y="11183"/>
                  <a:pt x="4113" y="11379"/>
                </a:cubicBezTo>
                <a:cubicBezTo>
                  <a:pt x="3986" y="11447"/>
                  <a:pt x="3867" y="11522"/>
                  <a:pt x="3755" y="11604"/>
                </a:cubicBezTo>
                <a:cubicBezTo>
                  <a:pt x="3992" y="11397"/>
                  <a:pt x="4263" y="11234"/>
                  <a:pt x="4544" y="11084"/>
                </a:cubicBezTo>
                <a:cubicBezTo>
                  <a:pt x="4851" y="10920"/>
                  <a:pt x="5158" y="10770"/>
                  <a:pt x="5447" y="10576"/>
                </a:cubicBezTo>
                <a:cubicBezTo>
                  <a:pt x="5754" y="10370"/>
                  <a:pt x="6036" y="10130"/>
                  <a:pt x="6324" y="9899"/>
                </a:cubicBezTo>
                <a:cubicBezTo>
                  <a:pt x="6607" y="9673"/>
                  <a:pt x="6895" y="9461"/>
                  <a:pt x="7214" y="9291"/>
                </a:cubicBezTo>
                <a:cubicBezTo>
                  <a:pt x="7277" y="9253"/>
                  <a:pt x="7347" y="9222"/>
                  <a:pt x="7414" y="9198"/>
                </a:cubicBezTo>
                <a:close/>
                <a:moveTo>
                  <a:pt x="7578" y="9047"/>
                </a:moveTo>
                <a:cubicBezTo>
                  <a:pt x="7584" y="9047"/>
                  <a:pt x="7584" y="9053"/>
                  <a:pt x="7590" y="9053"/>
                </a:cubicBezTo>
                <a:lnTo>
                  <a:pt x="7616" y="9053"/>
                </a:lnTo>
                <a:cubicBezTo>
                  <a:pt x="7515" y="9091"/>
                  <a:pt x="7422" y="9129"/>
                  <a:pt x="7333" y="9172"/>
                </a:cubicBezTo>
                <a:cubicBezTo>
                  <a:pt x="7001" y="9329"/>
                  <a:pt x="6707" y="9536"/>
                  <a:pt x="6425" y="9762"/>
                </a:cubicBezTo>
                <a:cubicBezTo>
                  <a:pt x="6130" y="9994"/>
                  <a:pt x="5854" y="10237"/>
                  <a:pt x="5554" y="10457"/>
                </a:cubicBezTo>
                <a:cubicBezTo>
                  <a:pt x="5403" y="10564"/>
                  <a:pt x="5253" y="10664"/>
                  <a:pt x="5096" y="10752"/>
                </a:cubicBezTo>
                <a:cubicBezTo>
                  <a:pt x="4946" y="10839"/>
                  <a:pt x="4796" y="10920"/>
                  <a:pt x="4639" y="11003"/>
                </a:cubicBezTo>
                <a:cubicBezTo>
                  <a:pt x="4338" y="11159"/>
                  <a:pt x="4037" y="11322"/>
                  <a:pt x="3780" y="11547"/>
                </a:cubicBezTo>
                <a:cubicBezTo>
                  <a:pt x="3750" y="11577"/>
                  <a:pt x="3720" y="11602"/>
                  <a:pt x="3690" y="11630"/>
                </a:cubicBezTo>
                <a:lnTo>
                  <a:pt x="3690" y="11630"/>
                </a:lnTo>
                <a:cubicBezTo>
                  <a:pt x="3802" y="11513"/>
                  <a:pt x="3924" y="11404"/>
                  <a:pt x="4049" y="11304"/>
                </a:cubicBezTo>
                <a:cubicBezTo>
                  <a:pt x="4356" y="11058"/>
                  <a:pt x="4689" y="10858"/>
                  <a:pt x="5021" y="10645"/>
                </a:cubicBezTo>
                <a:cubicBezTo>
                  <a:pt x="5184" y="10532"/>
                  <a:pt x="5346" y="10425"/>
                  <a:pt x="5510" y="10306"/>
                </a:cubicBezTo>
                <a:cubicBezTo>
                  <a:pt x="5666" y="10188"/>
                  <a:pt x="5817" y="10069"/>
                  <a:pt x="5973" y="9950"/>
                </a:cubicBezTo>
                <a:cubicBezTo>
                  <a:pt x="6274" y="9711"/>
                  <a:pt x="6587" y="9479"/>
                  <a:pt x="6925" y="9297"/>
                </a:cubicBezTo>
                <a:cubicBezTo>
                  <a:pt x="7139" y="9190"/>
                  <a:pt x="7353" y="9103"/>
                  <a:pt x="7578" y="9047"/>
                </a:cubicBezTo>
                <a:close/>
                <a:moveTo>
                  <a:pt x="7422" y="9285"/>
                </a:moveTo>
                <a:lnTo>
                  <a:pt x="7422" y="9285"/>
                </a:lnTo>
                <a:cubicBezTo>
                  <a:pt x="7377" y="9329"/>
                  <a:pt x="7333" y="9372"/>
                  <a:pt x="7289" y="9416"/>
                </a:cubicBezTo>
                <a:cubicBezTo>
                  <a:pt x="7014" y="9699"/>
                  <a:pt x="6757" y="10006"/>
                  <a:pt x="6488" y="10294"/>
                </a:cubicBezTo>
                <a:cubicBezTo>
                  <a:pt x="6224" y="10582"/>
                  <a:pt x="5930" y="10852"/>
                  <a:pt x="5591" y="11052"/>
                </a:cubicBezTo>
                <a:cubicBezTo>
                  <a:pt x="5247" y="11259"/>
                  <a:pt x="4865" y="11391"/>
                  <a:pt x="4489" y="11535"/>
                </a:cubicBezTo>
                <a:cubicBezTo>
                  <a:pt x="4400" y="11567"/>
                  <a:pt x="4313" y="11597"/>
                  <a:pt x="4225" y="11635"/>
                </a:cubicBezTo>
                <a:cubicBezTo>
                  <a:pt x="4243" y="11623"/>
                  <a:pt x="4263" y="11617"/>
                  <a:pt x="4275" y="11610"/>
                </a:cubicBezTo>
                <a:cubicBezTo>
                  <a:pt x="4588" y="11466"/>
                  <a:pt x="4908" y="11322"/>
                  <a:pt x="5215" y="11165"/>
                </a:cubicBezTo>
                <a:cubicBezTo>
                  <a:pt x="5516" y="11009"/>
                  <a:pt x="5811" y="10833"/>
                  <a:pt x="6074" y="10613"/>
                </a:cubicBezTo>
                <a:cubicBezTo>
                  <a:pt x="6375" y="10370"/>
                  <a:pt x="6619" y="10075"/>
                  <a:pt x="6876" y="9799"/>
                </a:cubicBezTo>
                <a:cubicBezTo>
                  <a:pt x="7046" y="9611"/>
                  <a:pt x="7220" y="9435"/>
                  <a:pt x="7422" y="9285"/>
                </a:cubicBezTo>
                <a:close/>
                <a:moveTo>
                  <a:pt x="3684" y="11637"/>
                </a:moveTo>
                <a:lnTo>
                  <a:pt x="3684" y="11637"/>
                </a:lnTo>
                <a:cubicBezTo>
                  <a:pt x="3679" y="11643"/>
                  <a:pt x="3680" y="11649"/>
                  <a:pt x="3685" y="11654"/>
                </a:cubicBezTo>
                <a:cubicBezTo>
                  <a:pt x="3661" y="11672"/>
                  <a:pt x="3636" y="11692"/>
                  <a:pt x="3610" y="11717"/>
                </a:cubicBezTo>
                <a:cubicBezTo>
                  <a:pt x="3634" y="11690"/>
                  <a:pt x="3659" y="11663"/>
                  <a:pt x="3684" y="11637"/>
                </a:cubicBezTo>
                <a:close/>
                <a:moveTo>
                  <a:pt x="7121" y="9491"/>
                </a:moveTo>
                <a:lnTo>
                  <a:pt x="7121" y="9491"/>
                </a:lnTo>
                <a:cubicBezTo>
                  <a:pt x="7064" y="9542"/>
                  <a:pt x="7008" y="9592"/>
                  <a:pt x="6957" y="9649"/>
                </a:cubicBezTo>
                <a:cubicBezTo>
                  <a:pt x="6694" y="9930"/>
                  <a:pt x="6450" y="10237"/>
                  <a:pt x="6161" y="10494"/>
                </a:cubicBezTo>
                <a:cubicBezTo>
                  <a:pt x="5904" y="10726"/>
                  <a:pt x="5609" y="10914"/>
                  <a:pt x="5308" y="11084"/>
                </a:cubicBezTo>
                <a:cubicBezTo>
                  <a:pt x="5002" y="11246"/>
                  <a:pt x="4689" y="11391"/>
                  <a:pt x="4368" y="11535"/>
                </a:cubicBezTo>
                <a:cubicBezTo>
                  <a:pt x="4168" y="11629"/>
                  <a:pt x="3974" y="11723"/>
                  <a:pt x="3774" y="11823"/>
                </a:cubicBezTo>
                <a:cubicBezTo>
                  <a:pt x="3648" y="11886"/>
                  <a:pt x="3529" y="11955"/>
                  <a:pt x="3410" y="12030"/>
                </a:cubicBezTo>
                <a:cubicBezTo>
                  <a:pt x="3404" y="12036"/>
                  <a:pt x="3404" y="12036"/>
                  <a:pt x="3398" y="12036"/>
                </a:cubicBezTo>
                <a:cubicBezTo>
                  <a:pt x="3379" y="12048"/>
                  <a:pt x="3361" y="12062"/>
                  <a:pt x="3341" y="12074"/>
                </a:cubicBezTo>
                <a:cubicBezTo>
                  <a:pt x="3347" y="12062"/>
                  <a:pt x="3361" y="12048"/>
                  <a:pt x="3367" y="12036"/>
                </a:cubicBezTo>
                <a:cubicBezTo>
                  <a:pt x="3549" y="11811"/>
                  <a:pt x="3780" y="11629"/>
                  <a:pt x="4037" y="11478"/>
                </a:cubicBezTo>
                <a:cubicBezTo>
                  <a:pt x="4382" y="11278"/>
                  <a:pt x="4752" y="11140"/>
                  <a:pt x="5120" y="10983"/>
                </a:cubicBezTo>
                <a:cubicBezTo>
                  <a:pt x="5308" y="10902"/>
                  <a:pt x="5496" y="10815"/>
                  <a:pt x="5672" y="10714"/>
                </a:cubicBezTo>
                <a:cubicBezTo>
                  <a:pt x="5848" y="10613"/>
                  <a:pt x="6017" y="10494"/>
                  <a:pt x="6173" y="10364"/>
                </a:cubicBezTo>
                <a:cubicBezTo>
                  <a:pt x="6488" y="10100"/>
                  <a:pt x="6763" y="9792"/>
                  <a:pt x="7070" y="9529"/>
                </a:cubicBezTo>
                <a:cubicBezTo>
                  <a:pt x="7089" y="9517"/>
                  <a:pt x="7101" y="9505"/>
                  <a:pt x="7121" y="9491"/>
                </a:cubicBezTo>
                <a:close/>
                <a:moveTo>
                  <a:pt x="9877" y="0"/>
                </a:moveTo>
                <a:cubicBezTo>
                  <a:pt x="9870" y="0"/>
                  <a:pt x="9863" y="3"/>
                  <a:pt x="9859" y="9"/>
                </a:cubicBezTo>
                <a:cubicBezTo>
                  <a:pt x="9853" y="4"/>
                  <a:pt x="9845" y="1"/>
                  <a:pt x="9837" y="1"/>
                </a:cubicBezTo>
                <a:cubicBezTo>
                  <a:pt x="9826" y="1"/>
                  <a:pt x="9816" y="5"/>
                  <a:pt x="9809" y="15"/>
                </a:cubicBezTo>
                <a:cubicBezTo>
                  <a:pt x="9508" y="925"/>
                  <a:pt x="8918" y="1695"/>
                  <a:pt x="8330" y="2429"/>
                </a:cubicBezTo>
                <a:cubicBezTo>
                  <a:pt x="7735" y="3168"/>
                  <a:pt x="7121" y="3896"/>
                  <a:pt x="6713" y="4761"/>
                </a:cubicBezTo>
                <a:cubicBezTo>
                  <a:pt x="6494" y="5230"/>
                  <a:pt x="6343" y="5738"/>
                  <a:pt x="6318" y="6257"/>
                </a:cubicBezTo>
                <a:cubicBezTo>
                  <a:pt x="5999" y="6621"/>
                  <a:pt x="5698" y="6997"/>
                  <a:pt x="5435" y="7399"/>
                </a:cubicBezTo>
                <a:cubicBezTo>
                  <a:pt x="5278" y="7631"/>
                  <a:pt x="5134" y="7868"/>
                  <a:pt x="4996" y="8113"/>
                </a:cubicBezTo>
                <a:cubicBezTo>
                  <a:pt x="5002" y="8094"/>
                  <a:pt x="5008" y="8076"/>
                  <a:pt x="5015" y="8062"/>
                </a:cubicBezTo>
                <a:cubicBezTo>
                  <a:pt x="5233" y="7668"/>
                  <a:pt x="5447" y="7267"/>
                  <a:pt x="5617" y="6847"/>
                </a:cubicBezTo>
                <a:cubicBezTo>
                  <a:pt x="5710" y="6621"/>
                  <a:pt x="5791" y="6384"/>
                  <a:pt x="5848" y="6138"/>
                </a:cubicBezTo>
                <a:cubicBezTo>
                  <a:pt x="5910" y="5881"/>
                  <a:pt x="5942" y="5618"/>
                  <a:pt x="5955" y="5355"/>
                </a:cubicBezTo>
                <a:cubicBezTo>
                  <a:pt x="5967" y="5085"/>
                  <a:pt x="5967" y="4810"/>
                  <a:pt x="5985" y="4535"/>
                </a:cubicBezTo>
                <a:cubicBezTo>
                  <a:pt x="5999" y="4278"/>
                  <a:pt x="6030" y="4027"/>
                  <a:pt x="6092" y="3775"/>
                </a:cubicBezTo>
                <a:cubicBezTo>
                  <a:pt x="6205" y="3306"/>
                  <a:pt x="6387" y="2861"/>
                  <a:pt x="6557" y="2410"/>
                </a:cubicBezTo>
                <a:cubicBezTo>
                  <a:pt x="6682" y="2046"/>
                  <a:pt x="6801" y="1677"/>
                  <a:pt x="6850" y="1301"/>
                </a:cubicBezTo>
                <a:cubicBezTo>
                  <a:pt x="6858" y="1294"/>
                  <a:pt x="6858" y="1294"/>
                  <a:pt x="6858" y="1287"/>
                </a:cubicBezTo>
                <a:lnTo>
                  <a:pt x="6858" y="1281"/>
                </a:lnTo>
                <a:cubicBezTo>
                  <a:pt x="6901" y="1169"/>
                  <a:pt x="6919" y="1044"/>
                  <a:pt x="6913" y="917"/>
                </a:cubicBezTo>
                <a:cubicBezTo>
                  <a:pt x="6919" y="893"/>
                  <a:pt x="6925" y="874"/>
                  <a:pt x="6933" y="850"/>
                </a:cubicBezTo>
                <a:cubicBezTo>
                  <a:pt x="6933" y="840"/>
                  <a:pt x="6926" y="834"/>
                  <a:pt x="6917" y="834"/>
                </a:cubicBezTo>
                <a:cubicBezTo>
                  <a:pt x="6914" y="834"/>
                  <a:pt x="6911" y="835"/>
                  <a:pt x="6907" y="836"/>
                </a:cubicBezTo>
                <a:lnTo>
                  <a:pt x="6907" y="812"/>
                </a:lnTo>
                <a:cubicBezTo>
                  <a:pt x="6904" y="794"/>
                  <a:pt x="6893" y="786"/>
                  <a:pt x="6881" y="786"/>
                </a:cubicBezTo>
                <a:cubicBezTo>
                  <a:pt x="6868" y="786"/>
                  <a:pt x="6854" y="796"/>
                  <a:pt x="6850" y="812"/>
                </a:cubicBezTo>
                <a:cubicBezTo>
                  <a:pt x="6844" y="818"/>
                  <a:pt x="6844" y="830"/>
                  <a:pt x="6844" y="842"/>
                </a:cubicBezTo>
                <a:cubicBezTo>
                  <a:pt x="6832" y="842"/>
                  <a:pt x="6820" y="850"/>
                  <a:pt x="6820" y="862"/>
                </a:cubicBezTo>
                <a:lnTo>
                  <a:pt x="6820" y="911"/>
                </a:lnTo>
                <a:cubicBezTo>
                  <a:pt x="6795" y="1000"/>
                  <a:pt x="6763" y="1087"/>
                  <a:pt x="6731" y="1175"/>
                </a:cubicBezTo>
                <a:cubicBezTo>
                  <a:pt x="6713" y="1238"/>
                  <a:pt x="6688" y="1294"/>
                  <a:pt x="6656" y="1351"/>
                </a:cubicBezTo>
                <a:cubicBezTo>
                  <a:pt x="6632" y="1406"/>
                  <a:pt x="6594" y="1463"/>
                  <a:pt x="6563" y="1519"/>
                </a:cubicBezTo>
                <a:lnTo>
                  <a:pt x="6563" y="1539"/>
                </a:lnTo>
                <a:cubicBezTo>
                  <a:pt x="6557" y="1551"/>
                  <a:pt x="6543" y="1564"/>
                  <a:pt x="6537" y="1576"/>
                </a:cubicBezTo>
                <a:cubicBezTo>
                  <a:pt x="6369" y="1802"/>
                  <a:pt x="6173" y="2008"/>
                  <a:pt x="5979" y="2204"/>
                </a:cubicBezTo>
                <a:cubicBezTo>
                  <a:pt x="5773" y="2404"/>
                  <a:pt x="5566" y="2598"/>
                  <a:pt x="5384" y="2817"/>
                </a:cubicBezTo>
                <a:cubicBezTo>
                  <a:pt x="5203" y="3031"/>
                  <a:pt x="5045" y="3262"/>
                  <a:pt x="4932" y="3512"/>
                </a:cubicBezTo>
                <a:cubicBezTo>
                  <a:pt x="4707" y="4021"/>
                  <a:pt x="4626" y="4579"/>
                  <a:pt x="4626" y="5129"/>
                </a:cubicBezTo>
                <a:cubicBezTo>
                  <a:pt x="4626" y="5750"/>
                  <a:pt x="4726" y="6364"/>
                  <a:pt x="4808" y="6972"/>
                </a:cubicBezTo>
                <a:cubicBezTo>
                  <a:pt x="4851" y="7292"/>
                  <a:pt x="4889" y="7611"/>
                  <a:pt x="4902" y="7931"/>
                </a:cubicBezTo>
                <a:cubicBezTo>
                  <a:pt x="4908" y="8019"/>
                  <a:pt x="4908" y="8113"/>
                  <a:pt x="4895" y="8201"/>
                </a:cubicBezTo>
                <a:cubicBezTo>
                  <a:pt x="4839" y="8313"/>
                  <a:pt x="4776" y="8420"/>
                  <a:pt x="4726" y="8539"/>
                </a:cubicBezTo>
                <a:cubicBezTo>
                  <a:pt x="4770" y="8288"/>
                  <a:pt x="4776" y="8038"/>
                  <a:pt x="4738" y="7787"/>
                </a:cubicBezTo>
                <a:cubicBezTo>
                  <a:pt x="4695" y="7455"/>
                  <a:pt x="4588" y="7136"/>
                  <a:pt x="4457" y="6829"/>
                </a:cubicBezTo>
                <a:cubicBezTo>
                  <a:pt x="4319" y="6514"/>
                  <a:pt x="4156" y="6208"/>
                  <a:pt x="3992" y="5907"/>
                </a:cubicBezTo>
                <a:cubicBezTo>
                  <a:pt x="3911" y="5756"/>
                  <a:pt x="3824" y="5600"/>
                  <a:pt x="3737" y="5449"/>
                </a:cubicBezTo>
                <a:cubicBezTo>
                  <a:pt x="3648" y="5305"/>
                  <a:pt x="3561" y="5161"/>
                  <a:pt x="3473" y="5016"/>
                </a:cubicBezTo>
                <a:cubicBezTo>
                  <a:pt x="3398" y="4873"/>
                  <a:pt x="3323" y="4729"/>
                  <a:pt x="3272" y="4573"/>
                </a:cubicBezTo>
                <a:cubicBezTo>
                  <a:pt x="3234" y="4452"/>
                  <a:pt x="3216" y="4333"/>
                  <a:pt x="3210" y="4209"/>
                </a:cubicBezTo>
                <a:cubicBezTo>
                  <a:pt x="3210" y="4151"/>
                  <a:pt x="3216" y="4102"/>
                  <a:pt x="3222" y="4046"/>
                </a:cubicBezTo>
                <a:cubicBezTo>
                  <a:pt x="3222" y="4015"/>
                  <a:pt x="3228" y="3989"/>
                  <a:pt x="3234" y="3963"/>
                </a:cubicBezTo>
                <a:cubicBezTo>
                  <a:pt x="3234" y="3945"/>
                  <a:pt x="3240" y="3926"/>
                  <a:pt x="3248" y="3908"/>
                </a:cubicBezTo>
                <a:cubicBezTo>
                  <a:pt x="3248" y="3902"/>
                  <a:pt x="3248" y="3896"/>
                  <a:pt x="3240" y="3896"/>
                </a:cubicBezTo>
                <a:cubicBezTo>
                  <a:pt x="3240" y="3888"/>
                  <a:pt x="3233" y="3883"/>
                  <a:pt x="3226" y="3883"/>
                </a:cubicBezTo>
                <a:cubicBezTo>
                  <a:pt x="3219" y="3883"/>
                  <a:pt x="3213" y="3887"/>
                  <a:pt x="3210" y="3896"/>
                </a:cubicBezTo>
                <a:cubicBezTo>
                  <a:pt x="3210" y="3908"/>
                  <a:pt x="3203" y="3920"/>
                  <a:pt x="3203" y="3933"/>
                </a:cubicBezTo>
                <a:lnTo>
                  <a:pt x="3197" y="3933"/>
                </a:lnTo>
                <a:cubicBezTo>
                  <a:pt x="3191" y="3963"/>
                  <a:pt x="3185" y="3989"/>
                  <a:pt x="3179" y="4015"/>
                </a:cubicBezTo>
                <a:cubicBezTo>
                  <a:pt x="3135" y="4165"/>
                  <a:pt x="3097" y="4315"/>
                  <a:pt x="3060" y="4466"/>
                </a:cubicBezTo>
                <a:cubicBezTo>
                  <a:pt x="3015" y="4654"/>
                  <a:pt x="2977" y="4848"/>
                  <a:pt x="2959" y="5042"/>
                </a:cubicBezTo>
                <a:cubicBezTo>
                  <a:pt x="2921" y="5400"/>
                  <a:pt x="2933" y="5768"/>
                  <a:pt x="3046" y="6114"/>
                </a:cubicBezTo>
                <a:cubicBezTo>
                  <a:pt x="3153" y="6459"/>
                  <a:pt x="3373" y="6740"/>
                  <a:pt x="3604" y="7009"/>
                </a:cubicBezTo>
                <a:cubicBezTo>
                  <a:pt x="3842" y="7280"/>
                  <a:pt x="4087" y="7549"/>
                  <a:pt x="4269" y="7856"/>
                </a:cubicBezTo>
                <a:cubicBezTo>
                  <a:pt x="4457" y="8169"/>
                  <a:pt x="4582" y="8527"/>
                  <a:pt x="4556" y="8897"/>
                </a:cubicBezTo>
                <a:lnTo>
                  <a:pt x="4556" y="8935"/>
                </a:lnTo>
                <a:cubicBezTo>
                  <a:pt x="4544" y="8959"/>
                  <a:pt x="4538" y="8978"/>
                  <a:pt x="4532" y="8996"/>
                </a:cubicBezTo>
                <a:cubicBezTo>
                  <a:pt x="4526" y="9010"/>
                  <a:pt x="4519" y="9022"/>
                  <a:pt x="4519" y="9034"/>
                </a:cubicBezTo>
                <a:cubicBezTo>
                  <a:pt x="4507" y="9053"/>
                  <a:pt x="4495" y="9078"/>
                  <a:pt x="4481" y="9103"/>
                </a:cubicBezTo>
                <a:lnTo>
                  <a:pt x="4481" y="9109"/>
                </a:lnTo>
                <a:lnTo>
                  <a:pt x="4475" y="9115"/>
                </a:lnTo>
                <a:cubicBezTo>
                  <a:pt x="4419" y="9241"/>
                  <a:pt x="4356" y="9366"/>
                  <a:pt x="4301" y="9499"/>
                </a:cubicBezTo>
                <a:cubicBezTo>
                  <a:pt x="4231" y="9617"/>
                  <a:pt x="4168" y="9736"/>
                  <a:pt x="4125" y="9867"/>
                </a:cubicBezTo>
                <a:cubicBezTo>
                  <a:pt x="4113" y="9899"/>
                  <a:pt x="4099" y="9930"/>
                  <a:pt x="4093" y="9968"/>
                </a:cubicBezTo>
                <a:lnTo>
                  <a:pt x="4037" y="10081"/>
                </a:lnTo>
                <a:cubicBezTo>
                  <a:pt x="3743" y="10770"/>
                  <a:pt x="3466" y="11466"/>
                  <a:pt x="3222" y="12169"/>
                </a:cubicBezTo>
                <a:cubicBezTo>
                  <a:pt x="3217" y="12174"/>
                  <a:pt x="3216" y="12179"/>
                  <a:pt x="3216" y="12180"/>
                </a:cubicBezTo>
                <a:lnTo>
                  <a:pt x="3216" y="12180"/>
                </a:lnTo>
                <a:cubicBezTo>
                  <a:pt x="3228" y="11836"/>
                  <a:pt x="3197" y="11492"/>
                  <a:pt x="3127" y="11146"/>
                </a:cubicBezTo>
                <a:cubicBezTo>
                  <a:pt x="3135" y="11071"/>
                  <a:pt x="3141" y="10995"/>
                  <a:pt x="3153" y="10920"/>
                </a:cubicBezTo>
                <a:cubicBezTo>
                  <a:pt x="3159" y="10833"/>
                  <a:pt x="3173" y="10746"/>
                  <a:pt x="3185" y="10657"/>
                </a:cubicBezTo>
                <a:cubicBezTo>
                  <a:pt x="3191" y="10627"/>
                  <a:pt x="3191" y="10595"/>
                  <a:pt x="3197" y="10570"/>
                </a:cubicBezTo>
                <a:cubicBezTo>
                  <a:pt x="3203" y="10552"/>
                  <a:pt x="3210" y="10526"/>
                  <a:pt x="3216" y="10506"/>
                </a:cubicBezTo>
                <a:cubicBezTo>
                  <a:pt x="3222" y="10500"/>
                  <a:pt x="3222" y="10500"/>
                  <a:pt x="3222" y="10494"/>
                </a:cubicBezTo>
                <a:cubicBezTo>
                  <a:pt x="3240" y="10457"/>
                  <a:pt x="3260" y="10413"/>
                  <a:pt x="3272" y="10376"/>
                </a:cubicBezTo>
                <a:cubicBezTo>
                  <a:pt x="3278" y="10350"/>
                  <a:pt x="3291" y="10332"/>
                  <a:pt x="3297" y="10306"/>
                </a:cubicBezTo>
                <a:cubicBezTo>
                  <a:pt x="3303" y="10294"/>
                  <a:pt x="3309" y="10275"/>
                  <a:pt x="3309" y="10257"/>
                </a:cubicBezTo>
                <a:cubicBezTo>
                  <a:pt x="3329" y="10213"/>
                  <a:pt x="3347" y="10162"/>
                  <a:pt x="3367" y="10112"/>
                </a:cubicBezTo>
                <a:cubicBezTo>
                  <a:pt x="3485" y="9780"/>
                  <a:pt x="3561" y="9429"/>
                  <a:pt x="3579" y="9071"/>
                </a:cubicBezTo>
                <a:cubicBezTo>
                  <a:pt x="3604" y="8721"/>
                  <a:pt x="3579" y="8363"/>
                  <a:pt x="3511" y="8019"/>
                </a:cubicBezTo>
                <a:cubicBezTo>
                  <a:pt x="3473" y="7844"/>
                  <a:pt x="3422" y="7674"/>
                  <a:pt x="3361" y="7506"/>
                </a:cubicBezTo>
                <a:cubicBezTo>
                  <a:pt x="3303" y="7342"/>
                  <a:pt x="3228" y="7179"/>
                  <a:pt x="3147" y="7023"/>
                </a:cubicBezTo>
                <a:cubicBezTo>
                  <a:pt x="3028" y="6791"/>
                  <a:pt x="2902" y="6558"/>
                  <a:pt x="2834" y="6302"/>
                </a:cubicBezTo>
                <a:cubicBezTo>
                  <a:pt x="2827" y="6257"/>
                  <a:pt x="2827" y="6214"/>
                  <a:pt x="2821" y="6170"/>
                </a:cubicBezTo>
                <a:cubicBezTo>
                  <a:pt x="2815" y="6083"/>
                  <a:pt x="2809" y="6002"/>
                  <a:pt x="2802" y="5913"/>
                </a:cubicBezTo>
                <a:cubicBezTo>
                  <a:pt x="2799" y="5901"/>
                  <a:pt x="2789" y="5894"/>
                  <a:pt x="2780" y="5894"/>
                </a:cubicBezTo>
                <a:cubicBezTo>
                  <a:pt x="2774" y="5894"/>
                  <a:pt x="2769" y="5896"/>
                  <a:pt x="2765" y="5901"/>
                </a:cubicBezTo>
                <a:lnTo>
                  <a:pt x="2759" y="5901"/>
                </a:lnTo>
                <a:cubicBezTo>
                  <a:pt x="2755" y="5899"/>
                  <a:pt x="2752" y="5898"/>
                  <a:pt x="2749" y="5898"/>
                </a:cubicBezTo>
                <a:cubicBezTo>
                  <a:pt x="2740" y="5898"/>
                  <a:pt x="2732" y="5905"/>
                  <a:pt x="2727" y="5919"/>
                </a:cubicBezTo>
                <a:lnTo>
                  <a:pt x="2727" y="5938"/>
                </a:lnTo>
                <a:cubicBezTo>
                  <a:pt x="2721" y="5956"/>
                  <a:pt x="2721" y="5976"/>
                  <a:pt x="2714" y="5988"/>
                </a:cubicBezTo>
                <a:cubicBezTo>
                  <a:pt x="2708" y="6020"/>
                  <a:pt x="2702" y="6051"/>
                  <a:pt x="2696" y="6083"/>
                </a:cubicBezTo>
                <a:cubicBezTo>
                  <a:pt x="2684" y="6114"/>
                  <a:pt x="2676" y="6144"/>
                  <a:pt x="2670" y="6176"/>
                </a:cubicBezTo>
                <a:cubicBezTo>
                  <a:pt x="2664" y="6214"/>
                  <a:pt x="2658" y="6245"/>
                  <a:pt x="2652" y="6277"/>
                </a:cubicBezTo>
                <a:lnTo>
                  <a:pt x="2652" y="6283"/>
                </a:lnTo>
                <a:cubicBezTo>
                  <a:pt x="2646" y="6295"/>
                  <a:pt x="2646" y="6308"/>
                  <a:pt x="2639" y="6326"/>
                </a:cubicBezTo>
                <a:cubicBezTo>
                  <a:pt x="2633" y="6326"/>
                  <a:pt x="2627" y="6332"/>
                  <a:pt x="2633" y="6340"/>
                </a:cubicBezTo>
                <a:cubicBezTo>
                  <a:pt x="2577" y="6534"/>
                  <a:pt x="2557" y="6740"/>
                  <a:pt x="2563" y="6942"/>
                </a:cubicBezTo>
                <a:cubicBezTo>
                  <a:pt x="2571" y="7280"/>
                  <a:pt x="2658" y="7605"/>
                  <a:pt x="2759" y="7925"/>
                </a:cubicBezTo>
                <a:cubicBezTo>
                  <a:pt x="2864" y="8264"/>
                  <a:pt x="2985" y="8602"/>
                  <a:pt x="3052" y="8953"/>
                </a:cubicBezTo>
                <a:cubicBezTo>
                  <a:pt x="3127" y="9297"/>
                  <a:pt x="3159" y="9649"/>
                  <a:pt x="3159" y="10000"/>
                </a:cubicBezTo>
                <a:cubicBezTo>
                  <a:pt x="3159" y="10194"/>
                  <a:pt x="3147" y="10388"/>
                  <a:pt x="3127" y="10582"/>
                </a:cubicBezTo>
                <a:cubicBezTo>
                  <a:pt x="3121" y="10595"/>
                  <a:pt x="3115" y="10607"/>
                  <a:pt x="3109" y="10619"/>
                </a:cubicBezTo>
                <a:cubicBezTo>
                  <a:pt x="3103" y="10582"/>
                  <a:pt x="3097" y="10544"/>
                  <a:pt x="3078" y="10514"/>
                </a:cubicBezTo>
                <a:cubicBezTo>
                  <a:pt x="3052" y="10445"/>
                  <a:pt x="3015" y="10382"/>
                  <a:pt x="2977" y="10326"/>
                </a:cubicBezTo>
                <a:cubicBezTo>
                  <a:pt x="2965" y="10306"/>
                  <a:pt x="2959" y="10288"/>
                  <a:pt x="2947" y="10275"/>
                </a:cubicBezTo>
                <a:cubicBezTo>
                  <a:pt x="2939" y="10263"/>
                  <a:pt x="2933" y="10243"/>
                  <a:pt x="2927" y="10231"/>
                </a:cubicBezTo>
                <a:cubicBezTo>
                  <a:pt x="2927" y="10225"/>
                  <a:pt x="2921" y="10225"/>
                  <a:pt x="2915" y="10225"/>
                </a:cubicBezTo>
                <a:cubicBezTo>
                  <a:pt x="2896" y="10200"/>
                  <a:pt x="2878" y="10168"/>
                  <a:pt x="2864" y="10138"/>
                </a:cubicBezTo>
                <a:cubicBezTo>
                  <a:pt x="2821" y="9693"/>
                  <a:pt x="2739" y="9253"/>
                  <a:pt x="2620" y="8828"/>
                </a:cubicBezTo>
                <a:cubicBezTo>
                  <a:pt x="2496" y="8389"/>
                  <a:pt x="2332" y="7963"/>
                  <a:pt x="2138" y="7555"/>
                </a:cubicBezTo>
                <a:cubicBezTo>
                  <a:pt x="1938" y="7154"/>
                  <a:pt x="1706" y="6778"/>
                  <a:pt x="1455" y="6415"/>
                </a:cubicBezTo>
                <a:cubicBezTo>
                  <a:pt x="1204" y="6057"/>
                  <a:pt x="940" y="5713"/>
                  <a:pt x="703" y="5349"/>
                </a:cubicBezTo>
                <a:cubicBezTo>
                  <a:pt x="540" y="5105"/>
                  <a:pt x="382" y="4848"/>
                  <a:pt x="251" y="4579"/>
                </a:cubicBezTo>
                <a:lnTo>
                  <a:pt x="251" y="4565"/>
                </a:lnTo>
                <a:cubicBezTo>
                  <a:pt x="251" y="4541"/>
                  <a:pt x="239" y="4527"/>
                  <a:pt x="226" y="4509"/>
                </a:cubicBezTo>
                <a:cubicBezTo>
                  <a:pt x="220" y="4490"/>
                  <a:pt x="208" y="4466"/>
                  <a:pt x="202" y="4446"/>
                </a:cubicBezTo>
                <a:cubicBezTo>
                  <a:pt x="176" y="4409"/>
                  <a:pt x="164" y="4365"/>
                  <a:pt x="145" y="4321"/>
                </a:cubicBezTo>
                <a:cubicBezTo>
                  <a:pt x="127" y="4264"/>
                  <a:pt x="113" y="4209"/>
                  <a:pt x="101" y="4145"/>
                </a:cubicBezTo>
                <a:lnTo>
                  <a:pt x="101" y="4133"/>
                </a:lnTo>
                <a:cubicBezTo>
                  <a:pt x="101" y="4121"/>
                  <a:pt x="101" y="4121"/>
                  <a:pt x="95" y="4114"/>
                </a:cubicBezTo>
                <a:cubicBezTo>
                  <a:pt x="89" y="4096"/>
                  <a:pt x="89" y="4076"/>
                  <a:pt x="81" y="4058"/>
                </a:cubicBezTo>
                <a:cubicBezTo>
                  <a:pt x="81" y="4046"/>
                  <a:pt x="72" y="4041"/>
                  <a:pt x="62" y="4041"/>
                </a:cubicBezTo>
                <a:cubicBezTo>
                  <a:pt x="56" y="4041"/>
                  <a:pt x="49" y="4043"/>
                  <a:pt x="44" y="4046"/>
                </a:cubicBezTo>
                <a:lnTo>
                  <a:pt x="38" y="4046"/>
                </a:lnTo>
                <a:cubicBezTo>
                  <a:pt x="36" y="4044"/>
                  <a:pt x="34" y="4043"/>
                  <a:pt x="32" y="4043"/>
                </a:cubicBezTo>
                <a:cubicBezTo>
                  <a:pt x="28" y="4043"/>
                  <a:pt x="24" y="4048"/>
                  <a:pt x="20" y="4052"/>
                </a:cubicBezTo>
                <a:lnTo>
                  <a:pt x="20" y="4058"/>
                </a:lnTo>
                <a:cubicBezTo>
                  <a:pt x="6" y="4058"/>
                  <a:pt x="0" y="4070"/>
                  <a:pt x="6" y="4076"/>
                </a:cubicBezTo>
                <a:cubicBezTo>
                  <a:pt x="6" y="4096"/>
                  <a:pt x="14" y="4108"/>
                  <a:pt x="20" y="4121"/>
                </a:cubicBezTo>
                <a:cubicBezTo>
                  <a:pt x="26" y="4209"/>
                  <a:pt x="32" y="4296"/>
                  <a:pt x="44" y="4377"/>
                </a:cubicBezTo>
                <a:cubicBezTo>
                  <a:pt x="20" y="4779"/>
                  <a:pt x="51" y="5180"/>
                  <a:pt x="119" y="5568"/>
                </a:cubicBezTo>
                <a:cubicBezTo>
                  <a:pt x="202" y="6045"/>
                  <a:pt x="345" y="6508"/>
                  <a:pt x="546" y="6948"/>
                </a:cubicBezTo>
                <a:cubicBezTo>
                  <a:pt x="758" y="7399"/>
                  <a:pt x="1041" y="7806"/>
                  <a:pt x="1342" y="8201"/>
                </a:cubicBezTo>
                <a:cubicBezTo>
                  <a:pt x="1649" y="8602"/>
                  <a:pt x="1975" y="8984"/>
                  <a:pt x="2263" y="9398"/>
                </a:cubicBezTo>
                <a:cubicBezTo>
                  <a:pt x="2539" y="9799"/>
                  <a:pt x="2783" y="10225"/>
                  <a:pt x="2915" y="10694"/>
                </a:cubicBezTo>
                <a:cubicBezTo>
                  <a:pt x="2927" y="10740"/>
                  <a:pt x="2939" y="10789"/>
                  <a:pt x="2953" y="10839"/>
                </a:cubicBezTo>
                <a:cubicBezTo>
                  <a:pt x="2947" y="10839"/>
                  <a:pt x="2933" y="10845"/>
                  <a:pt x="2939" y="10852"/>
                </a:cubicBezTo>
                <a:cubicBezTo>
                  <a:pt x="2953" y="10902"/>
                  <a:pt x="2959" y="10958"/>
                  <a:pt x="2971" y="11009"/>
                </a:cubicBezTo>
                <a:cubicBezTo>
                  <a:pt x="2985" y="11052"/>
                  <a:pt x="2997" y="11102"/>
                  <a:pt x="3009" y="11153"/>
                </a:cubicBezTo>
                <a:cubicBezTo>
                  <a:pt x="3028" y="11253"/>
                  <a:pt x="3052" y="11353"/>
                  <a:pt x="3066" y="11454"/>
                </a:cubicBezTo>
                <a:cubicBezTo>
                  <a:pt x="3103" y="11660"/>
                  <a:pt x="3121" y="11860"/>
                  <a:pt x="3127" y="12068"/>
                </a:cubicBezTo>
                <a:cubicBezTo>
                  <a:pt x="3135" y="12181"/>
                  <a:pt x="3127" y="12299"/>
                  <a:pt x="3127" y="12412"/>
                </a:cubicBezTo>
                <a:cubicBezTo>
                  <a:pt x="3127" y="12418"/>
                  <a:pt x="3135" y="12418"/>
                  <a:pt x="3135" y="12418"/>
                </a:cubicBezTo>
                <a:cubicBezTo>
                  <a:pt x="3060" y="12632"/>
                  <a:pt x="2991" y="12845"/>
                  <a:pt x="2921" y="13051"/>
                </a:cubicBezTo>
                <a:cubicBezTo>
                  <a:pt x="2884" y="13184"/>
                  <a:pt x="2846" y="13309"/>
                  <a:pt x="2809" y="13434"/>
                </a:cubicBezTo>
                <a:cubicBezTo>
                  <a:pt x="2805" y="13446"/>
                  <a:pt x="2814" y="13456"/>
                  <a:pt x="2822" y="13456"/>
                </a:cubicBezTo>
                <a:cubicBezTo>
                  <a:pt x="2827" y="13456"/>
                  <a:pt x="2831" y="13453"/>
                  <a:pt x="2834" y="13447"/>
                </a:cubicBezTo>
                <a:cubicBezTo>
                  <a:pt x="2947" y="13101"/>
                  <a:pt x="3066" y="12757"/>
                  <a:pt x="3185" y="12418"/>
                </a:cubicBezTo>
                <a:cubicBezTo>
                  <a:pt x="3191" y="12412"/>
                  <a:pt x="3197" y="12406"/>
                  <a:pt x="3197" y="12400"/>
                </a:cubicBezTo>
                <a:cubicBezTo>
                  <a:pt x="3203" y="12387"/>
                  <a:pt x="3203" y="12381"/>
                  <a:pt x="3203" y="12375"/>
                </a:cubicBezTo>
                <a:cubicBezTo>
                  <a:pt x="3228" y="12299"/>
                  <a:pt x="3254" y="12218"/>
                  <a:pt x="3285" y="12143"/>
                </a:cubicBezTo>
                <a:lnTo>
                  <a:pt x="3291" y="12137"/>
                </a:lnTo>
                <a:cubicBezTo>
                  <a:pt x="3291" y="12137"/>
                  <a:pt x="3294" y="12140"/>
                  <a:pt x="3298" y="12140"/>
                </a:cubicBezTo>
                <a:cubicBezTo>
                  <a:pt x="3299" y="12140"/>
                  <a:pt x="3301" y="12139"/>
                  <a:pt x="3303" y="12137"/>
                </a:cubicBezTo>
                <a:cubicBezTo>
                  <a:pt x="3636" y="11917"/>
                  <a:pt x="4006" y="11767"/>
                  <a:pt x="4382" y="11629"/>
                </a:cubicBezTo>
                <a:cubicBezTo>
                  <a:pt x="4752" y="11492"/>
                  <a:pt x="5128" y="11359"/>
                  <a:pt x="5478" y="11177"/>
                </a:cubicBezTo>
                <a:cubicBezTo>
                  <a:pt x="5654" y="11084"/>
                  <a:pt x="5817" y="10983"/>
                  <a:pt x="5967" y="10858"/>
                </a:cubicBezTo>
                <a:cubicBezTo>
                  <a:pt x="6124" y="10740"/>
                  <a:pt x="6268" y="10607"/>
                  <a:pt x="6399" y="10469"/>
                </a:cubicBezTo>
                <a:cubicBezTo>
                  <a:pt x="6676" y="10188"/>
                  <a:pt x="6919" y="9881"/>
                  <a:pt x="7189" y="9598"/>
                </a:cubicBezTo>
                <a:cubicBezTo>
                  <a:pt x="7295" y="9485"/>
                  <a:pt x="7408" y="9378"/>
                  <a:pt x="7527" y="9273"/>
                </a:cubicBezTo>
                <a:cubicBezTo>
                  <a:pt x="7527" y="9276"/>
                  <a:pt x="7529" y="9278"/>
                  <a:pt x="7532" y="9278"/>
                </a:cubicBezTo>
                <a:cubicBezTo>
                  <a:pt x="7534" y="9278"/>
                  <a:pt x="7538" y="9276"/>
                  <a:pt x="7541" y="9273"/>
                </a:cubicBezTo>
                <a:cubicBezTo>
                  <a:pt x="7590" y="9222"/>
                  <a:pt x="7640" y="9178"/>
                  <a:pt x="7697" y="9141"/>
                </a:cubicBezTo>
                <a:cubicBezTo>
                  <a:pt x="7701" y="9141"/>
                  <a:pt x="7705" y="9143"/>
                  <a:pt x="7709" y="9143"/>
                </a:cubicBezTo>
                <a:cubicBezTo>
                  <a:pt x="7711" y="9143"/>
                  <a:pt x="7713" y="9143"/>
                  <a:pt x="7715" y="9141"/>
                </a:cubicBezTo>
                <a:cubicBezTo>
                  <a:pt x="7772" y="9097"/>
                  <a:pt x="7835" y="9065"/>
                  <a:pt x="7897" y="9034"/>
                </a:cubicBezTo>
                <a:cubicBezTo>
                  <a:pt x="7911" y="9034"/>
                  <a:pt x="7923" y="9028"/>
                  <a:pt x="7935" y="9028"/>
                </a:cubicBezTo>
                <a:lnTo>
                  <a:pt x="7935" y="9022"/>
                </a:lnTo>
                <a:cubicBezTo>
                  <a:pt x="7941" y="9016"/>
                  <a:pt x="7941" y="9016"/>
                  <a:pt x="7948" y="9016"/>
                </a:cubicBezTo>
                <a:cubicBezTo>
                  <a:pt x="7954" y="9016"/>
                  <a:pt x="7954" y="9016"/>
                  <a:pt x="7960" y="9010"/>
                </a:cubicBezTo>
                <a:cubicBezTo>
                  <a:pt x="7972" y="9010"/>
                  <a:pt x="7986" y="9002"/>
                  <a:pt x="7998" y="9002"/>
                </a:cubicBezTo>
                <a:cubicBezTo>
                  <a:pt x="8004" y="9002"/>
                  <a:pt x="8010" y="8996"/>
                  <a:pt x="8016" y="8990"/>
                </a:cubicBezTo>
                <a:cubicBezTo>
                  <a:pt x="8023" y="8990"/>
                  <a:pt x="8023" y="8984"/>
                  <a:pt x="8029" y="8984"/>
                </a:cubicBezTo>
                <a:cubicBezTo>
                  <a:pt x="8048" y="8978"/>
                  <a:pt x="8067" y="8972"/>
                  <a:pt x="8091" y="8972"/>
                </a:cubicBezTo>
                <a:cubicBezTo>
                  <a:pt x="8105" y="8965"/>
                  <a:pt x="8129" y="8965"/>
                  <a:pt x="8142" y="8947"/>
                </a:cubicBezTo>
                <a:lnTo>
                  <a:pt x="8142" y="8941"/>
                </a:lnTo>
                <a:cubicBezTo>
                  <a:pt x="8165" y="8922"/>
                  <a:pt x="8156" y="8889"/>
                  <a:pt x="8129" y="8889"/>
                </a:cubicBezTo>
                <a:cubicBezTo>
                  <a:pt x="8127" y="8889"/>
                  <a:pt x="8125" y="8889"/>
                  <a:pt x="8123" y="8889"/>
                </a:cubicBezTo>
                <a:cubicBezTo>
                  <a:pt x="8048" y="8897"/>
                  <a:pt x="7966" y="8909"/>
                  <a:pt x="7891" y="8927"/>
                </a:cubicBezTo>
                <a:lnTo>
                  <a:pt x="7873" y="8927"/>
                </a:lnTo>
                <a:cubicBezTo>
                  <a:pt x="7873" y="8927"/>
                  <a:pt x="7866" y="8927"/>
                  <a:pt x="7866" y="8935"/>
                </a:cubicBezTo>
                <a:cubicBezTo>
                  <a:pt x="7859" y="8935"/>
                  <a:pt x="7847" y="8935"/>
                  <a:pt x="7841" y="8941"/>
                </a:cubicBezTo>
                <a:cubicBezTo>
                  <a:pt x="7816" y="8941"/>
                  <a:pt x="7790" y="8953"/>
                  <a:pt x="7766" y="8959"/>
                </a:cubicBezTo>
                <a:cubicBezTo>
                  <a:pt x="7515" y="8996"/>
                  <a:pt x="7277" y="9078"/>
                  <a:pt x="7052" y="9184"/>
                </a:cubicBezTo>
                <a:cubicBezTo>
                  <a:pt x="6700" y="9348"/>
                  <a:pt x="6381" y="9566"/>
                  <a:pt x="6074" y="9806"/>
                </a:cubicBezTo>
                <a:cubicBezTo>
                  <a:pt x="5760" y="10043"/>
                  <a:pt x="5447" y="10288"/>
                  <a:pt x="5114" y="10514"/>
                </a:cubicBezTo>
                <a:cubicBezTo>
                  <a:pt x="4782" y="10732"/>
                  <a:pt x="4438" y="10940"/>
                  <a:pt x="4113" y="11177"/>
                </a:cubicBezTo>
                <a:cubicBezTo>
                  <a:pt x="3830" y="11391"/>
                  <a:pt x="3561" y="11642"/>
                  <a:pt x="3361" y="11935"/>
                </a:cubicBezTo>
                <a:cubicBezTo>
                  <a:pt x="3541" y="11435"/>
                  <a:pt x="3737" y="10940"/>
                  <a:pt x="3949" y="10445"/>
                </a:cubicBezTo>
                <a:cubicBezTo>
                  <a:pt x="4000" y="10326"/>
                  <a:pt x="4049" y="10206"/>
                  <a:pt x="4099" y="10087"/>
                </a:cubicBezTo>
                <a:cubicBezTo>
                  <a:pt x="4105" y="10087"/>
                  <a:pt x="4113" y="10087"/>
                  <a:pt x="4119" y="10081"/>
                </a:cubicBezTo>
                <a:cubicBezTo>
                  <a:pt x="4125" y="10075"/>
                  <a:pt x="4125" y="10069"/>
                  <a:pt x="4131" y="10063"/>
                </a:cubicBezTo>
                <a:cubicBezTo>
                  <a:pt x="4394" y="10049"/>
                  <a:pt x="4663" y="10012"/>
                  <a:pt x="4926" y="9962"/>
                </a:cubicBezTo>
                <a:cubicBezTo>
                  <a:pt x="5196" y="9912"/>
                  <a:pt x="5459" y="9837"/>
                  <a:pt x="5710" y="9711"/>
                </a:cubicBezTo>
                <a:cubicBezTo>
                  <a:pt x="5942" y="9592"/>
                  <a:pt x="6149" y="9423"/>
                  <a:pt x="6331" y="9228"/>
                </a:cubicBezTo>
                <a:cubicBezTo>
                  <a:pt x="6512" y="9040"/>
                  <a:pt x="6676" y="8828"/>
                  <a:pt x="6850" y="8634"/>
                </a:cubicBezTo>
                <a:cubicBezTo>
                  <a:pt x="7026" y="8426"/>
                  <a:pt x="7226" y="8244"/>
                  <a:pt x="7459" y="8107"/>
                </a:cubicBezTo>
                <a:cubicBezTo>
                  <a:pt x="7697" y="7969"/>
                  <a:pt x="7954" y="7874"/>
                  <a:pt x="8223" y="7819"/>
                </a:cubicBezTo>
                <a:cubicBezTo>
                  <a:pt x="8750" y="7694"/>
                  <a:pt x="9294" y="7680"/>
                  <a:pt x="9834" y="7587"/>
                </a:cubicBezTo>
                <a:cubicBezTo>
                  <a:pt x="10329" y="7506"/>
                  <a:pt x="10836" y="7355"/>
                  <a:pt x="11226" y="7023"/>
                </a:cubicBezTo>
                <a:cubicBezTo>
                  <a:pt x="11275" y="6979"/>
                  <a:pt x="11313" y="6934"/>
                  <a:pt x="11357" y="6890"/>
                </a:cubicBezTo>
                <a:cubicBezTo>
                  <a:pt x="11367" y="6871"/>
                  <a:pt x="11354" y="6848"/>
                  <a:pt x="11335" y="6848"/>
                </a:cubicBezTo>
                <a:cubicBezTo>
                  <a:pt x="11330" y="6848"/>
                  <a:pt x="11324" y="6849"/>
                  <a:pt x="11319" y="6853"/>
                </a:cubicBezTo>
                <a:cubicBezTo>
                  <a:pt x="11319" y="6847"/>
                  <a:pt x="11313" y="6847"/>
                  <a:pt x="11307" y="6847"/>
                </a:cubicBezTo>
                <a:cubicBezTo>
                  <a:pt x="11281" y="6847"/>
                  <a:pt x="11269" y="6866"/>
                  <a:pt x="11250" y="6878"/>
                </a:cubicBezTo>
                <a:cubicBezTo>
                  <a:pt x="11238" y="6890"/>
                  <a:pt x="11220" y="6896"/>
                  <a:pt x="11200" y="6910"/>
                </a:cubicBezTo>
                <a:cubicBezTo>
                  <a:pt x="11169" y="6922"/>
                  <a:pt x="11137" y="6934"/>
                  <a:pt x="11107" y="6948"/>
                </a:cubicBezTo>
                <a:cubicBezTo>
                  <a:pt x="10812" y="6910"/>
                  <a:pt x="10511" y="6878"/>
                  <a:pt x="10217" y="6841"/>
                </a:cubicBezTo>
                <a:cubicBezTo>
                  <a:pt x="9896" y="6809"/>
                  <a:pt x="9583" y="6766"/>
                  <a:pt x="9264" y="6740"/>
                </a:cubicBezTo>
                <a:cubicBezTo>
                  <a:pt x="9136" y="6730"/>
                  <a:pt x="9004" y="6724"/>
                  <a:pt x="8873" y="6724"/>
                </a:cubicBezTo>
                <a:cubicBezTo>
                  <a:pt x="8428" y="6724"/>
                  <a:pt x="7979" y="6796"/>
                  <a:pt x="7602" y="7047"/>
                </a:cubicBezTo>
                <a:cubicBezTo>
                  <a:pt x="7384" y="7185"/>
                  <a:pt x="7208" y="7379"/>
                  <a:pt x="7032" y="7567"/>
                </a:cubicBezTo>
                <a:cubicBezTo>
                  <a:pt x="6850" y="7761"/>
                  <a:pt x="6656" y="7943"/>
                  <a:pt x="6419" y="8076"/>
                </a:cubicBezTo>
                <a:cubicBezTo>
                  <a:pt x="6181" y="8207"/>
                  <a:pt x="5910" y="8282"/>
                  <a:pt x="5660" y="8383"/>
                </a:cubicBezTo>
                <a:cubicBezTo>
                  <a:pt x="5421" y="8470"/>
                  <a:pt x="5190" y="8583"/>
                  <a:pt x="4990" y="8733"/>
                </a:cubicBezTo>
                <a:cubicBezTo>
                  <a:pt x="4833" y="8846"/>
                  <a:pt x="4689" y="8978"/>
                  <a:pt x="4564" y="9129"/>
                </a:cubicBezTo>
                <a:cubicBezTo>
                  <a:pt x="4570" y="9103"/>
                  <a:pt x="4576" y="9078"/>
                  <a:pt x="4588" y="9053"/>
                </a:cubicBezTo>
                <a:cubicBezTo>
                  <a:pt x="4588" y="9053"/>
                  <a:pt x="4594" y="9053"/>
                  <a:pt x="4594" y="9047"/>
                </a:cubicBezTo>
                <a:cubicBezTo>
                  <a:pt x="4601" y="9028"/>
                  <a:pt x="4601" y="9016"/>
                  <a:pt x="4607" y="8996"/>
                </a:cubicBezTo>
                <a:cubicBezTo>
                  <a:pt x="4607" y="8990"/>
                  <a:pt x="4607" y="8984"/>
                  <a:pt x="4614" y="8978"/>
                </a:cubicBezTo>
                <a:cubicBezTo>
                  <a:pt x="4914" y="8583"/>
                  <a:pt x="5221" y="8183"/>
                  <a:pt x="5548" y="7806"/>
                </a:cubicBezTo>
                <a:cubicBezTo>
                  <a:pt x="5767" y="7555"/>
                  <a:pt x="5999" y="7310"/>
                  <a:pt x="6243" y="7085"/>
                </a:cubicBezTo>
                <a:cubicBezTo>
                  <a:pt x="6425" y="7009"/>
                  <a:pt x="6607" y="6928"/>
                  <a:pt x="6789" y="6859"/>
                </a:cubicBezTo>
                <a:cubicBezTo>
                  <a:pt x="6983" y="6784"/>
                  <a:pt x="7183" y="6716"/>
                  <a:pt x="7377" y="6647"/>
                </a:cubicBezTo>
                <a:cubicBezTo>
                  <a:pt x="7778" y="6514"/>
                  <a:pt x="8180" y="6396"/>
                  <a:pt x="8574" y="6265"/>
                </a:cubicBezTo>
                <a:cubicBezTo>
                  <a:pt x="8970" y="6132"/>
                  <a:pt x="9358" y="5988"/>
                  <a:pt x="9734" y="5800"/>
                </a:cubicBezTo>
                <a:cubicBezTo>
                  <a:pt x="10092" y="5625"/>
                  <a:pt x="10436" y="5412"/>
                  <a:pt x="10749" y="5161"/>
                </a:cubicBezTo>
                <a:cubicBezTo>
                  <a:pt x="11006" y="4967"/>
                  <a:pt x="11244" y="4741"/>
                  <a:pt x="11463" y="4503"/>
                </a:cubicBezTo>
                <a:cubicBezTo>
                  <a:pt x="11475" y="4490"/>
                  <a:pt x="11489" y="4478"/>
                  <a:pt x="11507" y="4466"/>
                </a:cubicBezTo>
                <a:cubicBezTo>
                  <a:pt x="11545" y="4428"/>
                  <a:pt x="11582" y="4385"/>
                  <a:pt x="11620" y="4339"/>
                </a:cubicBezTo>
                <a:cubicBezTo>
                  <a:pt x="11626" y="4339"/>
                  <a:pt x="11633" y="4333"/>
                  <a:pt x="11639" y="4327"/>
                </a:cubicBezTo>
                <a:lnTo>
                  <a:pt x="11645" y="4327"/>
                </a:lnTo>
                <a:cubicBezTo>
                  <a:pt x="11651" y="4321"/>
                  <a:pt x="11657" y="4315"/>
                  <a:pt x="11651" y="4309"/>
                </a:cubicBezTo>
                <a:lnTo>
                  <a:pt x="11657" y="4302"/>
                </a:lnTo>
                <a:cubicBezTo>
                  <a:pt x="11695" y="4272"/>
                  <a:pt x="11727" y="4234"/>
                  <a:pt x="11758" y="4203"/>
                </a:cubicBezTo>
                <a:cubicBezTo>
                  <a:pt x="11777" y="4179"/>
                  <a:pt x="11757" y="4156"/>
                  <a:pt x="11733" y="4156"/>
                </a:cubicBezTo>
                <a:cubicBezTo>
                  <a:pt x="11725" y="4156"/>
                  <a:pt x="11716" y="4158"/>
                  <a:pt x="11709" y="4165"/>
                </a:cubicBezTo>
                <a:cubicBezTo>
                  <a:pt x="11701" y="4171"/>
                  <a:pt x="11695" y="4177"/>
                  <a:pt x="11689" y="4189"/>
                </a:cubicBezTo>
                <a:cubicBezTo>
                  <a:pt x="11684" y="4184"/>
                  <a:pt x="11678" y="4181"/>
                  <a:pt x="11673" y="4181"/>
                </a:cubicBezTo>
                <a:cubicBezTo>
                  <a:pt x="11665" y="4181"/>
                  <a:pt x="11658" y="4186"/>
                  <a:pt x="11651" y="4197"/>
                </a:cubicBezTo>
                <a:cubicBezTo>
                  <a:pt x="11614" y="4240"/>
                  <a:pt x="11576" y="4284"/>
                  <a:pt x="11533" y="4333"/>
                </a:cubicBezTo>
                <a:cubicBezTo>
                  <a:pt x="11521" y="4339"/>
                  <a:pt x="11507" y="4347"/>
                  <a:pt x="11495" y="4359"/>
                </a:cubicBezTo>
                <a:cubicBezTo>
                  <a:pt x="11339" y="4415"/>
                  <a:pt x="11188" y="4472"/>
                  <a:pt x="11032" y="4515"/>
                </a:cubicBezTo>
                <a:cubicBezTo>
                  <a:pt x="10824" y="4579"/>
                  <a:pt x="10611" y="4628"/>
                  <a:pt x="10399" y="4672"/>
                </a:cubicBezTo>
                <a:cubicBezTo>
                  <a:pt x="9979" y="4767"/>
                  <a:pt x="9552" y="4842"/>
                  <a:pt x="9132" y="4955"/>
                </a:cubicBezTo>
                <a:cubicBezTo>
                  <a:pt x="8750" y="5054"/>
                  <a:pt x="8374" y="5192"/>
                  <a:pt x="8016" y="5380"/>
                </a:cubicBezTo>
                <a:cubicBezTo>
                  <a:pt x="7685" y="5562"/>
                  <a:pt x="7371" y="5782"/>
                  <a:pt x="7083" y="6032"/>
                </a:cubicBezTo>
                <a:cubicBezTo>
                  <a:pt x="6795" y="6289"/>
                  <a:pt x="6537" y="6572"/>
                  <a:pt x="6318" y="6884"/>
                </a:cubicBezTo>
                <a:cubicBezTo>
                  <a:pt x="6294" y="6922"/>
                  <a:pt x="6268" y="6966"/>
                  <a:pt x="6236" y="7003"/>
                </a:cubicBezTo>
                <a:lnTo>
                  <a:pt x="6236" y="7023"/>
                </a:lnTo>
                <a:cubicBezTo>
                  <a:pt x="6030" y="7211"/>
                  <a:pt x="5835" y="7411"/>
                  <a:pt x="5647" y="7624"/>
                </a:cubicBezTo>
                <a:cubicBezTo>
                  <a:pt x="5316" y="7995"/>
                  <a:pt x="5008" y="8389"/>
                  <a:pt x="4714" y="8790"/>
                </a:cubicBezTo>
                <a:lnTo>
                  <a:pt x="4827" y="8565"/>
                </a:lnTo>
                <a:cubicBezTo>
                  <a:pt x="4857" y="8521"/>
                  <a:pt x="4883" y="8470"/>
                  <a:pt x="4902" y="8414"/>
                </a:cubicBezTo>
                <a:cubicBezTo>
                  <a:pt x="5033" y="8163"/>
                  <a:pt x="5178" y="7919"/>
                  <a:pt x="5322" y="7680"/>
                </a:cubicBezTo>
                <a:cubicBezTo>
                  <a:pt x="5591" y="7260"/>
                  <a:pt x="5886" y="6853"/>
                  <a:pt x="6205" y="6477"/>
                </a:cubicBezTo>
                <a:cubicBezTo>
                  <a:pt x="6531" y="6101"/>
                  <a:pt x="6876" y="5744"/>
                  <a:pt x="7214" y="5386"/>
                </a:cubicBezTo>
                <a:cubicBezTo>
                  <a:pt x="7553" y="5030"/>
                  <a:pt x="7891" y="4672"/>
                  <a:pt x="8198" y="4284"/>
                </a:cubicBezTo>
                <a:cubicBezTo>
                  <a:pt x="8493" y="3914"/>
                  <a:pt x="8756" y="3512"/>
                  <a:pt x="8976" y="3098"/>
                </a:cubicBezTo>
                <a:cubicBezTo>
                  <a:pt x="9415" y="2265"/>
                  <a:pt x="9708" y="1357"/>
                  <a:pt x="9828" y="429"/>
                </a:cubicBezTo>
                <a:cubicBezTo>
                  <a:pt x="9834" y="429"/>
                  <a:pt x="9840" y="423"/>
                  <a:pt x="9846" y="411"/>
                </a:cubicBezTo>
                <a:cubicBezTo>
                  <a:pt x="9872" y="286"/>
                  <a:pt x="9884" y="153"/>
                  <a:pt x="9904" y="29"/>
                </a:cubicBezTo>
                <a:cubicBezTo>
                  <a:pt x="9908" y="11"/>
                  <a:pt x="9892" y="0"/>
                  <a:pt x="9877"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36;p76"/>
          <p:cNvSpPr/>
          <p:nvPr/>
        </p:nvSpPr>
        <p:spPr>
          <a:xfrm rot="12145387">
            <a:off x="10001982" y="-817097"/>
            <a:ext cx="2160000" cy="2160000"/>
          </a:xfrm>
          <a:custGeom>
            <a:avLst/>
            <a:gdLst/>
            <a:ahLst/>
            <a:cxnLst/>
            <a:rect l="l" t="t" r="r" b="b"/>
            <a:pathLst>
              <a:path w="14304" h="18787" extrusionOk="0">
                <a:moveTo>
                  <a:pt x="4984" y="190"/>
                </a:moveTo>
                <a:lnTo>
                  <a:pt x="4984" y="190"/>
                </a:lnTo>
                <a:cubicBezTo>
                  <a:pt x="5016" y="202"/>
                  <a:pt x="5040" y="221"/>
                  <a:pt x="5071" y="233"/>
                </a:cubicBezTo>
                <a:cubicBezTo>
                  <a:pt x="5228" y="340"/>
                  <a:pt x="5348" y="490"/>
                  <a:pt x="5429" y="653"/>
                </a:cubicBezTo>
                <a:cubicBezTo>
                  <a:pt x="5649" y="1073"/>
                  <a:pt x="5641" y="1555"/>
                  <a:pt x="5748" y="2001"/>
                </a:cubicBezTo>
                <a:cubicBezTo>
                  <a:pt x="5774" y="2119"/>
                  <a:pt x="5811" y="2232"/>
                  <a:pt x="5855" y="2339"/>
                </a:cubicBezTo>
                <a:cubicBezTo>
                  <a:pt x="5730" y="2515"/>
                  <a:pt x="5617" y="2690"/>
                  <a:pt x="5511" y="2872"/>
                </a:cubicBezTo>
                <a:cubicBezTo>
                  <a:pt x="5416" y="3035"/>
                  <a:pt x="5335" y="3198"/>
                  <a:pt x="5259" y="3366"/>
                </a:cubicBezTo>
                <a:cubicBezTo>
                  <a:pt x="5291" y="3267"/>
                  <a:pt x="5317" y="3166"/>
                  <a:pt x="5348" y="3066"/>
                </a:cubicBezTo>
                <a:cubicBezTo>
                  <a:pt x="5517" y="2408"/>
                  <a:pt x="5617" y="1719"/>
                  <a:pt x="5429" y="1049"/>
                </a:cubicBezTo>
                <a:cubicBezTo>
                  <a:pt x="5341" y="734"/>
                  <a:pt x="5198" y="441"/>
                  <a:pt x="4984" y="190"/>
                </a:cubicBezTo>
                <a:close/>
                <a:moveTo>
                  <a:pt x="4834" y="4728"/>
                </a:moveTo>
                <a:lnTo>
                  <a:pt x="4834" y="4728"/>
                </a:lnTo>
                <a:cubicBezTo>
                  <a:pt x="4828" y="4758"/>
                  <a:pt x="4822" y="4795"/>
                  <a:pt x="4814" y="4827"/>
                </a:cubicBezTo>
                <a:cubicBezTo>
                  <a:pt x="4814" y="4827"/>
                  <a:pt x="4814" y="4821"/>
                  <a:pt x="4808" y="4821"/>
                </a:cubicBezTo>
                <a:cubicBezTo>
                  <a:pt x="4814" y="4789"/>
                  <a:pt x="4828" y="4758"/>
                  <a:pt x="4834" y="4728"/>
                </a:cubicBezTo>
                <a:close/>
                <a:moveTo>
                  <a:pt x="4629" y="120"/>
                </a:moveTo>
                <a:cubicBezTo>
                  <a:pt x="4696" y="120"/>
                  <a:pt x="4763" y="126"/>
                  <a:pt x="4828" y="140"/>
                </a:cubicBezTo>
                <a:cubicBezTo>
                  <a:pt x="4834" y="146"/>
                  <a:pt x="4834" y="152"/>
                  <a:pt x="4840" y="158"/>
                </a:cubicBezTo>
                <a:cubicBezTo>
                  <a:pt x="5311" y="629"/>
                  <a:pt x="5485" y="1318"/>
                  <a:pt x="5467" y="1969"/>
                </a:cubicBezTo>
                <a:cubicBezTo>
                  <a:pt x="5447" y="2677"/>
                  <a:pt x="5228" y="3342"/>
                  <a:pt x="5010" y="4006"/>
                </a:cubicBezTo>
                <a:cubicBezTo>
                  <a:pt x="4915" y="4306"/>
                  <a:pt x="4808" y="4615"/>
                  <a:pt x="4733" y="4928"/>
                </a:cubicBezTo>
                <a:cubicBezTo>
                  <a:pt x="4739" y="4714"/>
                  <a:pt x="4746" y="4495"/>
                  <a:pt x="4753" y="4288"/>
                </a:cubicBezTo>
                <a:cubicBezTo>
                  <a:pt x="4765" y="3831"/>
                  <a:pt x="4765" y="3374"/>
                  <a:pt x="4695" y="2923"/>
                </a:cubicBezTo>
                <a:cubicBezTo>
                  <a:pt x="4634" y="2477"/>
                  <a:pt x="4507" y="2038"/>
                  <a:pt x="4333" y="1625"/>
                </a:cubicBezTo>
                <a:cubicBezTo>
                  <a:pt x="4145" y="1179"/>
                  <a:pt x="3894" y="766"/>
                  <a:pt x="3599" y="390"/>
                </a:cubicBezTo>
                <a:cubicBezTo>
                  <a:pt x="3648" y="372"/>
                  <a:pt x="3706" y="346"/>
                  <a:pt x="3755" y="328"/>
                </a:cubicBezTo>
                <a:cubicBezTo>
                  <a:pt x="3987" y="253"/>
                  <a:pt x="4220" y="170"/>
                  <a:pt x="4458" y="132"/>
                </a:cubicBezTo>
                <a:cubicBezTo>
                  <a:pt x="4515" y="124"/>
                  <a:pt x="4572" y="120"/>
                  <a:pt x="4629" y="120"/>
                </a:cubicBezTo>
                <a:close/>
                <a:moveTo>
                  <a:pt x="3506" y="421"/>
                </a:moveTo>
                <a:cubicBezTo>
                  <a:pt x="4076" y="1118"/>
                  <a:pt x="4452" y="1951"/>
                  <a:pt x="4608" y="2834"/>
                </a:cubicBezTo>
                <a:cubicBezTo>
                  <a:pt x="4727" y="3548"/>
                  <a:pt x="4683" y="4276"/>
                  <a:pt x="4671" y="5003"/>
                </a:cubicBezTo>
                <a:lnTo>
                  <a:pt x="4664" y="5009"/>
                </a:lnTo>
                <a:cubicBezTo>
                  <a:pt x="4634" y="5090"/>
                  <a:pt x="4640" y="5179"/>
                  <a:pt x="4634" y="5266"/>
                </a:cubicBezTo>
                <a:cubicBezTo>
                  <a:pt x="4634" y="5353"/>
                  <a:pt x="4626" y="5435"/>
                  <a:pt x="4626" y="5523"/>
                </a:cubicBezTo>
                <a:cubicBezTo>
                  <a:pt x="4620" y="5705"/>
                  <a:pt x="4620" y="5880"/>
                  <a:pt x="4614" y="6056"/>
                </a:cubicBezTo>
                <a:lnTo>
                  <a:pt x="4614" y="6169"/>
                </a:lnTo>
                <a:cubicBezTo>
                  <a:pt x="4589" y="6105"/>
                  <a:pt x="4571" y="6036"/>
                  <a:pt x="4545" y="5969"/>
                </a:cubicBezTo>
                <a:cubicBezTo>
                  <a:pt x="4389" y="5504"/>
                  <a:pt x="4226" y="5041"/>
                  <a:pt x="4050" y="4577"/>
                </a:cubicBezTo>
                <a:cubicBezTo>
                  <a:pt x="3894" y="4138"/>
                  <a:pt x="3731" y="3705"/>
                  <a:pt x="3555" y="3273"/>
                </a:cubicBezTo>
                <a:cubicBezTo>
                  <a:pt x="3399" y="2885"/>
                  <a:pt x="3223" y="2502"/>
                  <a:pt x="3017" y="2139"/>
                </a:cubicBezTo>
                <a:cubicBezTo>
                  <a:pt x="2791" y="1757"/>
                  <a:pt x="2520" y="1373"/>
                  <a:pt x="2170" y="1098"/>
                </a:cubicBezTo>
                <a:cubicBezTo>
                  <a:pt x="2445" y="916"/>
                  <a:pt x="2746" y="754"/>
                  <a:pt x="3047" y="615"/>
                </a:cubicBezTo>
                <a:cubicBezTo>
                  <a:pt x="3197" y="546"/>
                  <a:pt x="3355" y="484"/>
                  <a:pt x="3506" y="421"/>
                </a:cubicBezTo>
                <a:close/>
                <a:moveTo>
                  <a:pt x="8475" y="1349"/>
                </a:moveTo>
                <a:cubicBezTo>
                  <a:pt x="8620" y="1387"/>
                  <a:pt x="8770" y="1405"/>
                  <a:pt x="8921" y="1437"/>
                </a:cubicBezTo>
                <a:cubicBezTo>
                  <a:pt x="9121" y="1486"/>
                  <a:pt x="9303" y="1569"/>
                  <a:pt x="9477" y="1674"/>
                </a:cubicBezTo>
                <a:cubicBezTo>
                  <a:pt x="9515" y="2145"/>
                  <a:pt x="9421" y="2622"/>
                  <a:pt x="9271" y="3060"/>
                </a:cubicBezTo>
                <a:cubicBezTo>
                  <a:pt x="9115" y="3511"/>
                  <a:pt x="8889" y="3938"/>
                  <a:pt x="8620" y="4326"/>
                </a:cubicBezTo>
                <a:cubicBezTo>
                  <a:pt x="8149" y="5021"/>
                  <a:pt x="7553" y="5623"/>
                  <a:pt x="6965" y="6212"/>
                </a:cubicBezTo>
                <a:cubicBezTo>
                  <a:pt x="7090" y="6050"/>
                  <a:pt x="7215" y="5880"/>
                  <a:pt x="7334" y="5705"/>
                </a:cubicBezTo>
                <a:cubicBezTo>
                  <a:pt x="7905" y="4884"/>
                  <a:pt x="8331" y="3968"/>
                  <a:pt x="8493" y="2978"/>
                </a:cubicBezTo>
                <a:cubicBezTo>
                  <a:pt x="8582" y="2440"/>
                  <a:pt x="8582" y="1888"/>
                  <a:pt x="8475" y="1349"/>
                </a:cubicBezTo>
                <a:close/>
                <a:moveTo>
                  <a:pt x="2126" y="1124"/>
                </a:moveTo>
                <a:cubicBezTo>
                  <a:pt x="2427" y="1405"/>
                  <a:pt x="2684" y="1712"/>
                  <a:pt x="2896" y="2064"/>
                </a:cubicBezTo>
                <a:cubicBezTo>
                  <a:pt x="3110" y="2420"/>
                  <a:pt x="3280" y="2796"/>
                  <a:pt x="3436" y="3186"/>
                </a:cubicBezTo>
                <a:cubicBezTo>
                  <a:pt x="3605" y="3606"/>
                  <a:pt x="3755" y="4025"/>
                  <a:pt x="3912" y="4451"/>
                </a:cubicBezTo>
                <a:cubicBezTo>
                  <a:pt x="4076" y="4916"/>
                  <a:pt x="4238" y="5373"/>
                  <a:pt x="4395" y="5836"/>
                </a:cubicBezTo>
                <a:cubicBezTo>
                  <a:pt x="4452" y="5999"/>
                  <a:pt x="4501" y="6163"/>
                  <a:pt x="4551" y="6319"/>
                </a:cubicBezTo>
                <a:cubicBezTo>
                  <a:pt x="4351" y="5923"/>
                  <a:pt x="4145" y="5535"/>
                  <a:pt x="3912" y="5153"/>
                </a:cubicBezTo>
                <a:cubicBezTo>
                  <a:pt x="3680" y="4771"/>
                  <a:pt x="3430" y="4395"/>
                  <a:pt x="3154" y="4037"/>
                </a:cubicBezTo>
                <a:cubicBezTo>
                  <a:pt x="2872" y="3667"/>
                  <a:pt x="2546" y="3342"/>
                  <a:pt x="2245" y="2998"/>
                </a:cubicBezTo>
                <a:cubicBezTo>
                  <a:pt x="1901" y="2608"/>
                  <a:pt x="1588" y="2171"/>
                  <a:pt x="1519" y="1656"/>
                </a:cubicBezTo>
                <a:cubicBezTo>
                  <a:pt x="1612" y="1537"/>
                  <a:pt x="1725" y="1431"/>
                  <a:pt x="1837" y="1336"/>
                </a:cubicBezTo>
                <a:cubicBezTo>
                  <a:pt x="1932" y="1261"/>
                  <a:pt x="2025" y="1193"/>
                  <a:pt x="2126" y="1124"/>
                </a:cubicBezTo>
                <a:close/>
                <a:moveTo>
                  <a:pt x="1475" y="1706"/>
                </a:moveTo>
                <a:cubicBezTo>
                  <a:pt x="1543" y="2125"/>
                  <a:pt x="1762" y="2509"/>
                  <a:pt x="2031" y="2840"/>
                </a:cubicBezTo>
                <a:cubicBezTo>
                  <a:pt x="2320" y="3198"/>
                  <a:pt x="2653" y="3524"/>
                  <a:pt x="2948" y="3881"/>
                </a:cubicBezTo>
                <a:cubicBezTo>
                  <a:pt x="3518" y="4601"/>
                  <a:pt x="3981" y="5405"/>
                  <a:pt x="4395" y="6218"/>
                </a:cubicBezTo>
                <a:cubicBezTo>
                  <a:pt x="4414" y="6269"/>
                  <a:pt x="4438" y="6313"/>
                  <a:pt x="4464" y="6357"/>
                </a:cubicBezTo>
                <a:cubicBezTo>
                  <a:pt x="4432" y="6331"/>
                  <a:pt x="4401" y="6307"/>
                  <a:pt x="4376" y="6281"/>
                </a:cubicBezTo>
                <a:cubicBezTo>
                  <a:pt x="4333" y="6244"/>
                  <a:pt x="4288" y="6206"/>
                  <a:pt x="4250" y="6163"/>
                </a:cubicBezTo>
                <a:cubicBezTo>
                  <a:pt x="4125" y="6006"/>
                  <a:pt x="4000" y="5848"/>
                  <a:pt x="3868" y="5698"/>
                </a:cubicBezTo>
                <a:cubicBezTo>
                  <a:pt x="3217" y="4934"/>
                  <a:pt x="2445" y="4276"/>
                  <a:pt x="1788" y="3524"/>
                </a:cubicBezTo>
                <a:cubicBezTo>
                  <a:pt x="1481" y="3178"/>
                  <a:pt x="1167" y="2753"/>
                  <a:pt x="1230" y="2270"/>
                </a:cubicBezTo>
                <a:cubicBezTo>
                  <a:pt x="1255" y="2058"/>
                  <a:pt x="1349" y="1870"/>
                  <a:pt x="1475" y="1706"/>
                </a:cubicBezTo>
                <a:close/>
                <a:moveTo>
                  <a:pt x="7980" y="1631"/>
                </a:moveTo>
                <a:lnTo>
                  <a:pt x="7980" y="1631"/>
                </a:lnTo>
                <a:cubicBezTo>
                  <a:pt x="8056" y="2565"/>
                  <a:pt x="7830" y="3524"/>
                  <a:pt x="7460" y="4389"/>
                </a:cubicBezTo>
                <a:cubicBezTo>
                  <a:pt x="7272" y="4809"/>
                  <a:pt x="7058" y="5217"/>
                  <a:pt x="6821" y="5611"/>
                </a:cubicBezTo>
                <a:cubicBezTo>
                  <a:pt x="6740" y="5723"/>
                  <a:pt x="6670" y="5842"/>
                  <a:pt x="6595" y="5961"/>
                </a:cubicBezTo>
                <a:cubicBezTo>
                  <a:pt x="6488" y="6111"/>
                  <a:pt x="6388" y="6262"/>
                  <a:pt x="6275" y="6412"/>
                </a:cubicBezTo>
                <a:cubicBezTo>
                  <a:pt x="6156" y="6582"/>
                  <a:pt x="6025" y="6751"/>
                  <a:pt x="5893" y="6915"/>
                </a:cubicBezTo>
                <a:cubicBezTo>
                  <a:pt x="6187" y="6406"/>
                  <a:pt x="6457" y="5886"/>
                  <a:pt x="6708" y="5353"/>
                </a:cubicBezTo>
                <a:cubicBezTo>
                  <a:pt x="7140" y="4427"/>
                  <a:pt x="7492" y="3461"/>
                  <a:pt x="7767" y="2477"/>
                </a:cubicBezTo>
                <a:cubicBezTo>
                  <a:pt x="7848" y="2201"/>
                  <a:pt x="7929" y="1913"/>
                  <a:pt x="7980" y="1631"/>
                </a:cubicBezTo>
                <a:close/>
                <a:moveTo>
                  <a:pt x="9578" y="1737"/>
                </a:moveTo>
                <a:cubicBezTo>
                  <a:pt x="9734" y="1844"/>
                  <a:pt x="9885" y="1969"/>
                  <a:pt x="10029" y="2101"/>
                </a:cubicBezTo>
                <a:cubicBezTo>
                  <a:pt x="10055" y="2125"/>
                  <a:pt x="10073" y="2145"/>
                  <a:pt x="10098" y="2171"/>
                </a:cubicBezTo>
                <a:cubicBezTo>
                  <a:pt x="9973" y="3166"/>
                  <a:pt x="9477" y="4081"/>
                  <a:pt x="8838" y="4846"/>
                </a:cubicBezTo>
                <a:cubicBezTo>
                  <a:pt x="8487" y="5254"/>
                  <a:pt x="8093" y="5630"/>
                  <a:pt x="7680" y="5975"/>
                </a:cubicBezTo>
                <a:cubicBezTo>
                  <a:pt x="7290" y="6307"/>
                  <a:pt x="6870" y="6608"/>
                  <a:pt x="6476" y="6933"/>
                </a:cubicBezTo>
                <a:cubicBezTo>
                  <a:pt x="6344" y="7040"/>
                  <a:pt x="6219" y="7146"/>
                  <a:pt x="6100" y="7259"/>
                </a:cubicBezTo>
                <a:cubicBezTo>
                  <a:pt x="6106" y="7247"/>
                  <a:pt x="6112" y="7228"/>
                  <a:pt x="6118" y="7210"/>
                </a:cubicBezTo>
                <a:cubicBezTo>
                  <a:pt x="6194" y="7127"/>
                  <a:pt x="6269" y="7046"/>
                  <a:pt x="6344" y="6958"/>
                </a:cubicBezTo>
                <a:cubicBezTo>
                  <a:pt x="6382" y="6915"/>
                  <a:pt x="6425" y="6864"/>
                  <a:pt x="6463" y="6820"/>
                </a:cubicBezTo>
                <a:cubicBezTo>
                  <a:pt x="6482" y="6802"/>
                  <a:pt x="6494" y="6788"/>
                  <a:pt x="6506" y="6770"/>
                </a:cubicBezTo>
                <a:cubicBezTo>
                  <a:pt x="6882" y="6400"/>
                  <a:pt x="7258" y="6036"/>
                  <a:pt x="7622" y="5660"/>
                </a:cubicBezTo>
                <a:cubicBezTo>
                  <a:pt x="8319" y="4946"/>
                  <a:pt x="8964" y="4150"/>
                  <a:pt x="9315" y="3210"/>
                </a:cubicBezTo>
                <a:cubicBezTo>
                  <a:pt x="9409" y="2966"/>
                  <a:pt x="9477" y="2715"/>
                  <a:pt x="9522" y="2458"/>
                </a:cubicBezTo>
                <a:cubicBezTo>
                  <a:pt x="9566" y="2220"/>
                  <a:pt x="9578" y="1983"/>
                  <a:pt x="9578" y="1737"/>
                </a:cubicBezTo>
                <a:close/>
                <a:moveTo>
                  <a:pt x="7547" y="898"/>
                </a:moveTo>
                <a:lnTo>
                  <a:pt x="7547" y="898"/>
                </a:lnTo>
                <a:cubicBezTo>
                  <a:pt x="7003" y="1682"/>
                  <a:pt x="6494" y="2502"/>
                  <a:pt x="6087" y="3366"/>
                </a:cubicBezTo>
                <a:cubicBezTo>
                  <a:pt x="5861" y="3837"/>
                  <a:pt x="5679" y="4332"/>
                  <a:pt x="5523" y="4827"/>
                </a:cubicBezTo>
                <a:cubicBezTo>
                  <a:pt x="5366" y="5316"/>
                  <a:pt x="5253" y="5811"/>
                  <a:pt x="5190" y="6319"/>
                </a:cubicBezTo>
                <a:cubicBezTo>
                  <a:pt x="5141" y="6683"/>
                  <a:pt x="5123" y="7052"/>
                  <a:pt x="5135" y="7428"/>
                </a:cubicBezTo>
                <a:cubicBezTo>
                  <a:pt x="5097" y="7340"/>
                  <a:pt x="5053" y="7253"/>
                  <a:pt x="5010" y="7158"/>
                </a:cubicBezTo>
                <a:cubicBezTo>
                  <a:pt x="4828" y="6363"/>
                  <a:pt x="4802" y="5523"/>
                  <a:pt x="4959" y="4714"/>
                </a:cubicBezTo>
                <a:cubicBezTo>
                  <a:pt x="5166" y="3630"/>
                  <a:pt x="5687" y="2628"/>
                  <a:pt x="6431" y="1825"/>
                </a:cubicBezTo>
                <a:cubicBezTo>
                  <a:pt x="6764" y="1468"/>
                  <a:pt x="7140" y="1155"/>
                  <a:pt x="7547" y="898"/>
                </a:cubicBezTo>
                <a:close/>
                <a:moveTo>
                  <a:pt x="7823" y="797"/>
                </a:moveTo>
                <a:cubicBezTo>
                  <a:pt x="7868" y="942"/>
                  <a:pt x="7905" y="1092"/>
                  <a:pt x="7929" y="1237"/>
                </a:cubicBezTo>
                <a:cubicBezTo>
                  <a:pt x="7911" y="1599"/>
                  <a:pt x="7830" y="1963"/>
                  <a:pt x="7735" y="2313"/>
                </a:cubicBezTo>
                <a:cubicBezTo>
                  <a:pt x="7604" y="2802"/>
                  <a:pt x="7454" y="3291"/>
                  <a:pt x="7278" y="3768"/>
                </a:cubicBezTo>
                <a:cubicBezTo>
                  <a:pt x="6934" y="4714"/>
                  <a:pt x="6526" y="5630"/>
                  <a:pt x="6049" y="6519"/>
                </a:cubicBezTo>
                <a:cubicBezTo>
                  <a:pt x="5924" y="6751"/>
                  <a:pt x="5786" y="6976"/>
                  <a:pt x="5649" y="7202"/>
                </a:cubicBezTo>
                <a:cubicBezTo>
                  <a:pt x="5635" y="7228"/>
                  <a:pt x="5617" y="7253"/>
                  <a:pt x="5598" y="7271"/>
                </a:cubicBezTo>
                <a:cubicBezTo>
                  <a:pt x="5548" y="7328"/>
                  <a:pt x="5505" y="7378"/>
                  <a:pt x="5453" y="7435"/>
                </a:cubicBezTo>
                <a:cubicBezTo>
                  <a:pt x="5461" y="7416"/>
                  <a:pt x="5467" y="7398"/>
                  <a:pt x="5473" y="7384"/>
                </a:cubicBezTo>
                <a:cubicBezTo>
                  <a:pt x="5560" y="7146"/>
                  <a:pt x="5649" y="6901"/>
                  <a:pt x="5736" y="6664"/>
                </a:cubicBezTo>
                <a:cubicBezTo>
                  <a:pt x="5912" y="6194"/>
                  <a:pt x="6081" y="5717"/>
                  <a:pt x="6257" y="5241"/>
                </a:cubicBezTo>
                <a:cubicBezTo>
                  <a:pt x="6601" y="4288"/>
                  <a:pt x="6946" y="3329"/>
                  <a:pt x="7278" y="2371"/>
                </a:cubicBezTo>
                <a:cubicBezTo>
                  <a:pt x="7466" y="1850"/>
                  <a:pt x="7642" y="1324"/>
                  <a:pt x="7823" y="797"/>
                </a:cubicBezTo>
                <a:close/>
                <a:moveTo>
                  <a:pt x="10180" y="2246"/>
                </a:moveTo>
                <a:cubicBezTo>
                  <a:pt x="10468" y="2527"/>
                  <a:pt x="10738" y="2828"/>
                  <a:pt x="10989" y="3141"/>
                </a:cubicBezTo>
                <a:cubicBezTo>
                  <a:pt x="11220" y="3436"/>
                  <a:pt x="11432" y="3756"/>
                  <a:pt x="11602" y="4088"/>
                </a:cubicBezTo>
                <a:cubicBezTo>
                  <a:pt x="11533" y="4282"/>
                  <a:pt x="11426" y="4451"/>
                  <a:pt x="11282" y="4601"/>
                </a:cubicBezTo>
                <a:cubicBezTo>
                  <a:pt x="11120" y="4765"/>
                  <a:pt x="10926" y="4902"/>
                  <a:pt x="10732" y="5021"/>
                </a:cubicBezTo>
                <a:cubicBezTo>
                  <a:pt x="10512" y="5153"/>
                  <a:pt x="10280" y="5266"/>
                  <a:pt x="10055" y="5379"/>
                </a:cubicBezTo>
                <a:cubicBezTo>
                  <a:pt x="9816" y="5498"/>
                  <a:pt x="9578" y="5617"/>
                  <a:pt x="9340" y="5729"/>
                </a:cubicBezTo>
                <a:cubicBezTo>
                  <a:pt x="8863" y="5969"/>
                  <a:pt x="8394" y="6212"/>
                  <a:pt x="7917" y="6444"/>
                </a:cubicBezTo>
                <a:cubicBezTo>
                  <a:pt x="7454" y="6670"/>
                  <a:pt x="6995" y="6895"/>
                  <a:pt x="6538" y="7127"/>
                </a:cubicBezTo>
                <a:cubicBezTo>
                  <a:pt x="6363" y="7222"/>
                  <a:pt x="6181" y="7322"/>
                  <a:pt x="6011" y="7441"/>
                </a:cubicBezTo>
                <a:cubicBezTo>
                  <a:pt x="6018" y="7428"/>
                  <a:pt x="6018" y="7416"/>
                  <a:pt x="6025" y="7404"/>
                </a:cubicBezTo>
                <a:cubicBezTo>
                  <a:pt x="6526" y="6933"/>
                  <a:pt x="7096" y="6533"/>
                  <a:pt x="7622" y="6099"/>
                </a:cubicBezTo>
                <a:cubicBezTo>
                  <a:pt x="8432" y="5435"/>
                  <a:pt x="9176" y="4664"/>
                  <a:pt x="9673" y="3736"/>
                </a:cubicBezTo>
                <a:cubicBezTo>
                  <a:pt x="9916" y="3267"/>
                  <a:pt x="10092" y="2765"/>
                  <a:pt x="10180" y="2246"/>
                </a:cubicBezTo>
                <a:close/>
                <a:moveTo>
                  <a:pt x="12192" y="5787"/>
                </a:moveTo>
                <a:cubicBezTo>
                  <a:pt x="12198" y="5799"/>
                  <a:pt x="12198" y="5805"/>
                  <a:pt x="12204" y="5811"/>
                </a:cubicBezTo>
                <a:cubicBezTo>
                  <a:pt x="12185" y="5836"/>
                  <a:pt x="12179" y="5874"/>
                  <a:pt x="12210" y="5899"/>
                </a:cubicBezTo>
                <a:cubicBezTo>
                  <a:pt x="12311" y="5975"/>
                  <a:pt x="12424" y="6024"/>
                  <a:pt x="12537" y="6074"/>
                </a:cubicBezTo>
                <a:cubicBezTo>
                  <a:pt x="12523" y="6287"/>
                  <a:pt x="12467" y="6488"/>
                  <a:pt x="12349" y="6664"/>
                </a:cubicBezTo>
                <a:cubicBezTo>
                  <a:pt x="12210" y="6871"/>
                  <a:pt x="12016" y="7034"/>
                  <a:pt x="11790" y="7140"/>
                </a:cubicBezTo>
                <a:cubicBezTo>
                  <a:pt x="11539" y="7265"/>
                  <a:pt x="11264" y="7334"/>
                  <a:pt x="10981" y="7372"/>
                </a:cubicBezTo>
                <a:cubicBezTo>
                  <a:pt x="10700" y="7416"/>
                  <a:pt x="10411" y="7441"/>
                  <a:pt x="10130" y="7453"/>
                </a:cubicBezTo>
                <a:cubicBezTo>
                  <a:pt x="9981" y="7459"/>
                  <a:pt x="9832" y="7461"/>
                  <a:pt x="9683" y="7461"/>
                </a:cubicBezTo>
                <a:cubicBezTo>
                  <a:pt x="9010" y="7461"/>
                  <a:pt x="8339" y="7415"/>
                  <a:pt x="7669" y="7415"/>
                </a:cubicBezTo>
                <a:cubicBezTo>
                  <a:pt x="7482" y="7415"/>
                  <a:pt x="7295" y="7418"/>
                  <a:pt x="7108" y="7428"/>
                </a:cubicBezTo>
                <a:cubicBezTo>
                  <a:pt x="7422" y="7366"/>
                  <a:pt x="7741" y="7328"/>
                  <a:pt x="8062" y="7291"/>
                </a:cubicBezTo>
                <a:cubicBezTo>
                  <a:pt x="9109" y="7190"/>
                  <a:pt x="10180" y="7178"/>
                  <a:pt x="11189" y="6846"/>
                </a:cubicBezTo>
                <a:cubicBezTo>
                  <a:pt x="11583" y="6713"/>
                  <a:pt x="11997" y="6501"/>
                  <a:pt x="12135" y="6074"/>
                </a:cubicBezTo>
                <a:cubicBezTo>
                  <a:pt x="12167" y="5981"/>
                  <a:pt x="12185" y="5886"/>
                  <a:pt x="12192" y="5787"/>
                </a:cubicBezTo>
                <a:close/>
                <a:moveTo>
                  <a:pt x="5899" y="7447"/>
                </a:moveTo>
                <a:lnTo>
                  <a:pt x="5899" y="7453"/>
                </a:lnTo>
                <a:cubicBezTo>
                  <a:pt x="5886" y="7467"/>
                  <a:pt x="5870" y="7480"/>
                  <a:pt x="5855" y="7495"/>
                </a:cubicBezTo>
                <a:lnTo>
                  <a:pt x="5855" y="7495"/>
                </a:lnTo>
                <a:cubicBezTo>
                  <a:pt x="5871" y="7478"/>
                  <a:pt x="5885" y="7462"/>
                  <a:pt x="5899" y="7447"/>
                </a:cubicBezTo>
                <a:close/>
                <a:moveTo>
                  <a:pt x="12054" y="5686"/>
                </a:moveTo>
                <a:lnTo>
                  <a:pt x="12054" y="5711"/>
                </a:lnTo>
                <a:cubicBezTo>
                  <a:pt x="12048" y="5917"/>
                  <a:pt x="11997" y="6119"/>
                  <a:pt x="11866" y="6281"/>
                </a:cubicBezTo>
                <a:cubicBezTo>
                  <a:pt x="11733" y="6450"/>
                  <a:pt x="11539" y="6557"/>
                  <a:pt x="11351" y="6638"/>
                </a:cubicBezTo>
                <a:cubicBezTo>
                  <a:pt x="10882" y="6833"/>
                  <a:pt x="10374" y="6927"/>
                  <a:pt x="9873" y="6996"/>
                </a:cubicBezTo>
                <a:cubicBezTo>
                  <a:pt x="9352" y="7065"/>
                  <a:pt x="8832" y="7097"/>
                  <a:pt x="8319" y="7146"/>
                </a:cubicBezTo>
                <a:cubicBezTo>
                  <a:pt x="7654" y="7202"/>
                  <a:pt x="6977" y="7291"/>
                  <a:pt x="6344" y="7503"/>
                </a:cubicBezTo>
                <a:cubicBezTo>
                  <a:pt x="6312" y="7503"/>
                  <a:pt x="6281" y="7510"/>
                  <a:pt x="6251" y="7516"/>
                </a:cubicBezTo>
                <a:cubicBezTo>
                  <a:pt x="6858" y="7222"/>
                  <a:pt x="7504" y="6996"/>
                  <a:pt x="8155" y="6814"/>
                </a:cubicBezTo>
                <a:cubicBezTo>
                  <a:pt x="9063" y="6557"/>
                  <a:pt x="9992" y="6382"/>
                  <a:pt x="10914" y="6169"/>
                </a:cubicBezTo>
                <a:cubicBezTo>
                  <a:pt x="11314" y="6081"/>
                  <a:pt x="11765" y="5993"/>
                  <a:pt x="12054" y="5686"/>
                </a:cubicBezTo>
                <a:close/>
                <a:moveTo>
                  <a:pt x="8036" y="1148"/>
                </a:moveTo>
                <a:lnTo>
                  <a:pt x="8036" y="1148"/>
                </a:lnTo>
                <a:cubicBezTo>
                  <a:pt x="8042" y="1155"/>
                  <a:pt x="8056" y="1161"/>
                  <a:pt x="8062" y="1161"/>
                </a:cubicBezTo>
                <a:cubicBezTo>
                  <a:pt x="8074" y="1173"/>
                  <a:pt x="8093" y="1185"/>
                  <a:pt x="8111" y="1199"/>
                </a:cubicBezTo>
                <a:cubicBezTo>
                  <a:pt x="8117" y="1211"/>
                  <a:pt x="8131" y="1223"/>
                  <a:pt x="8143" y="1231"/>
                </a:cubicBezTo>
                <a:cubicBezTo>
                  <a:pt x="8186" y="1269"/>
                  <a:pt x="8260" y="1321"/>
                  <a:pt x="8323" y="1321"/>
                </a:cubicBezTo>
                <a:cubicBezTo>
                  <a:pt x="8332" y="1321"/>
                  <a:pt x="8341" y="1320"/>
                  <a:pt x="8349" y="1318"/>
                </a:cubicBezTo>
                <a:cubicBezTo>
                  <a:pt x="8369" y="1324"/>
                  <a:pt x="8381" y="1324"/>
                  <a:pt x="8394" y="1330"/>
                </a:cubicBezTo>
                <a:cubicBezTo>
                  <a:pt x="8394" y="1336"/>
                  <a:pt x="8387" y="1349"/>
                  <a:pt x="8394" y="1361"/>
                </a:cubicBezTo>
                <a:cubicBezTo>
                  <a:pt x="8606" y="2313"/>
                  <a:pt x="8444" y="3311"/>
                  <a:pt x="8080" y="4207"/>
                </a:cubicBezTo>
                <a:cubicBezTo>
                  <a:pt x="7717" y="5116"/>
                  <a:pt x="7146" y="5917"/>
                  <a:pt x="6520" y="6664"/>
                </a:cubicBezTo>
                <a:cubicBezTo>
                  <a:pt x="6326" y="6858"/>
                  <a:pt x="6138" y="7059"/>
                  <a:pt x="5956" y="7265"/>
                </a:cubicBezTo>
                <a:cubicBezTo>
                  <a:pt x="5867" y="7360"/>
                  <a:pt x="5786" y="7453"/>
                  <a:pt x="5705" y="7554"/>
                </a:cubicBezTo>
                <a:cubicBezTo>
                  <a:pt x="6312" y="6632"/>
                  <a:pt x="6952" y="5735"/>
                  <a:pt x="7428" y="4740"/>
                </a:cubicBezTo>
                <a:cubicBezTo>
                  <a:pt x="7955" y="3637"/>
                  <a:pt x="8274" y="2365"/>
                  <a:pt x="8036" y="1148"/>
                </a:cubicBezTo>
                <a:close/>
                <a:moveTo>
                  <a:pt x="11652" y="4182"/>
                </a:moveTo>
                <a:cubicBezTo>
                  <a:pt x="11684" y="4245"/>
                  <a:pt x="11709" y="4306"/>
                  <a:pt x="11741" y="4370"/>
                </a:cubicBezTo>
                <a:cubicBezTo>
                  <a:pt x="11834" y="4589"/>
                  <a:pt x="11915" y="4815"/>
                  <a:pt x="11972" y="5047"/>
                </a:cubicBezTo>
                <a:cubicBezTo>
                  <a:pt x="12010" y="5223"/>
                  <a:pt x="12048" y="5397"/>
                  <a:pt x="12054" y="5579"/>
                </a:cubicBezTo>
                <a:cubicBezTo>
                  <a:pt x="11790" y="5899"/>
                  <a:pt x="11333" y="5975"/>
                  <a:pt x="10951" y="6068"/>
                </a:cubicBezTo>
                <a:cubicBezTo>
                  <a:pt x="10500" y="6175"/>
                  <a:pt x="10041" y="6275"/>
                  <a:pt x="9584" y="6388"/>
                </a:cubicBezTo>
                <a:cubicBezTo>
                  <a:pt x="8681" y="6600"/>
                  <a:pt x="7785" y="6833"/>
                  <a:pt x="6920" y="7172"/>
                </a:cubicBezTo>
                <a:cubicBezTo>
                  <a:pt x="6645" y="7285"/>
                  <a:pt x="6376" y="7410"/>
                  <a:pt x="6106" y="7540"/>
                </a:cubicBezTo>
                <a:cubicBezTo>
                  <a:pt x="6093" y="7548"/>
                  <a:pt x="6075" y="7548"/>
                  <a:pt x="6063" y="7554"/>
                </a:cubicBezTo>
                <a:cubicBezTo>
                  <a:pt x="6055" y="7548"/>
                  <a:pt x="6049" y="7548"/>
                  <a:pt x="6055" y="7548"/>
                </a:cubicBezTo>
                <a:cubicBezTo>
                  <a:pt x="6031" y="7534"/>
                  <a:pt x="6025" y="7522"/>
                  <a:pt x="6018" y="7503"/>
                </a:cubicBezTo>
                <a:cubicBezTo>
                  <a:pt x="6168" y="7404"/>
                  <a:pt x="6326" y="7309"/>
                  <a:pt x="6488" y="7228"/>
                </a:cubicBezTo>
                <a:cubicBezTo>
                  <a:pt x="6940" y="6990"/>
                  <a:pt x="7403" y="6770"/>
                  <a:pt x="7854" y="6539"/>
                </a:cubicBezTo>
                <a:cubicBezTo>
                  <a:pt x="8331" y="6299"/>
                  <a:pt x="8808" y="6068"/>
                  <a:pt x="9283" y="5836"/>
                </a:cubicBezTo>
                <a:cubicBezTo>
                  <a:pt x="9528" y="5717"/>
                  <a:pt x="9766" y="5593"/>
                  <a:pt x="10004" y="5472"/>
                </a:cubicBezTo>
                <a:cubicBezTo>
                  <a:pt x="10237" y="5359"/>
                  <a:pt x="10468" y="5254"/>
                  <a:pt x="10688" y="5122"/>
                </a:cubicBezTo>
                <a:cubicBezTo>
                  <a:pt x="11076" y="4902"/>
                  <a:pt x="11458" y="4595"/>
                  <a:pt x="11652" y="4182"/>
                </a:cubicBezTo>
                <a:close/>
                <a:moveTo>
                  <a:pt x="5918" y="7572"/>
                </a:moveTo>
                <a:lnTo>
                  <a:pt x="5924" y="7578"/>
                </a:lnTo>
                <a:cubicBezTo>
                  <a:pt x="5918" y="7578"/>
                  <a:pt x="5918" y="7578"/>
                  <a:pt x="5912" y="7586"/>
                </a:cubicBezTo>
                <a:lnTo>
                  <a:pt x="5912" y="7578"/>
                </a:lnTo>
                <a:cubicBezTo>
                  <a:pt x="5912" y="7572"/>
                  <a:pt x="5918" y="7572"/>
                  <a:pt x="5918" y="7572"/>
                </a:cubicBezTo>
                <a:close/>
                <a:moveTo>
                  <a:pt x="7680" y="892"/>
                </a:moveTo>
                <a:cubicBezTo>
                  <a:pt x="7371" y="1795"/>
                  <a:pt x="7064" y="2697"/>
                  <a:pt x="6752" y="3600"/>
                </a:cubicBezTo>
                <a:cubicBezTo>
                  <a:pt x="6419" y="4558"/>
                  <a:pt x="6081" y="5517"/>
                  <a:pt x="5742" y="6475"/>
                </a:cubicBezTo>
                <a:lnTo>
                  <a:pt x="5461" y="7265"/>
                </a:lnTo>
                <a:cubicBezTo>
                  <a:pt x="5423" y="7360"/>
                  <a:pt x="5392" y="7453"/>
                  <a:pt x="5360" y="7548"/>
                </a:cubicBezTo>
                <a:cubicBezTo>
                  <a:pt x="5323" y="7586"/>
                  <a:pt x="5291" y="7629"/>
                  <a:pt x="5253" y="7673"/>
                </a:cubicBezTo>
                <a:cubicBezTo>
                  <a:pt x="5228" y="7623"/>
                  <a:pt x="5204" y="7572"/>
                  <a:pt x="5184" y="7522"/>
                </a:cubicBezTo>
                <a:cubicBezTo>
                  <a:pt x="5153" y="6670"/>
                  <a:pt x="5279" y="5818"/>
                  <a:pt x="5511" y="4997"/>
                </a:cubicBezTo>
                <a:cubicBezTo>
                  <a:pt x="5649" y="4495"/>
                  <a:pt x="5843" y="4025"/>
                  <a:pt x="6075" y="3562"/>
                </a:cubicBezTo>
                <a:cubicBezTo>
                  <a:pt x="6300" y="3091"/>
                  <a:pt x="6551" y="2628"/>
                  <a:pt x="6821" y="2183"/>
                </a:cubicBezTo>
                <a:cubicBezTo>
                  <a:pt x="7090" y="1737"/>
                  <a:pt x="7385" y="1312"/>
                  <a:pt x="7680" y="892"/>
                </a:cubicBezTo>
                <a:close/>
                <a:moveTo>
                  <a:pt x="12586" y="6099"/>
                </a:moveTo>
                <a:lnTo>
                  <a:pt x="12586" y="6099"/>
                </a:lnTo>
                <a:cubicBezTo>
                  <a:pt x="12636" y="6119"/>
                  <a:pt x="12687" y="6137"/>
                  <a:pt x="12731" y="6157"/>
                </a:cubicBezTo>
                <a:cubicBezTo>
                  <a:pt x="12913" y="6224"/>
                  <a:pt x="13087" y="6287"/>
                  <a:pt x="13263" y="6363"/>
                </a:cubicBezTo>
                <a:cubicBezTo>
                  <a:pt x="13583" y="6507"/>
                  <a:pt x="13908" y="6707"/>
                  <a:pt x="14059" y="7034"/>
                </a:cubicBezTo>
                <a:cubicBezTo>
                  <a:pt x="14078" y="7077"/>
                  <a:pt x="14096" y="7121"/>
                  <a:pt x="14110" y="7172"/>
                </a:cubicBezTo>
                <a:lnTo>
                  <a:pt x="14102" y="7178"/>
                </a:lnTo>
                <a:cubicBezTo>
                  <a:pt x="14015" y="7435"/>
                  <a:pt x="13783" y="7598"/>
                  <a:pt x="13538" y="7679"/>
                </a:cubicBezTo>
                <a:cubicBezTo>
                  <a:pt x="13257" y="7780"/>
                  <a:pt x="12944" y="7811"/>
                  <a:pt x="12655" y="7849"/>
                </a:cubicBezTo>
                <a:cubicBezTo>
                  <a:pt x="12066" y="7930"/>
                  <a:pt x="11470" y="7974"/>
                  <a:pt x="10876" y="7974"/>
                </a:cubicBezTo>
                <a:cubicBezTo>
                  <a:pt x="10834" y="7974"/>
                  <a:pt x="10793" y="7974"/>
                  <a:pt x="10751" y="7974"/>
                </a:cubicBezTo>
                <a:cubicBezTo>
                  <a:pt x="10198" y="7974"/>
                  <a:pt x="9649" y="7938"/>
                  <a:pt x="9101" y="7879"/>
                </a:cubicBezTo>
                <a:cubicBezTo>
                  <a:pt x="8513" y="7811"/>
                  <a:pt x="7929" y="7722"/>
                  <a:pt x="7334" y="7710"/>
                </a:cubicBezTo>
                <a:cubicBezTo>
                  <a:pt x="7269" y="7708"/>
                  <a:pt x="7204" y="7707"/>
                  <a:pt x="7139" y="7707"/>
                </a:cubicBezTo>
                <a:cubicBezTo>
                  <a:pt x="6877" y="7707"/>
                  <a:pt x="6611" y="7726"/>
                  <a:pt x="6350" y="7766"/>
                </a:cubicBezTo>
                <a:cubicBezTo>
                  <a:pt x="6300" y="7774"/>
                  <a:pt x="6251" y="7786"/>
                  <a:pt x="6194" y="7792"/>
                </a:cubicBezTo>
                <a:cubicBezTo>
                  <a:pt x="6200" y="7786"/>
                  <a:pt x="6200" y="7780"/>
                  <a:pt x="6206" y="7766"/>
                </a:cubicBezTo>
                <a:cubicBezTo>
                  <a:pt x="6213" y="7766"/>
                  <a:pt x="6213" y="7766"/>
                  <a:pt x="6219" y="7760"/>
                </a:cubicBezTo>
                <a:cubicBezTo>
                  <a:pt x="6231" y="7754"/>
                  <a:pt x="6237" y="7736"/>
                  <a:pt x="6237" y="7722"/>
                </a:cubicBezTo>
                <a:cubicBezTo>
                  <a:pt x="6275" y="7691"/>
                  <a:pt x="6312" y="7661"/>
                  <a:pt x="6363" y="7641"/>
                </a:cubicBezTo>
                <a:cubicBezTo>
                  <a:pt x="6488" y="7623"/>
                  <a:pt x="6613" y="7604"/>
                  <a:pt x="6740" y="7592"/>
                </a:cubicBezTo>
                <a:cubicBezTo>
                  <a:pt x="7146" y="7543"/>
                  <a:pt x="7553" y="7528"/>
                  <a:pt x="7962" y="7528"/>
                </a:cubicBezTo>
                <a:cubicBezTo>
                  <a:pt x="8132" y="7528"/>
                  <a:pt x="8304" y="7531"/>
                  <a:pt x="8475" y="7534"/>
                </a:cubicBezTo>
                <a:cubicBezTo>
                  <a:pt x="8769" y="7537"/>
                  <a:pt x="9063" y="7542"/>
                  <a:pt x="9357" y="7542"/>
                </a:cubicBezTo>
                <a:cubicBezTo>
                  <a:pt x="9639" y="7542"/>
                  <a:pt x="9922" y="7538"/>
                  <a:pt x="10205" y="7522"/>
                </a:cubicBezTo>
                <a:cubicBezTo>
                  <a:pt x="10744" y="7491"/>
                  <a:pt x="11333" y="7435"/>
                  <a:pt x="11822" y="7184"/>
                </a:cubicBezTo>
                <a:cubicBezTo>
                  <a:pt x="12216" y="6984"/>
                  <a:pt x="12606" y="6570"/>
                  <a:pt x="12586" y="6099"/>
                </a:cubicBezTo>
                <a:close/>
                <a:moveTo>
                  <a:pt x="5372" y="8067"/>
                </a:moveTo>
                <a:lnTo>
                  <a:pt x="5372" y="8067"/>
                </a:lnTo>
                <a:cubicBezTo>
                  <a:pt x="5372" y="8074"/>
                  <a:pt x="5366" y="8074"/>
                  <a:pt x="5366" y="8080"/>
                </a:cubicBezTo>
                <a:lnTo>
                  <a:pt x="5360" y="8080"/>
                </a:lnTo>
                <a:lnTo>
                  <a:pt x="5366" y="8074"/>
                </a:lnTo>
                <a:lnTo>
                  <a:pt x="5372" y="8067"/>
                </a:lnTo>
                <a:close/>
                <a:moveTo>
                  <a:pt x="14134" y="7303"/>
                </a:moveTo>
                <a:cubicBezTo>
                  <a:pt x="14140" y="7378"/>
                  <a:pt x="14140" y="7447"/>
                  <a:pt x="14128" y="7522"/>
                </a:cubicBezTo>
                <a:cubicBezTo>
                  <a:pt x="14096" y="7679"/>
                  <a:pt x="14003" y="7811"/>
                  <a:pt x="13884" y="7910"/>
                </a:cubicBezTo>
                <a:cubicBezTo>
                  <a:pt x="13614" y="8142"/>
                  <a:pt x="13237" y="8255"/>
                  <a:pt x="12907" y="8350"/>
                </a:cubicBezTo>
                <a:cubicBezTo>
                  <a:pt x="12350" y="8503"/>
                  <a:pt x="11772" y="8561"/>
                  <a:pt x="11195" y="8561"/>
                </a:cubicBezTo>
                <a:cubicBezTo>
                  <a:pt x="10946" y="8561"/>
                  <a:pt x="10696" y="8550"/>
                  <a:pt x="10449" y="8532"/>
                </a:cubicBezTo>
                <a:cubicBezTo>
                  <a:pt x="9615" y="8462"/>
                  <a:pt x="8788" y="8300"/>
                  <a:pt x="7967" y="8162"/>
                </a:cubicBezTo>
                <a:cubicBezTo>
                  <a:pt x="7547" y="8092"/>
                  <a:pt x="7134" y="8023"/>
                  <a:pt x="6720" y="7980"/>
                </a:cubicBezTo>
                <a:cubicBezTo>
                  <a:pt x="6558" y="7962"/>
                  <a:pt x="6394" y="7948"/>
                  <a:pt x="6231" y="7942"/>
                </a:cubicBezTo>
                <a:cubicBezTo>
                  <a:pt x="6219" y="7936"/>
                  <a:pt x="6213" y="7930"/>
                  <a:pt x="6200" y="7924"/>
                </a:cubicBezTo>
                <a:cubicBezTo>
                  <a:pt x="6187" y="7924"/>
                  <a:pt x="6181" y="7916"/>
                  <a:pt x="6168" y="7916"/>
                </a:cubicBezTo>
                <a:lnTo>
                  <a:pt x="6168" y="7904"/>
                </a:lnTo>
                <a:cubicBezTo>
                  <a:pt x="6168" y="7892"/>
                  <a:pt x="6168" y="7879"/>
                  <a:pt x="6175" y="7867"/>
                </a:cubicBezTo>
                <a:cubicBezTo>
                  <a:pt x="6219" y="7861"/>
                  <a:pt x="6263" y="7849"/>
                  <a:pt x="6306" y="7841"/>
                </a:cubicBezTo>
                <a:cubicBezTo>
                  <a:pt x="6570" y="7798"/>
                  <a:pt x="6839" y="7778"/>
                  <a:pt x="7108" y="7778"/>
                </a:cubicBezTo>
                <a:cubicBezTo>
                  <a:pt x="7146" y="7778"/>
                  <a:pt x="7183" y="7779"/>
                  <a:pt x="7221" y="7780"/>
                </a:cubicBezTo>
                <a:cubicBezTo>
                  <a:pt x="7816" y="7786"/>
                  <a:pt x="8412" y="7873"/>
                  <a:pt x="9002" y="7942"/>
                </a:cubicBezTo>
                <a:cubicBezTo>
                  <a:pt x="9594" y="8011"/>
                  <a:pt x="10186" y="8047"/>
                  <a:pt x="10778" y="8047"/>
                </a:cubicBezTo>
                <a:cubicBezTo>
                  <a:pt x="11382" y="8047"/>
                  <a:pt x="11984" y="8009"/>
                  <a:pt x="12586" y="7930"/>
                </a:cubicBezTo>
                <a:cubicBezTo>
                  <a:pt x="12756" y="7904"/>
                  <a:pt x="12919" y="7879"/>
                  <a:pt x="13087" y="7855"/>
                </a:cubicBezTo>
                <a:cubicBezTo>
                  <a:pt x="13251" y="7823"/>
                  <a:pt x="13413" y="7798"/>
                  <a:pt x="13576" y="7742"/>
                </a:cubicBezTo>
                <a:cubicBezTo>
                  <a:pt x="13802" y="7661"/>
                  <a:pt x="14021" y="7522"/>
                  <a:pt x="14134" y="7303"/>
                </a:cubicBezTo>
                <a:close/>
                <a:moveTo>
                  <a:pt x="2757" y="6195"/>
                </a:moveTo>
                <a:cubicBezTo>
                  <a:pt x="2794" y="6195"/>
                  <a:pt x="2835" y="6206"/>
                  <a:pt x="2878" y="6232"/>
                </a:cubicBezTo>
                <a:cubicBezTo>
                  <a:pt x="2853" y="6232"/>
                  <a:pt x="2841" y="6250"/>
                  <a:pt x="2847" y="6281"/>
                </a:cubicBezTo>
                <a:cubicBezTo>
                  <a:pt x="2884" y="6388"/>
                  <a:pt x="2890" y="6513"/>
                  <a:pt x="2904" y="6620"/>
                </a:cubicBezTo>
                <a:cubicBezTo>
                  <a:pt x="2916" y="6727"/>
                  <a:pt x="2928" y="6833"/>
                  <a:pt x="2934" y="6939"/>
                </a:cubicBezTo>
                <a:cubicBezTo>
                  <a:pt x="2960" y="7158"/>
                  <a:pt x="2979" y="7372"/>
                  <a:pt x="2997" y="7592"/>
                </a:cubicBezTo>
                <a:cubicBezTo>
                  <a:pt x="3029" y="8029"/>
                  <a:pt x="3054" y="8468"/>
                  <a:pt x="3066" y="8908"/>
                </a:cubicBezTo>
                <a:cubicBezTo>
                  <a:pt x="3066" y="9014"/>
                  <a:pt x="3072" y="9127"/>
                  <a:pt x="3072" y="9233"/>
                </a:cubicBezTo>
                <a:cubicBezTo>
                  <a:pt x="3054" y="9165"/>
                  <a:pt x="3041" y="9102"/>
                  <a:pt x="3023" y="9033"/>
                </a:cubicBezTo>
                <a:cubicBezTo>
                  <a:pt x="2972" y="8807"/>
                  <a:pt x="2928" y="8581"/>
                  <a:pt x="2884" y="8356"/>
                </a:cubicBezTo>
                <a:cubicBezTo>
                  <a:pt x="2809" y="7898"/>
                  <a:pt x="2753" y="7441"/>
                  <a:pt x="2722" y="6976"/>
                </a:cubicBezTo>
                <a:cubicBezTo>
                  <a:pt x="2702" y="6721"/>
                  <a:pt x="2702" y="6469"/>
                  <a:pt x="2678" y="6212"/>
                </a:cubicBezTo>
                <a:cubicBezTo>
                  <a:pt x="2702" y="6201"/>
                  <a:pt x="2729" y="6195"/>
                  <a:pt x="2757" y="6195"/>
                </a:cubicBezTo>
                <a:close/>
                <a:moveTo>
                  <a:pt x="1035" y="7961"/>
                </a:moveTo>
                <a:cubicBezTo>
                  <a:pt x="1104" y="7961"/>
                  <a:pt x="1174" y="7993"/>
                  <a:pt x="1230" y="8023"/>
                </a:cubicBezTo>
                <a:cubicBezTo>
                  <a:pt x="1412" y="8124"/>
                  <a:pt x="1580" y="8255"/>
                  <a:pt x="1750" y="8381"/>
                </a:cubicBezTo>
                <a:cubicBezTo>
                  <a:pt x="1913" y="8512"/>
                  <a:pt x="2077" y="8644"/>
                  <a:pt x="2227" y="8789"/>
                </a:cubicBezTo>
                <a:cubicBezTo>
                  <a:pt x="2402" y="8951"/>
                  <a:pt x="2565" y="9127"/>
                  <a:pt x="2716" y="9308"/>
                </a:cubicBezTo>
                <a:cubicBezTo>
                  <a:pt x="2746" y="9339"/>
                  <a:pt x="2772" y="9371"/>
                  <a:pt x="2797" y="9403"/>
                </a:cubicBezTo>
                <a:cubicBezTo>
                  <a:pt x="2784" y="9397"/>
                  <a:pt x="2772" y="9383"/>
                  <a:pt x="2766" y="9377"/>
                </a:cubicBezTo>
                <a:cubicBezTo>
                  <a:pt x="2621" y="9258"/>
                  <a:pt x="2477" y="9139"/>
                  <a:pt x="2326" y="9021"/>
                </a:cubicBezTo>
                <a:cubicBezTo>
                  <a:pt x="2031" y="8789"/>
                  <a:pt x="1725" y="8563"/>
                  <a:pt x="1418" y="8344"/>
                </a:cubicBezTo>
                <a:cubicBezTo>
                  <a:pt x="1331" y="8286"/>
                  <a:pt x="1249" y="8225"/>
                  <a:pt x="1161" y="8168"/>
                </a:cubicBezTo>
                <a:cubicBezTo>
                  <a:pt x="1079" y="8118"/>
                  <a:pt x="998" y="8055"/>
                  <a:pt x="911" y="8011"/>
                </a:cubicBezTo>
                <a:cubicBezTo>
                  <a:pt x="923" y="8005"/>
                  <a:pt x="929" y="7992"/>
                  <a:pt x="941" y="7986"/>
                </a:cubicBezTo>
                <a:cubicBezTo>
                  <a:pt x="971" y="7968"/>
                  <a:pt x="1003" y="7961"/>
                  <a:pt x="1035" y="7961"/>
                </a:cubicBezTo>
                <a:close/>
                <a:moveTo>
                  <a:pt x="2633" y="6244"/>
                </a:moveTo>
                <a:lnTo>
                  <a:pt x="2633" y="6244"/>
                </a:lnTo>
                <a:cubicBezTo>
                  <a:pt x="2621" y="6450"/>
                  <a:pt x="2633" y="6664"/>
                  <a:pt x="2647" y="6877"/>
                </a:cubicBezTo>
                <a:cubicBezTo>
                  <a:pt x="2659" y="7109"/>
                  <a:pt x="2678" y="7346"/>
                  <a:pt x="2702" y="7578"/>
                </a:cubicBezTo>
                <a:cubicBezTo>
                  <a:pt x="2760" y="8043"/>
                  <a:pt x="2835" y="8512"/>
                  <a:pt x="2934" y="8969"/>
                </a:cubicBezTo>
                <a:cubicBezTo>
                  <a:pt x="2960" y="9096"/>
                  <a:pt x="2991" y="9221"/>
                  <a:pt x="3023" y="9345"/>
                </a:cubicBezTo>
                <a:cubicBezTo>
                  <a:pt x="3035" y="9391"/>
                  <a:pt x="3041" y="9434"/>
                  <a:pt x="3054" y="9478"/>
                </a:cubicBezTo>
                <a:cubicBezTo>
                  <a:pt x="2791" y="8832"/>
                  <a:pt x="2615" y="8150"/>
                  <a:pt x="2546" y="7453"/>
                </a:cubicBezTo>
                <a:cubicBezTo>
                  <a:pt x="2520" y="7253"/>
                  <a:pt x="2508" y="7052"/>
                  <a:pt x="2508" y="6852"/>
                </a:cubicBezTo>
                <a:cubicBezTo>
                  <a:pt x="2502" y="6695"/>
                  <a:pt x="2490" y="6519"/>
                  <a:pt x="2546" y="6369"/>
                </a:cubicBezTo>
                <a:cubicBezTo>
                  <a:pt x="2565" y="6313"/>
                  <a:pt x="2596" y="6275"/>
                  <a:pt x="2633" y="6244"/>
                </a:cubicBezTo>
                <a:close/>
                <a:moveTo>
                  <a:pt x="2922" y="6262"/>
                </a:moveTo>
                <a:cubicBezTo>
                  <a:pt x="3047" y="6375"/>
                  <a:pt x="3078" y="6570"/>
                  <a:pt x="3110" y="6727"/>
                </a:cubicBezTo>
                <a:cubicBezTo>
                  <a:pt x="3266" y="7503"/>
                  <a:pt x="3272" y="8300"/>
                  <a:pt x="3211" y="9090"/>
                </a:cubicBezTo>
                <a:cubicBezTo>
                  <a:pt x="3197" y="9258"/>
                  <a:pt x="3179" y="9428"/>
                  <a:pt x="3160" y="9597"/>
                </a:cubicBezTo>
                <a:cubicBezTo>
                  <a:pt x="3148" y="9527"/>
                  <a:pt x="3130" y="9466"/>
                  <a:pt x="3116" y="9403"/>
                </a:cubicBezTo>
                <a:cubicBezTo>
                  <a:pt x="3116" y="8613"/>
                  <a:pt x="3066" y="7823"/>
                  <a:pt x="2991" y="7034"/>
                </a:cubicBezTo>
                <a:cubicBezTo>
                  <a:pt x="2985" y="6909"/>
                  <a:pt x="2972" y="6782"/>
                  <a:pt x="2960" y="6657"/>
                </a:cubicBezTo>
                <a:cubicBezTo>
                  <a:pt x="2942" y="6533"/>
                  <a:pt x="2916" y="6394"/>
                  <a:pt x="2922" y="6269"/>
                </a:cubicBezTo>
                <a:lnTo>
                  <a:pt x="2922" y="6262"/>
                </a:lnTo>
                <a:close/>
                <a:moveTo>
                  <a:pt x="885" y="8049"/>
                </a:moveTo>
                <a:cubicBezTo>
                  <a:pt x="955" y="8098"/>
                  <a:pt x="1030" y="8142"/>
                  <a:pt x="1105" y="8193"/>
                </a:cubicBezTo>
                <a:cubicBezTo>
                  <a:pt x="1180" y="8243"/>
                  <a:pt x="1255" y="8300"/>
                  <a:pt x="1337" y="8350"/>
                </a:cubicBezTo>
                <a:cubicBezTo>
                  <a:pt x="1487" y="8456"/>
                  <a:pt x="1637" y="8569"/>
                  <a:pt x="1788" y="8682"/>
                </a:cubicBezTo>
                <a:cubicBezTo>
                  <a:pt x="2089" y="8902"/>
                  <a:pt x="2370" y="9139"/>
                  <a:pt x="2647" y="9391"/>
                </a:cubicBezTo>
                <a:cubicBezTo>
                  <a:pt x="2728" y="9458"/>
                  <a:pt x="2803" y="9527"/>
                  <a:pt x="2878" y="9597"/>
                </a:cubicBezTo>
                <a:cubicBezTo>
                  <a:pt x="2904" y="9622"/>
                  <a:pt x="2928" y="9640"/>
                  <a:pt x="2948" y="9666"/>
                </a:cubicBezTo>
                <a:cubicBezTo>
                  <a:pt x="2320" y="9409"/>
                  <a:pt x="1750" y="9027"/>
                  <a:pt x="1287" y="8532"/>
                </a:cubicBezTo>
                <a:cubicBezTo>
                  <a:pt x="1143" y="8375"/>
                  <a:pt x="1016" y="8211"/>
                  <a:pt x="885" y="8049"/>
                </a:cubicBezTo>
                <a:close/>
                <a:moveTo>
                  <a:pt x="866" y="8080"/>
                </a:moveTo>
                <a:cubicBezTo>
                  <a:pt x="961" y="8231"/>
                  <a:pt x="1073" y="8368"/>
                  <a:pt x="1192" y="8500"/>
                </a:cubicBezTo>
                <a:cubicBezTo>
                  <a:pt x="1325" y="8644"/>
                  <a:pt x="1455" y="8775"/>
                  <a:pt x="1600" y="8908"/>
                </a:cubicBezTo>
                <a:cubicBezTo>
                  <a:pt x="1889" y="9165"/>
                  <a:pt x="2213" y="9383"/>
                  <a:pt x="2558" y="9559"/>
                </a:cubicBezTo>
                <a:cubicBezTo>
                  <a:pt x="2702" y="9634"/>
                  <a:pt x="2853" y="9709"/>
                  <a:pt x="3009" y="9767"/>
                </a:cubicBezTo>
                <a:cubicBezTo>
                  <a:pt x="2295" y="9660"/>
                  <a:pt x="1631" y="9296"/>
                  <a:pt x="1161" y="8744"/>
                </a:cubicBezTo>
                <a:cubicBezTo>
                  <a:pt x="1105" y="8676"/>
                  <a:pt x="1048" y="8601"/>
                  <a:pt x="992" y="8526"/>
                </a:cubicBezTo>
                <a:cubicBezTo>
                  <a:pt x="929" y="8437"/>
                  <a:pt x="860" y="8330"/>
                  <a:pt x="848" y="8217"/>
                </a:cubicBezTo>
                <a:cubicBezTo>
                  <a:pt x="842" y="8174"/>
                  <a:pt x="848" y="8124"/>
                  <a:pt x="866" y="8080"/>
                </a:cubicBezTo>
                <a:close/>
                <a:moveTo>
                  <a:pt x="5386" y="9452"/>
                </a:moveTo>
                <a:cubicBezTo>
                  <a:pt x="5410" y="9466"/>
                  <a:pt x="5429" y="9490"/>
                  <a:pt x="5441" y="9521"/>
                </a:cubicBezTo>
                <a:cubicBezTo>
                  <a:pt x="5461" y="9597"/>
                  <a:pt x="5461" y="9684"/>
                  <a:pt x="5461" y="9759"/>
                </a:cubicBezTo>
                <a:cubicBezTo>
                  <a:pt x="5467" y="9842"/>
                  <a:pt x="5461" y="9929"/>
                  <a:pt x="5453" y="10010"/>
                </a:cubicBezTo>
                <a:cubicBezTo>
                  <a:pt x="5416" y="10343"/>
                  <a:pt x="5323" y="10662"/>
                  <a:pt x="5190" y="10970"/>
                </a:cubicBezTo>
                <a:cubicBezTo>
                  <a:pt x="5129" y="11101"/>
                  <a:pt x="5065" y="11226"/>
                  <a:pt x="4996" y="11352"/>
                </a:cubicBezTo>
                <a:cubicBezTo>
                  <a:pt x="5085" y="11083"/>
                  <a:pt x="5147" y="10800"/>
                  <a:pt x="5210" y="10519"/>
                </a:cubicBezTo>
                <a:cubicBezTo>
                  <a:pt x="5279" y="10167"/>
                  <a:pt x="5323" y="9810"/>
                  <a:pt x="5386" y="9458"/>
                </a:cubicBezTo>
                <a:lnTo>
                  <a:pt x="5386" y="9452"/>
                </a:lnTo>
                <a:close/>
                <a:moveTo>
                  <a:pt x="5323" y="9440"/>
                </a:moveTo>
                <a:cubicBezTo>
                  <a:pt x="5323" y="9440"/>
                  <a:pt x="5317" y="9446"/>
                  <a:pt x="5317" y="9452"/>
                </a:cubicBezTo>
                <a:cubicBezTo>
                  <a:pt x="5303" y="9804"/>
                  <a:pt x="5235" y="10155"/>
                  <a:pt x="5166" y="10499"/>
                </a:cubicBezTo>
                <a:cubicBezTo>
                  <a:pt x="5097" y="10832"/>
                  <a:pt x="5010" y="11164"/>
                  <a:pt x="4927" y="11489"/>
                </a:cubicBezTo>
                <a:cubicBezTo>
                  <a:pt x="4915" y="11376"/>
                  <a:pt x="4903" y="11271"/>
                  <a:pt x="4897" y="11158"/>
                </a:cubicBezTo>
                <a:cubicBezTo>
                  <a:pt x="4897" y="10988"/>
                  <a:pt x="4903" y="10819"/>
                  <a:pt x="4915" y="10656"/>
                </a:cubicBezTo>
                <a:cubicBezTo>
                  <a:pt x="4947" y="10311"/>
                  <a:pt x="5022" y="9979"/>
                  <a:pt x="5141" y="9660"/>
                </a:cubicBezTo>
                <a:cubicBezTo>
                  <a:pt x="5166" y="9591"/>
                  <a:pt x="5198" y="9503"/>
                  <a:pt x="5259" y="9458"/>
                </a:cubicBezTo>
                <a:cubicBezTo>
                  <a:pt x="5279" y="9446"/>
                  <a:pt x="5303" y="9440"/>
                  <a:pt x="5323" y="9440"/>
                </a:cubicBezTo>
                <a:close/>
                <a:moveTo>
                  <a:pt x="7622" y="10455"/>
                </a:moveTo>
                <a:lnTo>
                  <a:pt x="7622" y="10455"/>
                </a:lnTo>
                <a:cubicBezTo>
                  <a:pt x="7597" y="10487"/>
                  <a:pt x="7573" y="10519"/>
                  <a:pt x="7541" y="10543"/>
                </a:cubicBezTo>
                <a:cubicBezTo>
                  <a:pt x="7409" y="10650"/>
                  <a:pt x="7258" y="10737"/>
                  <a:pt x="7116" y="10825"/>
                </a:cubicBezTo>
                <a:cubicBezTo>
                  <a:pt x="6607" y="11138"/>
                  <a:pt x="6049" y="11376"/>
                  <a:pt x="5479" y="11552"/>
                </a:cubicBezTo>
                <a:cubicBezTo>
                  <a:pt x="6049" y="11308"/>
                  <a:pt x="6601" y="11032"/>
                  <a:pt x="7140" y="10731"/>
                </a:cubicBezTo>
                <a:cubicBezTo>
                  <a:pt x="7304" y="10643"/>
                  <a:pt x="7460" y="10549"/>
                  <a:pt x="7622" y="10455"/>
                </a:cubicBezTo>
                <a:close/>
                <a:moveTo>
                  <a:pt x="7648" y="10343"/>
                </a:moveTo>
                <a:lnTo>
                  <a:pt x="7648" y="10349"/>
                </a:lnTo>
                <a:cubicBezTo>
                  <a:pt x="7642" y="10349"/>
                  <a:pt x="7634" y="10355"/>
                  <a:pt x="7628" y="10355"/>
                </a:cubicBezTo>
                <a:cubicBezTo>
                  <a:pt x="7003" y="10750"/>
                  <a:pt x="6356" y="11101"/>
                  <a:pt x="5687" y="11414"/>
                </a:cubicBezTo>
                <a:cubicBezTo>
                  <a:pt x="5529" y="11483"/>
                  <a:pt x="5378" y="11552"/>
                  <a:pt x="5222" y="11621"/>
                </a:cubicBezTo>
                <a:cubicBezTo>
                  <a:pt x="5792" y="11220"/>
                  <a:pt x="6401" y="10875"/>
                  <a:pt x="7040" y="10586"/>
                </a:cubicBezTo>
                <a:cubicBezTo>
                  <a:pt x="7240" y="10505"/>
                  <a:pt x="7434" y="10424"/>
                  <a:pt x="7634" y="10349"/>
                </a:cubicBezTo>
                <a:cubicBezTo>
                  <a:pt x="7642" y="10349"/>
                  <a:pt x="7648" y="10343"/>
                  <a:pt x="7648" y="10343"/>
                </a:cubicBezTo>
                <a:close/>
                <a:moveTo>
                  <a:pt x="7535" y="10242"/>
                </a:moveTo>
                <a:cubicBezTo>
                  <a:pt x="7573" y="10242"/>
                  <a:pt x="7604" y="10255"/>
                  <a:pt x="7622" y="10273"/>
                </a:cubicBezTo>
                <a:cubicBezTo>
                  <a:pt x="7616" y="10273"/>
                  <a:pt x="7610" y="10273"/>
                  <a:pt x="7604" y="10279"/>
                </a:cubicBezTo>
                <a:cubicBezTo>
                  <a:pt x="6902" y="10556"/>
                  <a:pt x="6231" y="10895"/>
                  <a:pt x="5598" y="11308"/>
                </a:cubicBezTo>
                <a:cubicBezTo>
                  <a:pt x="5429" y="11421"/>
                  <a:pt x="5265" y="11540"/>
                  <a:pt x="5103" y="11659"/>
                </a:cubicBezTo>
                <a:cubicBezTo>
                  <a:pt x="5091" y="11659"/>
                  <a:pt x="5085" y="11659"/>
                  <a:pt x="5071" y="11665"/>
                </a:cubicBezTo>
                <a:cubicBezTo>
                  <a:pt x="5548" y="11251"/>
                  <a:pt x="6069" y="10887"/>
                  <a:pt x="6633" y="10606"/>
                </a:cubicBezTo>
                <a:cubicBezTo>
                  <a:pt x="6777" y="10531"/>
                  <a:pt x="6934" y="10461"/>
                  <a:pt x="7084" y="10392"/>
                </a:cubicBezTo>
                <a:cubicBezTo>
                  <a:pt x="7165" y="10361"/>
                  <a:pt x="7240" y="10331"/>
                  <a:pt x="7322" y="10305"/>
                </a:cubicBezTo>
                <a:cubicBezTo>
                  <a:pt x="7391" y="10279"/>
                  <a:pt x="7460" y="10248"/>
                  <a:pt x="7535" y="10242"/>
                </a:cubicBezTo>
                <a:close/>
                <a:moveTo>
                  <a:pt x="1267" y="10774"/>
                </a:moveTo>
                <a:cubicBezTo>
                  <a:pt x="1287" y="10774"/>
                  <a:pt x="1305" y="10782"/>
                  <a:pt x="1325" y="10788"/>
                </a:cubicBezTo>
                <a:cubicBezTo>
                  <a:pt x="1406" y="10825"/>
                  <a:pt x="1449" y="10919"/>
                  <a:pt x="1481" y="11000"/>
                </a:cubicBezTo>
                <a:cubicBezTo>
                  <a:pt x="1525" y="11120"/>
                  <a:pt x="1556" y="11251"/>
                  <a:pt x="1580" y="11376"/>
                </a:cubicBezTo>
                <a:cubicBezTo>
                  <a:pt x="1643" y="11639"/>
                  <a:pt x="1687" y="11910"/>
                  <a:pt x="1719" y="12179"/>
                </a:cubicBezTo>
                <a:cubicBezTo>
                  <a:pt x="1768" y="12630"/>
                  <a:pt x="1788" y="13082"/>
                  <a:pt x="1794" y="13533"/>
                </a:cubicBezTo>
                <a:cubicBezTo>
                  <a:pt x="1782" y="13426"/>
                  <a:pt x="1762" y="13325"/>
                  <a:pt x="1744" y="13226"/>
                </a:cubicBezTo>
                <a:cubicBezTo>
                  <a:pt x="1713" y="13025"/>
                  <a:pt x="1675" y="12825"/>
                  <a:pt x="1643" y="12630"/>
                </a:cubicBezTo>
                <a:cubicBezTo>
                  <a:pt x="1574" y="12229"/>
                  <a:pt x="1493" y="11835"/>
                  <a:pt x="1412" y="11433"/>
                </a:cubicBezTo>
                <a:cubicBezTo>
                  <a:pt x="1386" y="11320"/>
                  <a:pt x="1362" y="11208"/>
                  <a:pt x="1343" y="11095"/>
                </a:cubicBezTo>
                <a:cubicBezTo>
                  <a:pt x="1317" y="10988"/>
                  <a:pt x="1305" y="10875"/>
                  <a:pt x="1267" y="10774"/>
                </a:cubicBezTo>
                <a:close/>
                <a:moveTo>
                  <a:pt x="1204" y="10788"/>
                </a:moveTo>
                <a:cubicBezTo>
                  <a:pt x="1218" y="10887"/>
                  <a:pt x="1249" y="10982"/>
                  <a:pt x="1267" y="11083"/>
                </a:cubicBezTo>
                <a:cubicBezTo>
                  <a:pt x="1293" y="11176"/>
                  <a:pt x="1317" y="11277"/>
                  <a:pt x="1337" y="11376"/>
                </a:cubicBezTo>
                <a:cubicBezTo>
                  <a:pt x="1386" y="11572"/>
                  <a:pt x="1424" y="11772"/>
                  <a:pt x="1461" y="11972"/>
                </a:cubicBezTo>
                <a:cubicBezTo>
                  <a:pt x="1543" y="12367"/>
                  <a:pt x="1612" y="12761"/>
                  <a:pt x="1675" y="13157"/>
                </a:cubicBezTo>
                <a:cubicBezTo>
                  <a:pt x="1701" y="13307"/>
                  <a:pt x="1719" y="13464"/>
                  <a:pt x="1744" y="13614"/>
                </a:cubicBezTo>
                <a:cubicBezTo>
                  <a:pt x="1738" y="13608"/>
                  <a:pt x="1738" y="13602"/>
                  <a:pt x="1738" y="13602"/>
                </a:cubicBezTo>
                <a:cubicBezTo>
                  <a:pt x="1531" y="13106"/>
                  <a:pt x="1362" y="12605"/>
                  <a:pt x="1242" y="12084"/>
                </a:cubicBezTo>
                <a:cubicBezTo>
                  <a:pt x="1180" y="11827"/>
                  <a:pt x="1129" y="11572"/>
                  <a:pt x="1091" y="11308"/>
                </a:cubicBezTo>
                <a:cubicBezTo>
                  <a:pt x="1073" y="11188"/>
                  <a:pt x="1042" y="11051"/>
                  <a:pt x="1079" y="10932"/>
                </a:cubicBezTo>
                <a:cubicBezTo>
                  <a:pt x="1105" y="10869"/>
                  <a:pt x="1149" y="10812"/>
                  <a:pt x="1204" y="10788"/>
                </a:cubicBezTo>
                <a:close/>
                <a:moveTo>
                  <a:pt x="151" y="12348"/>
                </a:moveTo>
                <a:cubicBezTo>
                  <a:pt x="415" y="12680"/>
                  <a:pt x="709" y="12987"/>
                  <a:pt x="998" y="13294"/>
                </a:cubicBezTo>
                <a:cubicBezTo>
                  <a:pt x="1149" y="13444"/>
                  <a:pt x="1293" y="13608"/>
                  <a:pt x="1443" y="13759"/>
                </a:cubicBezTo>
                <a:lnTo>
                  <a:pt x="1594" y="13909"/>
                </a:lnTo>
                <a:cubicBezTo>
                  <a:pt x="1137" y="13640"/>
                  <a:pt x="723" y="13288"/>
                  <a:pt x="390" y="12874"/>
                </a:cubicBezTo>
                <a:cubicBezTo>
                  <a:pt x="339" y="12812"/>
                  <a:pt x="290" y="12749"/>
                  <a:pt x="246" y="12686"/>
                </a:cubicBezTo>
                <a:cubicBezTo>
                  <a:pt x="202" y="12630"/>
                  <a:pt x="159" y="12567"/>
                  <a:pt x="133" y="12492"/>
                </a:cubicBezTo>
                <a:cubicBezTo>
                  <a:pt x="121" y="12442"/>
                  <a:pt x="121" y="12385"/>
                  <a:pt x="151" y="12348"/>
                </a:cubicBezTo>
                <a:close/>
                <a:moveTo>
                  <a:pt x="290" y="12284"/>
                </a:moveTo>
                <a:cubicBezTo>
                  <a:pt x="333" y="12284"/>
                  <a:pt x="377" y="12293"/>
                  <a:pt x="415" y="12304"/>
                </a:cubicBezTo>
                <a:cubicBezTo>
                  <a:pt x="565" y="12354"/>
                  <a:pt x="697" y="12480"/>
                  <a:pt x="804" y="12599"/>
                </a:cubicBezTo>
                <a:cubicBezTo>
                  <a:pt x="917" y="12724"/>
                  <a:pt x="1024" y="12862"/>
                  <a:pt x="1123" y="13000"/>
                </a:cubicBezTo>
                <a:cubicBezTo>
                  <a:pt x="1249" y="13163"/>
                  <a:pt x="1374" y="13331"/>
                  <a:pt x="1493" y="13501"/>
                </a:cubicBezTo>
                <a:cubicBezTo>
                  <a:pt x="1550" y="13589"/>
                  <a:pt x="1612" y="13677"/>
                  <a:pt x="1669" y="13765"/>
                </a:cubicBezTo>
                <a:cubicBezTo>
                  <a:pt x="1713" y="13828"/>
                  <a:pt x="1750" y="13889"/>
                  <a:pt x="1794" y="13947"/>
                </a:cubicBezTo>
                <a:cubicBezTo>
                  <a:pt x="1800" y="13953"/>
                  <a:pt x="1800" y="13959"/>
                  <a:pt x="1800" y="13965"/>
                </a:cubicBezTo>
                <a:cubicBezTo>
                  <a:pt x="1806" y="13984"/>
                  <a:pt x="1806" y="13996"/>
                  <a:pt x="1806" y="14008"/>
                </a:cubicBezTo>
                <a:lnTo>
                  <a:pt x="1806" y="14016"/>
                </a:lnTo>
                <a:cubicBezTo>
                  <a:pt x="1776" y="13990"/>
                  <a:pt x="1750" y="13965"/>
                  <a:pt x="1725" y="13941"/>
                </a:cubicBezTo>
                <a:cubicBezTo>
                  <a:pt x="1643" y="13865"/>
                  <a:pt x="1568" y="13790"/>
                  <a:pt x="1487" y="13715"/>
                </a:cubicBezTo>
                <a:cubicBezTo>
                  <a:pt x="1337" y="13557"/>
                  <a:pt x="1180" y="13414"/>
                  <a:pt x="1030" y="13256"/>
                </a:cubicBezTo>
                <a:cubicBezTo>
                  <a:pt x="735" y="12949"/>
                  <a:pt x="460" y="12630"/>
                  <a:pt x="171" y="12324"/>
                </a:cubicBezTo>
                <a:cubicBezTo>
                  <a:pt x="177" y="12316"/>
                  <a:pt x="189" y="12304"/>
                  <a:pt x="208" y="12298"/>
                </a:cubicBezTo>
                <a:cubicBezTo>
                  <a:pt x="233" y="12288"/>
                  <a:pt x="261" y="12284"/>
                  <a:pt x="290" y="12284"/>
                </a:cubicBezTo>
                <a:close/>
                <a:moveTo>
                  <a:pt x="2427" y="14974"/>
                </a:moveTo>
                <a:lnTo>
                  <a:pt x="2433" y="14980"/>
                </a:lnTo>
                <a:lnTo>
                  <a:pt x="2427" y="14980"/>
                </a:lnTo>
                <a:lnTo>
                  <a:pt x="2427" y="14974"/>
                </a:lnTo>
                <a:close/>
                <a:moveTo>
                  <a:pt x="4652" y="1"/>
                </a:moveTo>
                <a:cubicBezTo>
                  <a:pt x="4495" y="1"/>
                  <a:pt x="4336" y="34"/>
                  <a:pt x="4188" y="77"/>
                </a:cubicBezTo>
                <a:cubicBezTo>
                  <a:pt x="3937" y="140"/>
                  <a:pt x="3694" y="227"/>
                  <a:pt x="3448" y="314"/>
                </a:cubicBezTo>
                <a:cubicBezTo>
                  <a:pt x="2972" y="502"/>
                  <a:pt x="2508" y="742"/>
                  <a:pt x="2077" y="1023"/>
                </a:cubicBezTo>
                <a:cubicBezTo>
                  <a:pt x="1750" y="1237"/>
                  <a:pt x="1424" y="1506"/>
                  <a:pt x="1236" y="1862"/>
                </a:cubicBezTo>
                <a:cubicBezTo>
                  <a:pt x="1149" y="2038"/>
                  <a:pt x="1099" y="2232"/>
                  <a:pt x="1105" y="2434"/>
                </a:cubicBezTo>
                <a:cubicBezTo>
                  <a:pt x="1111" y="2665"/>
                  <a:pt x="1204" y="2891"/>
                  <a:pt x="1317" y="3097"/>
                </a:cubicBezTo>
                <a:cubicBezTo>
                  <a:pt x="1449" y="3311"/>
                  <a:pt x="1612" y="3505"/>
                  <a:pt x="1776" y="3687"/>
                </a:cubicBezTo>
                <a:cubicBezTo>
                  <a:pt x="1950" y="3881"/>
                  <a:pt x="2132" y="4069"/>
                  <a:pt x="2320" y="4257"/>
                </a:cubicBezTo>
                <a:cubicBezTo>
                  <a:pt x="2684" y="4621"/>
                  <a:pt x="3054" y="4977"/>
                  <a:pt x="3411" y="5347"/>
                </a:cubicBezTo>
                <a:cubicBezTo>
                  <a:pt x="4107" y="6074"/>
                  <a:pt x="4753" y="6895"/>
                  <a:pt x="5047" y="7867"/>
                </a:cubicBezTo>
                <a:cubicBezTo>
                  <a:pt x="5077" y="7980"/>
                  <a:pt x="5109" y="8098"/>
                  <a:pt x="5141" y="8217"/>
                </a:cubicBezTo>
                <a:cubicBezTo>
                  <a:pt x="4577" y="9145"/>
                  <a:pt x="4076" y="10111"/>
                  <a:pt x="3656" y="11113"/>
                </a:cubicBezTo>
                <a:cubicBezTo>
                  <a:pt x="3260" y="12053"/>
                  <a:pt x="2934" y="13013"/>
                  <a:pt x="2671" y="13996"/>
                </a:cubicBezTo>
                <a:cubicBezTo>
                  <a:pt x="2690" y="13614"/>
                  <a:pt x="2716" y="13232"/>
                  <a:pt x="2760" y="12850"/>
                </a:cubicBezTo>
                <a:cubicBezTo>
                  <a:pt x="2809" y="12436"/>
                  <a:pt x="2872" y="12029"/>
                  <a:pt x="2942" y="11615"/>
                </a:cubicBezTo>
                <a:cubicBezTo>
                  <a:pt x="3072" y="10800"/>
                  <a:pt x="3223" y="9979"/>
                  <a:pt x="3304" y="9157"/>
                </a:cubicBezTo>
                <a:cubicBezTo>
                  <a:pt x="3379" y="8338"/>
                  <a:pt x="3379" y="7503"/>
                  <a:pt x="3211" y="6689"/>
                </a:cubicBezTo>
                <a:cubicBezTo>
                  <a:pt x="3179" y="6513"/>
                  <a:pt x="3142" y="6313"/>
                  <a:pt x="2997" y="6187"/>
                </a:cubicBezTo>
                <a:cubicBezTo>
                  <a:pt x="2930" y="6124"/>
                  <a:pt x="2841" y="6088"/>
                  <a:pt x="2753" y="6088"/>
                </a:cubicBezTo>
                <a:cubicBezTo>
                  <a:pt x="2692" y="6088"/>
                  <a:pt x="2631" y="6105"/>
                  <a:pt x="2577" y="6143"/>
                </a:cubicBezTo>
                <a:cubicBezTo>
                  <a:pt x="2465" y="6224"/>
                  <a:pt x="2421" y="6382"/>
                  <a:pt x="2402" y="6519"/>
                </a:cubicBezTo>
                <a:cubicBezTo>
                  <a:pt x="2383" y="6701"/>
                  <a:pt x="2395" y="6895"/>
                  <a:pt x="2408" y="7083"/>
                </a:cubicBezTo>
                <a:cubicBezTo>
                  <a:pt x="2445" y="7849"/>
                  <a:pt x="2603" y="8619"/>
                  <a:pt x="2872" y="9339"/>
                </a:cubicBezTo>
                <a:cubicBezTo>
                  <a:pt x="2853" y="9321"/>
                  <a:pt x="2835" y="9296"/>
                  <a:pt x="2821" y="9278"/>
                </a:cubicBezTo>
                <a:cubicBezTo>
                  <a:pt x="2678" y="9102"/>
                  <a:pt x="2520" y="8932"/>
                  <a:pt x="2358" y="8775"/>
                </a:cubicBezTo>
                <a:cubicBezTo>
                  <a:pt x="2195" y="8613"/>
                  <a:pt x="2025" y="8462"/>
                  <a:pt x="1843" y="8318"/>
                </a:cubicBezTo>
                <a:cubicBezTo>
                  <a:pt x="1669" y="8180"/>
                  <a:pt x="1487" y="8043"/>
                  <a:pt x="1287" y="7930"/>
                </a:cubicBezTo>
                <a:cubicBezTo>
                  <a:pt x="1214" y="7892"/>
                  <a:pt x="1125" y="7852"/>
                  <a:pt x="1036" y="7852"/>
                </a:cubicBezTo>
                <a:cubicBezTo>
                  <a:pt x="1023" y="7852"/>
                  <a:pt x="1011" y="7853"/>
                  <a:pt x="998" y="7855"/>
                </a:cubicBezTo>
                <a:cubicBezTo>
                  <a:pt x="897" y="7867"/>
                  <a:pt x="822" y="7930"/>
                  <a:pt x="779" y="8011"/>
                </a:cubicBezTo>
                <a:cubicBezTo>
                  <a:pt x="666" y="8225"/>
                  <a:pt x="798" y="8443"/>
                  <a:pt x="923" y="8619"/>
                </a:cubicBezTo>
                <a:cubicBezTo>
                  <a:pt x="1155" y="8945"/>
                  <a:pt x="1461" y="9227"/>
                  <a:pt x="1800" y="9440"/>
                </a:cubicBezTo>
                <a:cubicBezTo>
                  <a:pt x="2189" y="9684"/>
                  <a:pt x="2627" y="9842"/>
                  <a:pt x="3078" y="9897"/>
                </a:cubicBezTo>
                <a:cubicBezTo>
                  <a:pt x="3098" y="9897"/>
                  <a:pt x="3116" y="9891"/>
                  <a:pt x="3130" y="9885"/>
                </a:cubicBezTo>
                <a:lnTo>
                  <a:pt x="3130" y="9885"/>
                </a:lnTo>
                <a:cubicBezTo>
                  <a:pt x="3060" y="10406"/>
                  <a:pt x="2972" y="10925"/>
                  <a:pt x="2884" y="11445"/>
                </a:cubicBezTo>
                <a:cubicBezTo>
                  <a:pt x="2760" y="12229"/>
                  <a:pt x="2627" y="13019"/>
                  <a:pt x="2621" y="13814"/>
                </a:cubicBezTo>
                <a:cubicBezTo>
                  <a:pt x="2621" y="13909"/>
                  <a:pt x="2627" y="14002"/>
                  <a:pt x="2633" y="14097"/>
                </a:cubicBezTo>
                <a:cubicBezTo>
                  <a:pt x="2633" y="14103"/>
                  <a:pt x="2633" y="14103"/>
                  <a:pt x="2641" y="14109"/>
                </a:cubicBezTo>
                <a:cubicBezTo>
                  <a:pt x="2596" y="14279"/>
                  <a:pt x="2552" y="14454"/>
                  <a:pt x="2508" y="14623"/>
                </a:cubicBezTo>
                <a:cubicBezTo>
                  <a:pt x="2490" y="14699"/>
                  <a:pt x="2477" y="14780"/>
                  <a:pt x="2459" y="14855"/>
                </a:cubicBezTo>
                <a:cubicBezTo>
                  <a:pt x="2445" y="14881"/>
                  <a:pt x="2427" y="14911"/>
                  <a:pt x="2415" y="14942"/>
                </a:cubicBezTo>
                <a:cubicBezTo>
                  <a:pt x="2364" y="14843"/>
                  <a:pt x="2308" y="14748"/>
                  <a:pt x="2251" y="14655"/>
                </a:cubicBezTo>
                <a:cubicBezTo>
                  <a:pt x="2189" y="14542"/>
                  <a:pt x="2126" y="14429"/>
                  <a:pt x="2069" y="14317"/>
                </a:cubicBezTo>
                <a:cubicBezTo>
                  <a:pt x="2007" y="14196"/>
                  <a:pt x="1950" y="14077"/>
                  <a:pt x="1895" y="13959"/>
                </a:cubicBezTo>
                <a:cubicBezTo>
                  <a:pt x="1889" y="13383"/>
                  <a:pt x="1875" y="12812"/>
                  <a:pt x="1813" y="12241"/>
                </a:cubicBezTo>
                <a:cubicBezTo>
                  <a:pt x="1782" y="11954"/>
                  <a:pt x="1738" y="11671"/>
                  <a:pt x="1669" y="11390"/>
                </a:cubicBezTo>
                <a:cubicBezTo>
                  <a:pt x="1637" y="11257"/>
                  <a:pt x="1606" y="11120"/>
                  <a:pt x="1568" y="10994"/>
                </a:cubicBezTo>
                <a:cubicBezTo>
                  <a:pt x="1537" y="10907"/>
                  <a:pt x="1493" y="10819"/>
                  <a:pt x="1424" y="10756"/>
                </a:cubicBezTo>
                <a:cubicBezTo>
                  <a:pt x="1375" y="10711"/>
                  <a:pt x="1320" y="10691"/>
                  <a:pt x="1267" y="10691"/>
                </a:cubicBezTo>
                <a:cubicBezTo>
                  <a:pt x="1144" y="10691"/>
                  <a:pt x="1027" y="10796"/>
                  <a:pt x="992" y="10932"/>
                </a:cubicBezTo>
                <a:cubicBezTo>
                  <a:pt x="961" y="11057"/>
                  <a:pt x="986" y="11196"/>
                  <a:pt x="1004" y="11320"/>
                </a:cubicBezTo>
                <a:cubicBezTo>
                  <a:pt x="1024" y="11465"/>
                  <a:pt x="1048" y="11602"/>
                  <a:pt x="1079" y="11740"/>
                </a:cubicBezTo>
                <a:cubicBezTo>
                  <a:pt x="1186" y="12292"/>
                  <a:pt x="1343" y="12831"/>
                  <a:pt x="1543" y="13357"/>
                </a:cubicBezTo>
                <a:cubicBezTo>
                  <a:pt x="1568" y="13420"/>
                  <a:pt x="1600" y="13489"/>
                  <a:pt x="1625" y="13557"/>
                </a:cubicBezTo>
                <a:cubicBezTo>
                  <a:pt x="1606" y="13533"/>
                  <a:pt x="1588" y="13507"/>
                  <a:pt x="1568" y="13482"/>
                </a:cubicBezTo>
                <a:cubicBezTo>
                  <a:pt x="1455" y="13313"/>
                  <a:pt x="1337" y="13151"/>
                  <a:pt x="1212" y="12981"/>
                </a:cubicBezTo>
                <a:cubicBezTo>
                  <a:pt x="1099" y="12831"/>
                  <a:pt x="986" y="12674"/>
                  <a:pt x="854" y="12530"/>
                </a:cubicBezTo>
                <a:cubicBezTo>
                  <a:pt x="741" y="12411"/>
                  <a:pt x="610" y="12292"/>
                  <a:pt x="452" y="12235"/>
                </a:cubicBezTo>
                <a:cubicBezTo>
                  <a:pt x="406" y="12218"/>
                  <a:pt x="352" y="12207"/>
                  <a:pt x="298" y="12207"/>
                </a:cubicBezTo>
                <a:cubicBezTo>
                  <a:pt x="215" y="12207"/>
                  <a:pt x="133" y="12234"/>
                  <a:pt x="84" y="12310"/>
                </a:cubicBezTo>
                <a:cubicBezTo>
                  <a:pt x="1" y="12436"/>
                  <a:pt x="90" y="12593"/>
                  <a:pt x="165" y="12700"/>
                </a:cubicBezTo>
                <a:cubicBezTo>
                  <a:pt x="371" y="12987"/>
                  <a:pt x="610" y="13250"/>
                  <a:pt x="873" y="13482"/>
                </a:cubicBezTo>
                <a:cubicBezTo>
                  <a:pt x="1149" y="13727"/>
                  <a:pt x="1455" y="13933"/>
                  <a:pt x="1788" y="14103"/>
                </a:cubicBezTo>
                <a:cubicBezTo>
                  <a:pt x="1819" y="14135"/>
                  <a:pt x="1851" y="14172"/>
                  <a:pt x="1895" y="14190"/>
                </a:cubicBezTo>
                <a:lnTo>
                  <a:pt x="1913" y="14190"/>
                </a:lnTo>
                <a:cubicBezTo>
                  <a:pt x="1913" y="14196"/>
                  <a:pt x="1919" y="14210"/>
                  <a:pt x="1926" y="14216"/>
                </a:cubicBezTo>
                <a:cubicBezTo>
                  <a:pt x="1994" y="14354"/>
                  <a:pt x="2069" y="14491"/>
                  <a:pt x="2144" y="14629"/>
                </a:cubicBezTo>
                <a:cubicBezTo>
                  <a:pt x="2220" y="14768"/>
                  <a:pt x="2295" y="14918"/>
                  <a:pt x="2408" y="15031"/>
                </a:cubicBezTo>
                <a:cubicBezTo>
                  <a:pt x="2408" y="15037"/>
                  <a:pt x="2415" y="15037"/>
                  <a:pt x="2421" y="15037"/>
                </a:cubicBezTo>
                <a:cubicBezTo>
                  <a:pt x="2182" y="16114"/>
                  <a:pt x="2031" y="17205"/>
                  <a:pt x="1982" y="18303"/>
                </a:cubicBezTo>
                <a:cubicBezTo>
                  <a:pt x="1976" y="18459"/>
                  <a:pt x="1970" y="18609"/>
                  <a:pt x="1964" y="18760"/>
                </a:cubicBezTo>
                <a:cubicBezTo>
                  <a:pt x="1964" y="18777"/>
                  <a:pt x="1977" y="18787"/>
                  <a:pt x="1989" y="18787"/>
                </a:cubicBezTo>
                <a:cubicBezTo>
                  <a:pt x="1998" y="18787"/>
                  <a:pt x="2007" y="18780"/>
                  <a:pt x="2007" y="18766"/>
                </a:cubicBezTo>
                <a:cubicBezTo>
                  <a:pt x="2069" y="17519"/>
                  <a:pt x="2245" y="16278"/>
                  <a:pt x="2508" y="15055"/>
                </a:cubicBezTo>
                <a:cubicBezTo>
                  <a:pt x="2528" y="14968"/>
                  <a:pt x="2546" y="14887"/>
                  <a:pt x="2565" y="14798"/>
                </a:cubicBezTo>
                <a:cubicBezTo>
                  <a:pt x="2716" y="14572"/>
                  <a:pt x="2853" y="14341"/>
                  <a:pt x="2997" y="14115"/>
                </a:cubicBezTo>
                <a:cubicBezTo>
                  <a:pt x="3191" y="13828"/>
                  <a:pt x="3385" y="13545"/>
                  <a:pt x="3593" y="13270"/>
                </a:cubicBezTo>
                <a:cubicBezTo>
                  <a:pt x="3906" y="12856"/>
                  <a:pt x="4250" y="12454"/>
                  <a:pt x="4620" y="12084"/>
                </a:cubicBezTo>
                <a:cubicBezTo>
                  <a:pt x="4624" y="12086"/>
                  <a:pt x="4627" y="12087"/>
                  <a:pt x="4631" y="12087"/>
                </a:cubicBezTo>
                <a:cubicBezTo>
                  <a:pt x="4640" y="12087"/>
                  <a:pt x="4647" y="12081"/>
                  <a:pt x="4652" y="12072"/>
                </a:cubicBezTo>
                <a:cubicBezTo>
                  <a:pt x="4664" y="12060"/>
                  <a:pt x="4671" y="12041"/>
                  <a:pt x="4683" y="12023"/>
                </a:cubicBezTo>
                <a:cubicBezTo>
                  <a:pt x="4753" y="11960"/>
                  <a:pt x="4814" y="11896"/>
                  <a:pt x="4883" y="11835"/>
                </a:cubicBezTo>
                <a:lnTo>
                  <a:pt x="4889" y="11835"/>
                </a:lnTo>
                <a:cubicBezTo>
                  <a:pt x="5629" y="11677"/>
                  <a:pt x="6344" y="11402"/>
                  <a:pt x="6995" y="11032"/>
                </a:cubicBezTo>
                <a:cubicBezTo>
                  <a:pt x="7159" y="10938"/>
                  <a:pt x="7316" y="10838"/>
                  <a:pt x="7472" y="10737"/>
                </a:cubicBezTo>
                <a:cubicBezTo>
                  <a:pt x="7597" y="10650"/>
                  <a:pt x="7747" y="10556"/>
                  <a:pt x="7767" y="10392"/>
                </a:cubicBezTo>
                <a:cubicBezTo>
                  <a:pt x="7784" y="10245"/>
                  <a:pt x="7690" y="10123"/>
                  <a:pt x="7546" y="10123"/>
                </a:cubicBezTo>
                <a:cubicBezTo>
                  <a:pt x="7542" y="10123"/>
                  <a:pt x="7539" y="10123"/>
                  <a:pt x="7535" y="10123"/>
                </a:cubicBezTo>
                <a:cubicBezTo>
                  <a:pt x="7460" y="10123"/>
                  <a:pt x="7385" y="10155"/>
                  <a:pt x="7310" y="10180"/>
                </a:cubicBezTo>
                <a:cubicBezTo>
                  <a:pt x="7228" y="10210"/>
                  <a:pt x="7146" y="10242"/>
                  <a:pt x="7070" y="10273"/>
                </a:cubicBezTo>
                <a:cubicBezTo>
                  <a:pt x="6407" y="10543"/>
                  <a:pt x="5792" y="10925"/>
                  <a:pt x="5241" y="11370"/>
                </a:cubicBezTo>
                <a:cubicBezTo>
                  <a:pt x="5135" y="11459"/>
                  <a:pt x="5034" y="11546"/>
                  <a:pt x="4935" y="11633"/>
                </a:cubicBezTo>
                <a:lnTo>
                  <a:pt x="4935" y="11621"/>
                </a:lnTo>
                <a:cubicBezTo>
                  <a:pt x="5235" y="11120"/>
                  <a:pt x="5485" y="10586"/>
                  <a:pt x="5542" y="10004"/>
                </a:cubicBezTo>
                <a:cubicBezTo>
                  <a:pt x="5548" y="9917"/>
                  <a:pt x="5548" y="9828"/>
                  <a:pt x="5548" y="9741"/>
                </a:cubicBezTo>
                <a:cubicBezTo>
                  <a:pt x="5548" y="9660"/>
                  <a:pt x="5548" y="9565"/>
                  <a:pt x="5517" y="9490"/>
                </a:cubicBezTo>
                <a:cubicBezTo>
                  <a:pt x="5486" y="9398"/>
                  <a:pt x="5413" y="9350"/>
                  <a:pt x="5335" y="9350"/>
                </a:cubicBezTo>
                <a:cubicBezTo>
                  <a:pt x="5286" y="9350"/>
                  <a:pt x="5234" y="9369"/>
                  <a:pt x="5190" y="9409"/>
                </a:cubicBezTo>
                <a:cubicBezTo>
                  <a:pt x="5129" y="9458"/>
                  <a:pt x="5097" y="9541"/>
                  <a:pt x="5065" y="9616"/>
                </a:cubicBezTo>
                <a:cubicBezTo>
                  <a:pt x="5034" y="9703"/>
                  <a:pt x="5002" y="9791"/>
                  <a:pt x="4978" y="9879"/>
                </a:cubicBezTo>
                <a:cubicBezTo>
                  <a:pt x="4927" y="10054"/>
                  <a:pt x="4889" y="10236"/>
                  <a:pt x="4859" y="10412"/>
                </a:cubicBezTo>
                <a:cubicBezTo>
                  <a:pt x="4822" y="10624"/>
                  <a:pt x="4802" y="10838"/>
                  <a:pt x="4802" y="11045"/>
                </a:cubicBezTo>
                <a:cubicBezTo>
                  <a:pt x="4802" y="11144"/>
                  <a:pt x="4802" y="11245"/>
                  <a:pt x="4808" y="11352"/>
                </a:cubicBezTo>
                <a:cubicBezTo>
                  <a:pt x="4814" y="11445"/>
                  <a:pt x="4822" y="11546"/>
                  <a:pt x="4840" y="11639"/>
                </a:cubicBezTo>
                <a:cubicBezTo>
                  <a:pt x="4802" y="11702"/>
                  <a:pt x="4771" y="11760"/>
                  <a:pt x="4733" y="11821"/>
                </a:cubicBezTo>
                <a:cubicBezTo>
                  <a:pt x="4376" y="12160"/>
                  <a:pt x="4044" y="12524"/>
                  <a:pt x="3737" y="12912"/>
                </a:cubicBezTo>
                <a:cubicBezTo>
                  <a:pt x="3330" y="13426"/>
                  <a:pt x="2954" y="13984"/>
                  <a:pt x="2621" y="14554"/>
                </a:cubicBezTo>
                <a:cubicBezTo>
                  <a:pt x="2878" y="13513"/>
                  <a:pt x="3205" y="12486"/>
                  <a:pt x="3611" y="11489"/>
                </a:cubicBezTo>
                <a:cubicBezTo>
                  <a:pt x="4070" y="10361"/>
                  <a:pt x="4626" y="9270"/>
                  <a:pt x="5265" y="8231"/>
                </a:cubicBezTo>
                <a:cubicBezTo>
                  <a:pt x="5271" y="8235"/>
                  <a:pt x="5275" y="8239"/>
                  <a:pt x="5280" y="8239"/>
                </a:cubicBezTo>
                <a:cubicBezTo>
                  <a:pt x="5281" y="8239"/>
                  <a:pt x="5283" y="8239"/>
                  <a:pt x="5285" y="8237"/>
                </a:cubicBezTo>
                <a:cubicBezTo>
                  <a:pt x="5505" y="8116"/>
                  <a:pt x="5748" y="8072"/>
                  <a:pt x="5989" y="8072"/>
                </a:cubicBezTo>
                <a:cubicBezTo>
                  <a:pt x="6024" y="8072"/>
                  <a:pt x="6058" y="8073"/>
                  <a:pt x="6093" y="8074"/>
                </a:cubicBezTo>
                <a:cubicBezTo>
                  <a:pt x="6231" y="8080"/>
                  <a:pt x="6369" y="8098"/>
                  <a:pt x="6506" y="8112"/>
                </a:cubicBezTo>
                <a:cubicBezTo>
                  <a:pt x="6582" y="8118"/>
                  <a:pt x="6657" y="8130"/>
                  <a:pt x="6732" y="8136"/>
                </a:cubicBezTo>
                <a:cubicBezTo>
                  <a:pt x="6779" y="8140"/>
                  <a:pt x="6831" y="8153"/>
                  <a:pt x="6882" y="8153"/>
                </a:cubicBezTo>
                <a:cubicBezTo>
                  <a:pt x="6906" y="8153"/>
                  <a:pt x="6929" y="8150"/>
                  <a:pt x="6952" y="8142"/>
                </a:cubicBezTo>
                <a:cubicBezTo>
                  <a:pt x="6965" y="8142"/>
                  <a:pt x="6971" y="8130"/>
                  <a:pt x="6977" y="8124"/>
                </a:cubicBezTo>
                <a:cubicBezTo>
                  <a:pt x="7252" y="8162"/>
                  <a:pt x="7522" y="8205"/>
                  <a:pt x="7798" y="8249"/>
                </a:cubicBezTo>
                <a:cubicBezTo>
                  <a:pt x="8644" y="8393"/>
                  <a:pt x="9491" y="8569"/>
                  <a:pt x="10349" y="8644"/>
                </a:cubicBezTo>
                <a:cubicBezTo>
                  <a:pt x="10654" y="8674"/>
                  <a:pt x="10962" y="8691"/>
                  <a:pt x="11269" y="8691"/>
                </a:cubicBezTo>
                <a:cubicBezTo>
                  <a:pt x="11808" y="8691"/>
                  <a:pt x="12346" y="8638"/>
                  <a:pt x="12869" y="8506"/>
                </a:cubicBezTo>
                <a:cubicBezTo>
                  <a:pt x="13225" y="8413"/>
                  <a:pt x="13608" y="8300"/>
                  <a:pt x="13908" y="8080"/>
                </a:cubicBezTo>
                <a:cubicBezTo>
                  <a:pt x="14041" y="7980"/>
                  <a:pt x="14154" y="7855"/>
                  <a:pt x="14223" y="7704"/>
                </a:cubicBezTo>
                <a:cubicBezTo>
                  <a:pt x="14290" y="7540"/>
                  <a:pt x="14304" y="7366"/>
                  <a:pt x="14266" y="7196"/>
                </a:cubicBezTo>
                <a:cubicBezTo>
                  <a:pt x="14191" y="6826"/>
                  <a:pt x="13922" y="6557"/>
                  <a:pt x="13608" y="6369"/>
                </a:cubicBezTo>
                <a:cubicBezTo>
                  <a:pt x="13275" y="6175"/>
                  <a:pt x="12899" y="6074"/>
                  <a:pt x="12549" y="5917"/>
                </a:cubicBezTo>
                <a:cubicBezTo>
                  <a:pt x="12461" y="5880"/>
                  <a:pt x="12367" y="5836"/>
                  <a:pt x="12279" y="5793"/>
                </a:cubicBezTo>
                <a:lnTo>
                  <a:pt x="12279" y="5787"/>
                </a:lnTo>
                <a:cubicBezTo>
                  <a:pt x="12267" y="5749"/>
                  <a:pt x="12254" y="5717"/>
                  <a:pt x="12242" y="5680"/>
                </a:cubicBezTo>
                <a:cubicBezTo>
                  <a:pt x="12222" y="5642"/>
                  <a:pt x="12210" y="5611"/>
                  <a:pt x="12198" y="5573"/>
                </a:cubicBezTo>
                <a:cubicBezTo>
                  <a:pt x="12185" y="5298"/>
                  <a:pt x="12103" y="5009"/>
                  <a:pt x="12022" y="4752"/>
                </a:cubicBezTo>
                <a:cubicBezTo>
                  <a:pt x="11721" y="3825"/>
                  <a:pt x="11102" y="3028"/>
                  <a:pt x="10425" y="2339"/>
                </a:cubicBezTo>
                <a:cubicBezTo>
                  <a:pt x="10349" y="2258"/>
                  <a:pt x="10274" y="2183"/>
                  <a:pt x="10192" y="2101"/>
                </a:cubicBezTo>
                <a:cubicBezTo>
                  <a:pt x="10186" y="2101"/>
                  <a:pt x="10186" y="2095"/>
                  <a:pt x="10180" y="2095"/>
                </a:cubicBezTo>
                <a:cubicBezTo>
                  <a:pt x="9948" y="1870"/>
                  <a:pt x="9697" y="1662"/>
                  <a:pt x="9415" y="1512"/>
                </a:cubicBezTo>
                <a:cubicBezTo>
                  <a:pt x="9214" y="1405"/>
                  <a:pt x="9008" y="1336"/>
                  <a:pt x="8788" y="1298"/>
                </a:cubicBezTo>
                <a:cubicBezTo>
                  <a:pt x="8582" y="1261"/>
                  <a:pt x="8369" y="1231"/>
                  <a:pt x="8193" y="1124"/>
                </a:cubicBezTo>
                <a:cubicBezTo>
                  <a:pt x="8155" y="1086"/>
                  <a:pt x="8117" y="1049"/>
                  <a:pt x="8086" y="1005"/>
                </a:cubicBezTo>
                <a:cubicBezTo>
                  <a:pt x="8086" y="991"/>
                  <a:pt x="8080" y="985"/>
                  <a:pt x="8074" y="979"/>
                </a:cubicBezTo>
                <a:cubicBezTo>
                  <a:pt x="8062" y="942"/>
                  <a:pt x="8042" y="904"/>
                  <a:pt x="8024" y="866"/>
                </a:cubicBezTo>
                <a:lnTo>
                  <a:pt x="8024" y="860"/>
                </a:lnTo>
                <a:cubicBezTo>
                  <a:pt x="8018" y="829"/>
                  <a:pt x="8011" y="791"/>
                  <a:pt x="8005" y="760"/>
                </a:cubicBezTo>
                <a:cubicBezTo>
                  <a:pt x="8005" y="734"/>
                  <a:pt x="7992" y="728"/>
                  <a:pt x="7973" y="722"/>
                </a:cubicBezTo>
                <a:cubicBezTo>
                  <a:pt x="7967" y="678"/>
                  <a:pt x="7967" y="629"/>
                  <a:pt x="7949" y="584"/>
                </a:cubicBezTo>
                <a:cubicBezTo>
                  <a:pt x="7949" y="576"/>
                  <a:pt x="7942" y="572"/>
                  <a:pt x="7935" y="572"/>
                </a:cubicBezTo>
                <a:cubicBezTo>
                  <a:pt x="7926" y="572"/>
                  <a:pt x="7915" y="577"/>
                  <a:pt x="7911" y="584"/>
                </a:cubicBezTo>
                <a:cubicBezTo>
                  <a:pt x="7905" y="597"/>
                  <a:pt x="7898" y="609"/>
                  <a:pt x="7898" y="621"/>
                </a:cubicBezTo>
                <a:cubicBezTo>
                  <a:pt x="7888" y="603"/>
                  <a:pt x="7864" y="587"/>
                  <a:pt x="7839" y="587"/>
                </a:cubicBezTo>
                <a:cubicBezTo>
                  <a:pt x="7831" y="587"/>
                  <a:pt x="7824" y="588"/>
                  <a:pt x="7816" y="591"/>
                </a:cubicBezTo>
                <a:cubicBezTo>
                  <a:pt x="7798" y="603"/>
                  <a:pt x="7779" y="615"/>
                  <a:pt x="7761" y="621"/>
                </a:cubicBezTo>
                <a:cubicBezTo>
                  <a:pt x="7747" y="621"/>
                  <a:pt x="7735" y="629"/>
                  <a:pt x="7723" y="647"/>
                </a:cubicBezTo>
                <a:lnTo>
                  <a:pt x="7717" y="653"/>
                </a:lnTo>
                <a:cubicBezTo>
                  <a:pt x="7027" y="1055"/>
                  <a:pt x="6419" y="1593"/>
                  <a:pt x="5936" y="2226"/>
                </a:cubicBezTo>
                <a:cubicBezTo>
                  <a:pt x="5774" y="1781"/>
                  <a:pt x="5792" y="1286"/>
                  <a:pt x="5635" y="835"/>
                </a:cubicBezTo>
                <a:cubicBezTo>
                  <a:pt x="5511" y="478"/>
                  <a:pt x="5265" y="126"/>
                  <a:pt x="4877" y="27"/>
                </a:cubicBezTo>
                <a:cubicBezTo>
                  <a:pt x="4804" y="9"/>
                  <a:pt x="4728" y="1"/>
                  <a:pt x="4652"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877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zis 4"/>
          <p:cNvSpPr/>
          <p:nvPr/>
        </p:nvSpPr>
        <p:spPr>
          <a:xfrm>
            <a:off x="-5498011" y="-444103"/>
            <a:ext cx="9000000" cy="9000000"/>
          </a:xfrm>
          <a:prstGeom prst="ellipse">
            <a:avLst/>
          </a:prstGeom>
          <a:solidFill>
            <a:srgbClr val="53AE6B"/>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p:cNvSpPr>
            <a:spLocks noGrp="1"/>
          </p:cNvSpPr>
          <p:nvPr>
            <p:ph type="title"/>
          </p:nvPr>
        </p:nvSpPr>
        <p:spPr/>
        <p:txBody>
          <a:bodyPr>
            <a:normAutofit/>
          </a:bodyPr>
          <a:lstStyle/>
          <a:p>
            <a:r>
              <a:rPr lang="hu-HU" sz="6000" dirty="0" err="1"/>
              <a:t>Applications</a:t>
            </a:r>
            <a:r>
              <a:rPr lang="hu-HU" sz="6000" dirty="0"/>
              <a:t> in </a:t>
            </a:r>
            <a:r>
              <a:rPr lang="hu-HU" sz="6000" dirty="0" err="1"/>
              <a:t>Greenhouses</a:t>
            </a:r>
            <a:endParaRPr lang="hu-HU" sz="6000" dirty="0"/>
          </a:p>
        </p:txBody>
      </p:sp>
      <p:sp>
        <p:nvSpPr>
          <p:cNvPr id="3" name="Tartalom helye 2"/>
          <p:cNvSpPr>
            <a:spLocks noGrp="1"/>
          </p:cNvSpPr>
          <p:nvPr>
            <p:ph idx="1"/>
          </p:nvPr>
        </p:nvSpPr>
        <p:spPr>
          <a:xfrm>
            <a:off x="114506" y="2878989"/>
            <a:ext cx="5969655" cy="3575679"/>
          </a:xfrm>
        </p:spPr>
        <p:txBody>
          <a:bodyPr>
            <a:normAutofit/>
          </a:bodyPr>
          <a:lstStyle/>
          <a:p>
            <a:pPr>
              <a:spcAft>
                <a:spcPts val="4800"/>
              </a:spcAft>
              <a:buClr>
                <a:schemeClr val="bg1">
                  <a:lumMod val="85000"/>
                  <a:lumOff val="15000"/>
                </a:schemeClr>
              </a:buClr>
              <a:buFont typeface="Wingdings" panose="05000000000000000000" pitchFamily="2" charset="2"/>
              <a:buChar char="Ø"/>
            </a:pPr>
            <a:r>
              <a:rPr lang="hu-HU" sz="2800" dirty="0" err="1">
                <a:solidFill>
                  <a:schemeClr val="tx1"/>
                </a:solidFill>
              </a:rPr>
              <a:t>Temperature</a:t>
            </a:r>
            <a:r>
              <a:rPr lang="hu-HU" sz="2800" dirty="0">
                <a:solidFill>
                  <a:schemeClr val="tx1"/>
                </a:solidFill>
              </a:rPr>
              <a:t> </a:t>
            </a:r>
            <a:r>
              <a:rPr lang="hu-HU" sz="2800" dirty="0" err="1">
                <a:solidFill>
                  <a:schemeClr val="tx1"/>
                </a:solidFill>
              </a:rPr>
              <a:t>Control</a:t>
            </a:r>
            <a:endParaRPr lang="hu-HU" sz="2800" dirty="0">
              <a:solidFill>
                <a:schemeClr val="tx1"/>
              </a:solidFill>
            </a:endParaRPr>
          </a:p>
          <a:p>
            <a:pPr>
              <a:spcAft>
                <a:spcPts val="3000"/>
              </a:spcAft>
              <a:buClr>
                <a:schemeClr val="bg1">
                  <a:lumMod val="85000"/>
                  <a:lumOff val="15000"/>
                </a:schemeClr>
              </a:buClr>
              <a:buFont typeface="Wingdings" panose="05000000000000000000" pitchFamily="2" charset="2"/>
              <a:buChar char="Ø"/>
            </a:pPr>
            <a:r>
              <a:rPr lang="hu-HU" sz="2800" dirty="0" err="1">
                <a:solidFill>
                  <a:schemeClr val="tx1"/>
                </a:solidFill>
              </a:rPr>
              <a:t>Automated</a:t>
            </a:r>
            <a:r>
              <a:rPr lang="hu-HU" sz="2800" dirty="0">
                <a:solidFill>
                  <a:schemeClr val="tx1"/>
                </a:solidFill>
              </a:rPr>
              <a:t> </a:t>
            </a:r>
            <a:r>
              <a:rPr lang="hu-HU" sz="2800" dirty="0" err="1">
                <a:solidFill>
                  <a:schemeClr val="tx1"/>
                </a:solidFill>
              </a:rPr>
              <a:t>Climate</a:t>
            </a:r>
            <a:r>
              <a:rPr lang="hu-HU" sz="2800" dirty="0">
                <a:solidFill>
                  <a:schemeClr val="tx1"/>
                </a:solidFill>
              </a:rPr>
              <a:t> Management</a:t>
            </a:r>
          </a:p>
          <a:p>
            <a:pPr>
              <a:spcAft>
                <a:spcPts val="3000"/>
              </a:spcAft>
              <a:buClr>
                <a:schemeClr val="bg1">
                  <a:lumMod val="85000"/>
                  <a:lumOff val="15000"/>
                </a:schemeClr>
              </a:buClr>
              <a:buFont typeface="Wingdings" panose="05000000000000000000" pitchFamily="2" charset="2"/>
              <a:buChar char="Ø"/>
            </a:pPr>
            <a:endParaRPr lang="hu-HU" sz="2800" dirty="0">
              <a:solidFill>
                <a:schemeClr val="tx1"/>
              </a:solidFill>
            </a:endParaRPr>
          </a:p>
          <a:p>
            <a:pPr marL="0" indent="0">
              <a:spcAft>
                <a:spcPts val="3000"/>
              </a:spcAft>
              <a:buNone/>
            </a:pPr>
            <a:endParaRPr lang="hu-HU" sz="1800" dirty="0"/>
          </a:p>
        </p:txBody>
      </p:sp>
      <p:pic>
        <p:nvPicPr>
          <p:cNvPr id="4098" name="Picture 2" descr="Give your Plants the Best Suitable Environment for Green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1" y="1793086"/>
            <a:ext cx="7429500" cy="4724401"/>
          </a:xfrm>
          <a:prstGeom prst="rect">
            <a:avLst/>
          </a:prstGeom>
          <a:noFill/>
          <a:extLst>
            <a:ext uri="{909E8E84-426E-40DD-AFC4-6F175D3DCCD1}">
              <a14:hiddenFill xmlns:a14="http://schemas.microsoft.com/office/drawing/2010/main">
                <a:solidFill>
                  <a:srgbClr val="FFFFFF"/>
                </a:solidFill>
              </a14:hiddenFill>
            </a:ext>
          </a:extLst>
        </p:spPr>
      </p:pic>
      <p:sp>
        <p:nvSpPr>
          <p:cNvPr id="6" name="Ellipszis 5"/>
          <p:cNvSpPr/>
          <p:nvPr/>
        </p:nvSpPr>
        <p:spPr>
          <a:xfrm>
            <a:off x="10060042" y="-2106697"/>
            <a:ext cx="3600000" cy="3600000"/>
          </a:xfrm>
          <a:prstGeom prst="ellipse">
            <a:avLst/>
          </a:prstGeom>
          <a:solidFill>
            <a:srgbClr val="53AE6B"/>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grpSp>
        <p:nvGrpSpPr>
          <p:cNvPr id="8" name="Google Shape;2038;p76"/>
          <p:cNvGrpSpPr/>
          <p:nvPr/>
        </p:nvGrpSpPr>
        <p:grpSpPr>
          <a:xfrm rot="2594388">
            <a:off x="1120850" y="4298860"/>
            <a:ext cx="1652512" cy="3111932"/>
            <a:chOff x="5321390" y="1075253"/>
            <a:chExt cx="1652512" cy="3111932"/>
          </a:xfrm>
          <a:solidFill>
            <a:schemeClr val="tx1"/>
          </a:solidFill>
        </p:grpSpPr>
        <p:sp>
          <p:nvSpPr>
            <p:cNvPr id="9" name="Google Shape;2039;p76"/>
            <p:cNvSpPr/>
            <p:nvPr/>
          </p:nvSpPr>
          <p:spPr>
            <a:xfrm>
              <a:off x="5321390" y="1075253"/>
              <a:ext cx="1652512" cy="3111932"/>
            </a:xfrm>
            <a:custGeom>
              <a:avLst/>
              <a:gdLst/>
              <a:ahLst/>
              <a:cxnLst/>
              <a:rect l="l" t="t" r="r" b="b"/>
              <a:pathLst>
                <a:path w="15379" h="28961" extrusionOk="0">
                  <a:moveTo>
                    <a:pt x="11894" y="584"/>
                  </a:moveTo>
                  <a:lnTo>
                    <a:pt x="11894" y="584"/>
                  </a:lnTo>
                  <a:cubicBezTo>
                    <a:pt x="11260" y="2270"/>
                    <a:pt x="10447" y="3887"/>
                    <a:pt x="9701" y="5529"/>
                  </a:cubicBezTo>
                  <a:cubicBezTo>
                    <a:pt x="9449" y="6074"/>
                    <a:pt x="9206" y="6626"/>
                    <a:pt x="8980" y="7190"/>
                  </a:cubicBezTo>
                  <a:cubicBezTo>
                    <a:pt x="9042" y="6863"/>
                    <a:pt x="9099" y="6539"/>
                    <a:pt x="9162" y="6212"/>
                  </a:cubicBezTo>
                  <a:cubicBezTo>
                    <a:pt x="9287" y="5535"/>
                    <a:pt x="9449" y="4864"/>
                    <a:pt x="9695" y="4225"/>
                  </a:cubicBezTo>
                  <a:cubicBezTo>
                    <a:pt x="9964" y="3530"/>
                    <a:pt x="10328" y="2871"/>
                    <a:pt x="10728" y="2238"/>
                  </a:cubicBezTo>
                  <a:cubicBezTo>
                    <a:pt x="11080" y="1688"/>
                    <a:pt x="11462" y="1155"/>
                    <a:pt x="11850" y="629"/>
                  </a:cubicBezTo>
                  <a:cubicBezTo>
                    <a:pt x="11870" y="615"/>
                    <a:pt x="11882" y="603"/>
                    <a:pt x="11894" y="584"/>
                  </a:cubicBezTo>
                  <a:close/>
                  <a:moveTo>
                    <a:pt x="12076" y="314"/>
                  </a:moveTo>
                  <a:lnTo>
                    <a:pt x="12076" y="314"/>
                  </a:lnTo>
                  <a:cubicBezTo>
                    <a:pt x="12058" y="572"/>
                    <a:pt x="12044" y="823"/>
                    <a:pt x="12012" y="1080"/>
                  </a:cubicBezTo>
                  <a:cubicBezTo>
                    <a:pt x="11982" y="1405"/>
                    <a:pt x="11931" y="1731"/>
                    <a:pt x="11870" y="2058"/>
                  </a:cubicBezTo>
                  <a:cubicBezTo>
                    <a:pt x="11743" y="2697"/>
                    <a:pt x="11569" y="3323"/>
                    <a:pt x="11324" y="3924"/>
                  </a:cubicBezTo>
                  <a:cubicBezTo>
                    <a:pt x="11072" y="4540"/>
                    <a:pt x="10753" y="5104"/>
                    <a:pt x="10383" y="5648"/>
                  </a:cubicBezTo>
                  <a:cubicBezTo>
                    <a:pt x="10019" y="6187"/>
                    <a:pt x="9625" y="6707"/>
                    <a:pt x="9267" y="7259"/>
                  </a:cubicBezTo>
                  <a:cubicBezTo>
                    <a:pt x="9105" y="7510"/>
                    <a:pt x="8954" y="7773"/>
                    <a:pt x="8816" y="8043"/>
                  </a:cubicBezTo>
                  <a:cubicBezTo>
                    <a:pt x="8824" y="8011"/>
                    <a:pt x="8830" y="7974"/>
                    <a:pt x="8836" y="7936"/>
                  </a:cubicBezTo>
                  <a:cubicBezTo>
                    <a:pt x="9049" y="7346"/>
                    <a:pt x="9281" y="6764"/>
                    <a:pt x="9525" y="6187"/>
                  </a:cubicBezTo>
                  <a:cubicBezTo>
                    <a:pt x="10308" y="4389"/>
                    <a:pt x="11223" y="2640"/>
                    <a:pt x="11907" y="791"/>
                  </a:cubicBezTo>
                  <a:cubicBezTo>
                    <a:pt x="11957" y="641"/>
                    <a:pt x="12012" y="490"/>
                    <a:pt x="12064" y="340"/>
                  </a:cubicBezTo>
                  <a:cubicBezTo>
                    <a:pt x="12070" y="334"/>
                    <a:pt x="12070" y="328"/>
                    <a:pt x="12076" y="314"/>
                  </a:cubicBezTo>
                  <a:close/>
                  <a:moveTo>
                    <a:pt x="13524" y="4589"/>
                  </a:moveTo>
                  <a:lnTo>
                    <a:pt x="13524" y="4589"/>
                  </a:lnTo>
                  <a:cubicBezTo>
                    <a:pt x="12966" y="5561"/>
                    <a:pt x="12082" y="6287"/>
                    <a:pt x="11199" y="6958"/>
                  </a:cubicBezTo>
                  <a:cubicBezTo>
                    <a:pt x="10583" y="7415"/>
                    <a:pt x="9958" y="7867"/>
                    <a:pt x="9400" y="8393"/>
                  </a:cubicBezTo>
                  <a:cubicBezTo>
                    <a:pt x="9801" y="7986"/>
                    <a:pt x="10201" y="7591"/>
                    <a:pt x="10609" y="7196"/>
                  </a:cubicBezTo>
                  <a:cubicBezTo>
                    <a:pt x="11236" y="6588"/>
                    <a:pt x="11882" y="6006"/>
                    <a:pt x="12533" y="5429"/>
                  </a:cubicBezTo>
                  <a:cubicBezTo>
                    <a:pt x="12715" y="5266"/>
                    <a:pt x="12897" y="5110"/>
                    <a:pt x="13079" y="4953"/>
                  </a:cubicBezTo>
                  <a:cubicBezTo>
                    <a:pt x="13172" y="4870"/>
                    <a:pt x="13267" y="4789"/>
                    <a:pt x="13360" y="4714"/>
                  </a:cubicBezTo>
                  <a:cubicBezTo>
                    <a:pt x="13398" y="4682"/>
                    <a:pt x="13435" y="4645"/>
                    <a:pt x="13473" y="4615"/>
                  </a:cubicBezTo>
                  <a:cubicBezTo>
                    <a:pt x="13493" y="4607"/>
                    <a:pt x="13505" y="4601"/>
                    <a:pt x="13524" y="4589"/>
                  </a:cubicBezTo>
                  <a:close/>
                  <a:moveTo>
                    <a:pt x="6730" y="3831"/>
                  </a:moveTo>
                  <a:cubicBezTo>
                    <a:pt x="6736" y="3837"/>
                    <a:pt x="6736" y="3849"/>
                    <a:pt x="6742" y="3855"/>
                  </a:cubicBezTo>
                  <a:cubicBezTo>
                    <a:pt x="6785" y="4025"/>
                    <a:pt x="6837" y="4201"/>
                    <a:pt x="6886" y="4370"/>
                  </a:cubicBezTo>
                  <a:cubicBezTo>
                    <a:pt x="6943" y="4564"/>
                    <a:pt x="6993" y="4758"/>
                    <a:pt x="7043" y="4953"/>
                  </a:cubicBezTo>
                  <a:cubicBezTo>
                    <a:pt x="7143" y="5347"/>
                    <a:pt x="7244" y="5743"/>
                    <a:pt x="7325" y="6143"/>
                  </a:cubicBezTo>
                  <a:cubicBezTo>
                    <a:pt x="7488" y="6939"/>
                    <a:pt x="7626" y="7748"/>
                    <a:pt x="7726" y="8563"/>
                  </a:cubicBezTo>
                  <a:cubicBezTo>
                    <a:pt x="7733" y="8619"/>
                    <a:pt x="7739" y="8676"/>
                    <a:pt x="7745" y="8726"/>
                  </a:cubicBezTo>
                  <a:cubicBezTo>
                    <a:pt x="7720" y="8631"/>
                    <a:pt x="7695" y="8538"/>
                    <a:pt x="7670" y="8437"/>
                  </a:cubicBezTo>
                  <a:cubicBezTo>
                    <a:pt x="7526" y="7948"/>
                    <a:pt x="7381" y="7465"/>
                    <a:pt x="7250" y="6970"/>
                  </a:cubicBezTo>
                  <a:cubicBezTo>
                    <a:pt x="7118" y="6457"/>
                    <a:pt x="6999" y="5937"/>
                    <a:pt x="6912" y="5416"/>
                  </a:cubicBezTo>
                  <a:cubicBezTo>
                    <a:pt x="6817" y="4890"/>
                    <a:pt x="6755" y="4364"/>
                    <a:pt x="6730" y="3831"/>
                  </a:cubicBezTo>
                  <a:close/>
                  <a:moveTo>
                    <a:pt x="13097" y="4815"/>
                  </a:moveTo>
                  <a:cubicBezTo>
                    <a:pt x="13097" y="4821"/>
                    <a:pt x="13091" y="4821"/>
                    <a:pt x="13091" y="4827"/>
                  </a:cubicBezTo>
                  <a:cubicBezTo>
                    <a:pt x="12922" y="4971"/>
                    <a:pt x="12758" y="5116"/>
                    <a:pt x="12596" y="5260"/>
                  </a:cubicBezTo>
                  <a:cubicBezTo>
                    <a:pt x="12270" y="5547"/>
                    <a:pt x="11951" y="5842"/>
                    <a:pt x="11630" y="6143"/>
                  </a:cubicBezTo>
                  <a:cubicBezTo>
                    <a:pt x="10997" y="6739"/>
                    <a:pt x="10371" y="7340"/>
                    <a:pt x="9756" y="7961"/>
                  </a:cubicBezTo>
                  <a:cubicBezTo>
                    <a:pt x="9469" y="8249"/>
                    <a:pt x="9192" y="8544"/>
                    <a:pt x="8911" y="8838"/>
                  </a:cubicBezTo>
                  <a:cubicBezTo>
                    <a:pt x="9130" y="8480"/>
                    <a:pt x="9368" y="8136"/>
                    <a:pt x="9625" y="7811"/>
                  </a:cubicBezTo>
                  <a:cubicBezTo>
                    <a:pt x="10320" y="6927"/>
                    <a:pt x="11135" y="6137"/>
                    <a:pt x="12050" y="5486"/>
                  </a:cubicBezTo>
                  <a:cubicBezTo>
                    <a:pt x="12388" y="5240"/>
                    <a:pt x="12740" y="5021"/>
                    <a:pt x="13097" y="4815"/>
                  </a:cubicBezTo>
                  <a:close/>
                  <a:moveTo>
                    <a:pt x="6868" y="4144"/>
                  </a:moveTo>
                  <a:lnTo>
                    <a:pt x="6868" y="4144"/>
                  </a:lnTo>
                  <a:cubicBezTo>
                    <a:pt x="7161" y="4858"/>
                    <a:pt x="7407" y="5598"/>
                    <a:pt x="7583" y="6357"/>
                  </a:cubicBezTo>
                  <a:cubicBezTo>
                    <a:pt x="7795" y="7291"/>
                    <a:pt x="7908" y="8243"/>
                    <a:pt x="7927" y="9202"/>
                  </a:cubicBezTo>
                  <a:cubicBezTo>
                    <a:pt x="7933" y="9290"/>
                    <a:pt x="7933" y="9383"/>
                    <a:pt x="7933" y="9478"/>
                  </a:cubicBezTo>
                  <a:cubicBezTo>
                    <a:pt x="7927" y="9421"/>
                    <a:pt x="7921" y="9365"/>
                    <a:pt x="7914" y="9315"/>
                  </a:cubicBezTo>
                  <a:cubicBezTo>
                    <a:pt x="7890" y="9114"/>
                    <a:pt x="7864" y="8908"/>
                    <a:pt x="7838" y="8706"/>
                  </a:cubicBezTo>
                  <a:cubicBezTo>
                    <a:pt x="7783" y="8300"/>
                    <a:pt x="7720" y="7892"/>
                    <a:pt x="7644" y="7491"/>
                  </a:cubicBezTo>
                  <a:cubicBezTo>
                    <a:pt x="7500" y="6683"/>
                    <a:pt x="7325" y="5880"/>
                    <a:pt x="7118" y="5084"/>
                  </a:cubicBezTo>
                  <a:cubicBezTo>
                    <a:pt x="7062" y="4858"/>
                    <a:pt x="7005" y="4639"/>
                    <a:pt x="6943" y="4413"/>
                  </a:cubicBezTo>
                  <a:cubicBezTo>
                    <a:pt x="6918" y="4326"/>
                    <a:pt x="6892" y="4231"/>
                    <a:pt x="6868" y="4144"/>
                  </a:cubicBezTo>
                  <a:close/>
                  <a:moveTo>
                    <a:pt x="8260" y="11526"/>
                  </a:moveTo>
                  <a:cubicBezTo>
                    <a:pt x="8133" y="11746"/>
                    <a:pt x="8014" y="11972"/>
                    <a:pt x="7902" y="12203"/>
                  </a:cubicBezTo>
                  <a:cubicBezTo>
                    <a:pt x="7896" y="12203"/>
                    <a:pt x="7902" y="12203"/>
                    <a:pt x="7896" y="12211"/>
                  </a:cubicBezTo>
                  <a:cubicBezTo>
                    <a:pt x="7890" y="12229"/>
                    <a:pt x="7876" y="12248"/>
                    <a:pt x="7864" y="12266"/>
                  </a:cubicBezTo>
                  <a:cubicBezTo>
                    <a:pt x="7989" y="12015"/>
                    <a:pt x="8121" y="11765"/>
                    <a:pt x="8260" y="11526"/>
                  </a:cubicBezTo>
                  <a:close/>
                  <a:moveTo>
                    <a:pt x="7644" y="12599"/>
                  </a:moveTo>
                  <a:lnTo>
                    <a:pt x="7644" y="12599"/>
                  </a:lnTo>
                  <a:cubicBezTo>
                    <a:pt x="7644" y="12605"/>
                    <a:pt x="7638" y="12611"/>
                    <a:pt x="7632" y="12617"/>
                  </a:cubicBezTo>
                  <a:cubicBezTo>
                    <a:pt x="7632" y="12611"/>
                    <a:pt x="7638" y="12611"/>
                    <a:pt x="7638" y="12605"/>
                  </a:cubicBezTo>
                  <a:lnTo>
                    <a:pt x="7644" y="12599"/>
                  </a:lnTo>
                  <a:close/>
                  <a:moveTo>
                    <a:pt x="13730" y="6557"/>
                  </a:moveTo>
                  <a:cubicBezTo>
                    <a:pt x="13705" y="6638"/>
                    <a:pt x="13687" y="6721"/>
                    <a:pt x="13661" y="6802"/>
                  </a:cubicBezTo>
                  <a:cubicBezTo>
                    <a:pt x="13473" y="7297"/>
                    <a:pt x="13279" y="7792"/>
                    <a:pt x="13079" y="8286"/>
                  </a:cubicBezTo>
                  <a:cubicBezTo>
                    <a:pt x="13041" y="8356"/>
                    <a:pt x="13010" y="8419"/>
                    <a:pt x="12972" y="8488"/>
                  </a:cubicBezTo>
                  <a:cubicBezTo>
                    <a:pt x="12602" y="9165"/>
                    <a:pt x="12139" y="9785"/>
                    <a:pt x="11593" y="10323"/>
                  </a:cubicBezTo>
                  <a:cubicBezTo>
                    <a:pt x="11005" y="10907"/>
                    <a:pt x="10328" y="11395"/>
                    <a:pt x="9681" y="11910"/>
                  </a:cubicBezTo>
                  <a:cubicBezTo>
                    <a:pt x="9093" y="12379"/>
                    <a:pt x="8523" y="12874"/>
                    <a:pt x="8064" y="13476"/>
                  </a:cubicBezTo>
                  <a:cubicBezTo>
                    <a:pt x="8046" y="13495"/>
                    <a:pt x="8034" y="13513"/>
                    <a:pt x="8020" y="13533"/>
                  </a:cubicBezTo>
                  <a:cubicBezTo>
                    <a:pt x="8096" y="13394"/>
                    <a:pt x="8171" y="13256"/>
                    <a:pt x="8252" y="13119"/>
                  </a:cubicBezTo>
                  <a:cubicBezTo>
                    <a:pt x="8616" y="12512"/>
                    <a:pt x="9018" y="11928"/>
                    <a:pt x="9463" y="11376"/>
                  </a:cubicBezTo>
                  <a:cubicBezTo>
                    <a:pt x="9914" y="10819"/>
                    <a:pt x="10403" y="10299"/>
                    <a:pt x="10929" y="9810"/>
                  </a:cubicBezTo>
                  <a:cubicBezTo>
                    <a:pt x="11462" y="9302"/>
                    <a:pt x="12020" y="8826"/>
                    <a:pt x="12527" y="8292"/>
                  </a:cubicBezTo>
                  <a:cubicBezTo>
                    <a:pt x="13004" y="7792"/>
                    <a:pt x="13435" y="7240"/>
                    <a:pt x="13712" y="6600"/>
                  </a:cubicBezTo>
                  <a:cubicBezTo>
                    <a:pt x="13718" y="6588"/>
                    <a:pt x="13724" y="6570"/>
                    <a:pt x="13730" y="6557"/>
                  </a:cubicBezTo>
                  <a:close/>
                  <a:moveTo>
                    <a:pt x="12772" y="9026"/>
                  </a:moveTo>
                  <a:cubicBezTo>
                    <a:pt x="12584" y="9452"/>
                    <a:pt x="12396" y="9872"/>
                    <a:pt x="12182" y="10285"/>
                  </a:cubicBezTo>
                  <a:cubicBezTo>
                    <a:pt x="11870" y="10895"/>
                    <a:pt x="11493" y="11483"/>
                    <a:pt x="10985" y="11954"/>
                  </a:cubicBezTo>
                  <a:cubicBezTo>
                    <a:pt x="10528" y="12385"/>
                    <a:pt x="9976" y="12700"/>
                    <a:pt x="9425" y="12993"/>
                  </a:cubicBezTo>
                  <a:cubicBezTo>
                    <a:pt x="8879" y="13282"/>
                    <a:pt x="8321" y="13557"/>
                    <a:pt x="7838" y="13947"/>
                  </a:cubicBezTo>
                  <a:cubicBezTo>
                    <a:pt x="7820" y="13959"/>
                    <a:pt x="7801" y="13971"/>
                    <a:pt x="7789" y="13990"/>
                  </a:cubicBezTo>
                  <a:cubicBezTo>
                    <a:pt x="7858" y="13877"/>
                    <a:pt x="7927" y="13765"/>
                    <a:pt x="8008" y="13658"/>
                  </a:cubicBezTo>
                  <a:cubicBezTo>
                    <a:pt x="8454" y="13056"/>
                    <a:pt x="9012" y="12555"/>
                    <a:pt x="9594" y="12090"/>
                  </a:cubicBezTo>
                  <a:cubicBezTo>
                    <a:pt x="10239" y="11571"/>
                    <a:pt x="10916" y="11089"/>
                    <a:pt x="11518" y="10519"/>
                  </a:cubicBezTo>
                  <a:cubicBezTo>
                    <a:pt x="11994" y="10073"/>
                    <a:pt x="12414" y="9571"/>
                    <a:pt x="12772" y="9026"/>
                  </a:cubicBezTo>
                  <a:close/>
                  <a:moveTo>
                    <a:pt x="4110" y="7265"/>
                  </a:moveTo>
                  <a:lnTo>
                    <a:pt x="4110" y="7265"/>
                  </a:lnTo>
                  <a:cubicBezTo>
                    <a:pt x="4800" y="7924"/>
                    <a:pt x="5156" y="8850"/>
                    <a:pt x="5382" y="9772"/>
                  </a:cubicBezTo>
                  <a:cubicBezTo>
                    <a:pt x="5514" y="10331"/>
                    <a:pt x="5620" y="10895"/>
                    <a:pt x="5764" y="11451"/>
                  </a:cubicBezTo>
                  <a:cubicBezTo>
                    <a:pt x="5915" y="12009"/>
                    <a:pt x="6116" y="12542"/>
                    <a:pt x="6366" y="13062"/>
                  </a:cubicBezTo>
                  <a:cubicBezTo>
                    <a:pt x="6573" y="13482"/>
                    <a:pt x="6799" y="13889"/>
                    <a:pt x="7037" y="14291"/>
                  </a:cubicBezTo>
                  <a:cubicBezTo>
                    <a:pt x="6253" y="13564"/>
                    <a:pt x="5489" y="12793"/>
                    <a:pt x="5038" y="11815"/>
                  </a:cubicBezTo>
                  <a:cubicBezTo>
                    <a:pt x="4919" y="11558"/>
                    <a:pt x="4824" y="11289"/>
                    <a:pt x="4762" y="11013"/>
                  </a:cubicBezTo>
                  <a:cubicBezTo>
                    <a:pt x="4693" y="10737"/>
                    <a:pt x="4668" y="10455"/>
                    <a:pt x="4650" y="10167"/>
                  </a:cubicBezTo>
                  <a:cubicBezTo>
                    <a:pt x="4624" y="9597"/>
                    <a:pt x="4656" y="9026"/>
                    <a:pt x="4567" y="8462"/>
                  </a:cubicBezTo>
                  <a:cubicBezTo>
                    <a:pt x="4517" y="8168"/>
                    <a:pt x="4436" y="7867"/>
                    <a:pt x="4304" y="7597"/>
                  </a:cubicBezTo>
                  <a:cubicBezTo>
                    <a:pt x="4248" y="7485"/>
                    <a:pt x="4185" y="7372"/>
                    <a:pt x="4110" y="7265"/>
                  </a:cubicBezTo>
                  <a:close/>
                  <a:moveTo>
                    <a:pt x="4335" y="7403"/>
                  </a:moveTo>
                  <a:lnTo>
                    <a:pt x="4335" y="7403"/>
                  </a:lnTo>
                  <a:cubicBezTo>
                    <a:pt x="4598" y="7597"/>
                    <a:pt x="4850" y="7817"/>
                    <a:pt x="5063" y="8074"/>
                  </a:cubicBezTo>
                  <a:cubicBezTo>
                    <a:pt x="5420" y="8506"/>
                    <a:pt x="5633" y="9020"/>
                    <a:pt x="5815" y="9547"/>
                  </a:cubicBezTo>
                  <a:cubicBezTo>
                    <a:pt x="5990" y="10079"/>
                    <a:pt x="6154" y="10618"/>
                    <a:pt x="6322" y="11158"/>
                  </a:cubicBezTo>
                  <a:cubicBezTo>
                    <a:pt x="6492" y="11708"/>
                    <a:pt x="6655" y="12260"/>
                    <a:pt x="6811" y="12818"/>
                  </a:cubicBezTo>
                  <a:cubicBezTo>
                    <a:pt x="6892" y="13125"/>
                    <a:pt x="6981" y="13432"/>
                    <a:pt x="7062" y="13745"/>
                  </a:cubicBezTo>
                  <a:cubicBezTo>
                    <a:pt x="7112" y="13959"/>
                    <a:pt x="7169" y="14172"/>
                    <a:pt x="7219" y="14392"/>
                  </a:cubicBezTo>
                  <a:cubicBezTo>
                    <a:pt x="6686" y="13489"/>
                    <a:pt x="6184" y="12573"/>
                    <a:pt x="5896" y="11564"/>
                  </a:cubicBezTo>
                  <a:cubicBezTo>
                    <a:pt x="5582" y="10467"/>
                    <a:pt x="5463" y="9302"/>
                    <a:pt x="4937" y="8280"/>
                  </a:cubicBezTo>
                  <a:cubicBezTo>
                    <a:pt x="4774" y="7961"/>
                    <a:pt x="4574" y="7661"/>
                    <a:pt x="4335" y="7403"/>
                  </a:cubicBezTo>
                  <a:close/>
                  <a:moveTo>
                    <a:pt x="6536" y="17626"/>
                  </a:moveTo>
                  <a:lnTo>
                    <a:pt x="6536" y="17632"/>
                  </a:lnTo>
                  <a:lnTo>
                    <a:pt x="6530" y="17632"/>
                  </a:lnTo>
                  <a:lnTo>
                    <a:pt x="6536" y="17626"/>
                  </a:lnTo>
                  <a:close/>
                  <a:moveTo>
                    <a:pt x="14187" y="14560"/>
                  </a:moveTo>
                  <a:cubicBezTo>
                    <a:pt x="14175" y="14580"/>
                    <a:pt x="14169" y="14598"/>
                    <a:pt x="14156" y="14610"/>
                  </a:cubicBezTo>
                  <a:cubicBezTo>
                    <a:pt x="13987" y="14924"/>
                    <a:pt x="13799" y="15231"/>
                    <a:pt x="13605" y="15532"/>
                  </a:cubicBezTo>
                  <a:cubicBezTo>
                    <a:pt x="13210" y="16128"/>
                    <a:pt x="12764" y="16704"/>
                    <a:pt x="12283" y="17230"/>
                  </a:cubicBezTo>
                  <a:cubicBezTo>
                    <a:pt x="11794" y="17763"/>
                    <a:pt x="11268" y="18251"/>
                    <a:pt x="10710" y="18697"/>
                  </a:cubicBezTo>
                  <a:cubicBezTo>
                    <a:pt x="10421" y="18922"/>
                    <a:pt x="10132" y="19142"/>
                    <a:pt x="9831" y="19342"/>
                  </a:cubicBezTo>
                  <a:cubicBezTo>
                    <a:pt x="9531" y="19543"/>
                    <a:pt x="9218" y="19724"/>
                    <a:pt x="8911" y="19912"/>
                  </a:cubicBezTo>
                  <a:cubicBezTo>
                    <a:pt x="8434" y="20201"/>
                    <a:pt x="7945" y="20508"/>
                    <a:pt x="7563" y="20915"/>
                  </a:cubicBezTo>
                  <a:cubicBezTo>
                    <a:pt x="7801" y="20452"/>
                    <a:pt x="8115" y="20019"/>
                    <a:pt x="8466" y="19631"/>
                  </a:cubicBezTo>
                  <a:cubicBezTo>
                    <a:pt x="8998" y="19041"/>
                    <a:pt x="9619" y="18540"/>
                    <a:pt x="10259" y="18063"/>
                  </a:cubicBezTo>
                  <a:cubicBezTo>
                    <a:pt x="10929" y="17569"/>
                    <a:pt x="11618" y="17105"/>
                    <a:pt x="12264" y="16579"/>
                  </a:cubicBezTo>
                  <a:cubicBezTo>
                    <a:pt x="12897" y="16064"/>
                    <a:pt x="13473" y="15488"/>
                    <a:pt x="13975" y="14843"/>
                  </a:cubicBezTo>
                  <a:cubicBezTo>
                    <a:pt x="14043" y="14748"/>
                    <a:pt x="14118" y="14655"/>
                    <a:pt x="14187" y="14560"/>
                  </a:cubicBezTo>
                  <a:close/>
                  <a:moveTo>
                    <a:pt x="14263" y="14247"/>
                  </a:moveTo>
                  <a:lnTo>
                    <a:pt x="14263" y="14247"/>
                  </a:lnTo>
                  <a:cubicBezTo>
                    <a:pt x="14193" y="14354"/>
                    <a:pt x="14118" y="14459"/>
                    <a:pt x="14043" y="14566"/>
                  </a:cubicBezTo>
                  <a:cubicBezTo>
                    <a:pt x="13562" y="15225"/>
                    <a:pt x="12998" y="15821"/>
                    <a:pt x="12370" y="16347"/>
                  </a:cubicBezTo>
                  <a:cubicBezTo>
                    <a:pt x="11731" y="16886"/>
                    <a:pt x="11042" y="17362"/>
                    <a:pt x="10371" y="17857"/>
                  </a:cubicBezTo>
                  <a:cubicBezTo>
                    <a:pt x="9726" y="18333"/>
                    <a:pt x="9099" y="18835"/>
                    <a:pt x="8553" y="19423"/>
                  </a:cubicBezTo>
                  <a:cubicBezTo>
                    <a:pt x="8090" y="19920"/>
                    <a:pt x="7682" y="20470"/>
                    <a:pt x="7407" y="21091"/>
                  </a:cubicBezTo>
                  <a:cubicBezTo>
                    <a:pt x="7387" y="21115"/>
                    <a:pt x="7369" y="21141"/>
                    <a:pt x="7350" y="21166"/>
                  </a:cubicBezTo>
                  <a:cubicBezTo>
                    <a:pt x="7482" y="20545"/>
                    <a:pt x="7695" y="19944"/>
                    <a:pt x="8008" y="19386"/>
                  </a:cubicBezTo>
                  <a:cubicBezTo>
                    <a:pt x="8396" y="18671"/>
                    <a:pt x="8929" y="18039"/>
                    <a:pt x="9562" y="17525"/>
                  </a:cubicBezTo>
                  <a:cubicBezTo>
                    <a:pt x="10207" y="16998"/>
                    <a:pt x="10935" y="16591"/>
                    <a:pt x="11656" y="16177"/>
                  </a:cubicBezTo>
                  <a:cubicBezTo>
                    <a:pt x="12364" y="15770"/>
                    <a:pt x="13079" y="15356"/>
                    <a:pt x="13699" y="14817"/>
                  </a:cubicBezTo>
                  <a:cubicBezTo>
                    <a:pt x="13900" y="14641"/>
                    <a:pt x="14094" y="14453"/>
                    <a:pt x="14263" y="14247"/>
                  </a:cubicBezTo>
                  <a:close/>
                  <a:moveTo>
                    <a:pt x="12012" y="19205"/>
                  </a:moveTo>
                  <a:cubicBezTo>
                    <a:pt x="11474" y="20108"/>
                    <a:pt x="10678" y="20814"/>
                    <a:pt x="9901" y="21511"/>
                  </a:cubicBezTo>
                  <a:cubicBezTo>
                    <a:pt x="9418" y="21950"/>
                    <a:pt x="8929" y="22401"/>
                    <a:pt x="8503" y="22902"/>
                  </a:cubicBezTo>
                  <a:cubicBezTo>
                    <a:pt x="8792" y="22413"/>
                    <a:pt x="9105" y="21937"/>
                    <a:pt x="9463" y="21499"/>
                  </a:cubicBezTo>
                  <a:cubicBezTo>
                    <a:pt x="9920" y="20921"/>
                    <a:pt x="10447" y="20395"/>
                    <a:pt x="11011" y="19920"/>
                  </a:cubicBezTo>
                  <a:cubicBezTo>
                    <a:pt x="11167" y="19787"/>
                    <a:pt x="11324" y="19662"/>
                    <a:pt x="11486" y="19536"/>
                  </a:cubicBezTo>
                  <a:cubicBezTo>
                    <a:pt x="11569" y="19480"/>
                    <a:pt x="11656" y="19417"/>
                    <a:pt x="11737" y="19355"/>
                  </a:cubicBezTo>
                  <a:cubicBezTo>
                    <a:pt x="11806" y="19310"/>
                    <a:pt x="11876" y="19267"/>
                    <a:pt x="11945" y="19217"/>
                  </a:cubicBezTo>
                  <a:cubicBezTo>
                    <a:pt x="11963" y="19211"/>
                    <a:pt x="11988" y="19205"/>
                    <a:pt x="12012" y="19205"/>
                  </a:cubicBezTo>
                  <a:close/>
                  <a:moveTo>
                    <a:pt x="11712" y="19267"/>
                  </a:moveTo>
                  <a:lnTo>
                    <a:pt x="11712" y="19267"/>
                  </a:lnTo>
                  <a:cubicBezTo>
                    <a:pt x="11636" y="19318"/>
                    <a:pt x="11569" y="19373"/>
                    <a:pt x="11499" y="19423"/>
                  </a:cubicBezTo>
                  <a:cubicBezTo>
                    <a:pt x="11349" y="19536"/>
                    <a:pt x="11205" y="19649"/>
                    <a:pt x="11060" y="19762"/>
                  </a:cubicBezTo>
                  <a:cubicBezTo>
                    <a:pt x="10779" y="20001"/>
                    <a:pt x="10502" y="20250"/>
                    <a:pt x="10245" y="20514"/>
                  </a:cubicBezTo>
                  <a:cubicBezTo>
                    <a:pt x="9726" y="21040"/>
                    <a:pt x="9261" y="21618"/>
                    <a:pt x="8861" y="22237"/>
                  </a:cubicBezTo>
                  <a:cubicBezTo>
                    <a:pt x="8685" y="22507"/>
                    <a:pt x="8523" y="22783"/>
                    <a:pt x="8372" y="23065"/>
                  </a:cubicBezTo>
                  <a:cubicBezTo>
                    <a:pt x="8321" y="23128"/>
                    <a:pt x="8278" y="23191"/>
                    <a:pt x="8228" y="23253"/>
                  </a:cubicBezTo>
                  <a:cubicBezTo>
                    <a:pt x="8402" y="22914"/>
                    <a:pt x="8584" y="22582"/>
                    <a:pt x="8778" y="22257"/>
                  </a:cubicBezTo>
                  <a:cubicBezTo>
                    <a:pt x="9055" y="21792"/>
                    <a:pt x="9337" y="21335"/>
                    <a:pt x="9643" y="20897"/>
                  </a:cubicBezTo>
                  <a:cubicBezTo>
                    <a:pt x="9944" y="20476"/>
                    <a:pt x="10283" y="20082"/>
                    <a:pt x="10696" y="19769"/>
                  </a:cubicBezTo>
                  <a:cubicBezTo>
                    <a:pt x="10997" y="19543"/>
                    <a:pt x="11343" y="19361"/>
                    <a:pt x="11712" y="19267"/>
                  </a:cubicBezTo>
                  <a:close/>
                  <a:moveTo>
                    <a:pt x="1133" y="14529"/>
                  </a:moveTo>
                  <a:lnTo>
                    <a:pt x="1133" y="14529"/>
                  </a:lnTo>
                  <a:cubicBezTo>
                    <a:pt x="1528" y="14823"/>
                    <a:pt x="1904" y="15136"/>
                    <a:pt x="2249" y="15488"/>
                  </a:cubicBezTo>
                  <a:cubicBezTo>
                    <a:pt x="2869" y="16108"/>
                    <a:pt x="3401" y="16816"/>
                    <a:pt x="3834" y="17581"/>
                  </a:cubicBezTo>
                  <a:cubicBezTo>
                    <a:pt x="4242" y="18289"/>
                    <a:pt x="4574" y="19035"/>
                    <a:pt x="4887" y="19781"/>
                  </a:cubicBezTo>
                  <a:cubicBezTo>
                    <a:pt x="5206" y="20527"/>
                    <a:pt x="5507" y="21285"/>
                    <a:pt x="5859" y="22012"/>
                  </a:cubicBezTo>
                  <a:cubicBezTo>
                    <a:pt x="6184" y="22702"/>
                    <a:pt x="6560" y="23366"/>
                    <a:pt x="7005" y="23981"/>
                  </a:cubicBezTo>
                  <a:cubicBezTo>
                    <a:pt x="6498" y="23535"/>
                    <a:pt x="6015" y="23053"/>
                    <a:pt x="5582" y="22532"/>
                  </a:cubicBezTo>
                  <a:cubicBezTo>
                    <a:pt x="5038" y="21867"/>
                    <a:pt x="4555" y="21153"/>
                    <a:pt x="4161" y="20389"/>
                  </a:cubicBezTo>
                  <a:cubicBezTo>
                    <a:pt x="3765" y="19649"/>
                    <a:pt x="3476" y="18867"/>
                    <a:pt x="3201" y="18077"/>
                  </a:cubicBezTo>
                  <a:cubicBezTo>
                    <a:pt x="2932" y="17299"/>
                    <a:pt x="2657" y="16516"/>
                    <a:pt x="2223" y="15813"/>
                  </a:cubicBezTo>
                  <a:cubicBezTo>
                    <a:pt x="1929" y="15338"/>
                    <a:pt x="1566" y="14899"/>
                    <a:pt x="1133" y="14529"/>
                  </a:cubicBezTo>
                  <a:close/>
                  <a:moveTo>
                    <a:pt x="725" y="14153"/>
                  </a:moveTo>
                  <a:lnTo>
                    <a:pt x="725" y="14153"/>
                  </a:lnTo>
                  <a:cubicBezTo>
                    <a:pt x="882" y="14210"/>
                    <a:pt x="1040" y="14279"/>
                    <a:pt x="1190" y="14354"/>
                  </a:cubicBezTo>
                  <a:cubicBezTo>
                    <a:pt x="1558" y="14535"/>
                    <a:pt x="1910" y="14754"/>
                    <a:pt x="2243" y="14999"/>
                  </a:cubicBezTo>
                  <a:cubicBezTo>
                    <a:pt x="2912" y="15500"/>
                    <a:pt x="3496" y="16114"/>
                    <a:pt x="3997" y="16785"/>
                  </a:cubicBezTo>
                  <a:cubicBezTo>
                    <a:pt x="4529" y="17505"/>
                    <a:pt x="4974" y="18295"/>
                    <a:pt x="5364" y="19098"/>
                  </a:cubicBezTo>
                  <a:cubicBezTo>
                    <a:pt x="5752" y="19888"/>
                    <a:pt x="6109" y="20696"/>
                    <a:pt x="6441" y="21511"/>
                  </a:cubicBezTo>
                  <a:cubicBezTo>
                    <a:pt x="6773" y="22313"/>
                    <a:pt x="7062" y="23140"/>
                    <a:pt x="7237" y="23987"/>
                  </a:cubicBezTo>
                  <a:cubicBezTo>
                    <a:pt x="7250" y="24056"/>
                    <a:pt x="7262" y="24124"/>
                    <a:pt x="7274" y="24187"/>
                  </a:cubicBezTo>
                  <a:lnTo>
                    <a:pt x="7274" y="24193"/>
                  </a:lnTo>
                  <a:cubicBezTo>
                    <a:pt x="6785" y="23579"/>
                    <a:pt x="6397" y="22902"/>
                    <a:pt x="6053" y="22194"/>
                  </a:cubicBezTo>
                  <a:cubicBezTo>
                    <a:pt x="5695" y="21461"/>
                    <a:pt x="5388" y="20709"/>
                    <a:pt x="5069" y="19957"/>
                  </a:cubicBezTo>
                  <a:cubicBezTo>
                    <a:pt x="4755" y="19211"/>
                    <a:pt x="4430" y="18459"/>
                    <a:pt x="4040" y="17744"/>
                  </a:cubicBezTo>
                  <a:cubicBezTo>
                    <a:pt x="3621" y="16986"/>
                    <a:pt x="3126" y="16272"/>
                    <a:pt x="2524" y="15645"/>
                  </a:cubicBezTo>
                  <a:cubicBezTo>
                    <a:pt x="1992" y="15081"/>
                    <a:pt x="1384" y="14566"/>
                    <a:pt x="725" y="14153"/>
                  </a:cubicBezTo>
                  <a:close/>
                  <a:moveTo>
                    <a:pt x="12116" y="1"/>
                  </a:moveTo>
                  <a:cubicBezTo>
                    <a:pt x="12103" y="1"/>
                    <a:pt x="12091" y="9"/>
                    <a:pt x="12088" y="27"/>
                  </a:cubicBezTo>
                  <a:cubicBezTo>
                    <a:pt x="12058" y="132"/>
                    <a:pt x="12012" y="239"/>
                    <a:pt x="11957" y="340"/>
                  </a:cubicBezTo>
                  <a:cubicBezTo>
                    <a:pt x="11931" y="390"/>
                    <a:pt x="11900" y="433"/>
                    <a:pt x="11862" y="484"/>
                  </a:cubicBezTo>
                  <a:cubicBezTo>
                    <a:pt x="11832" y="522"/>
                    <a:pt x="11781" y="566"/>
                    <a:pt x="11775" y="615"/>
                  </a:cubicBezTo>
                  <a:lnTo>
                    <a:pt x="11775" y="621"/>
                  </a:lnTo>
                  <a:cubicBezTo>
                    <a:pt x="11668" y="760"/>
                    <a:pt x="11561" y="904"/>
                    <a:pt x="11462" y="1048"/>
                  </a:cubicBezTo>
                  <a:cubicBezTo>
                    <a:pt x="11236" y="1349"/>
                    <a:pt x="11023" y="1650"/>
                    <a:pt x="10817" y="1963"/>
                  </a:cubicBezTo>
                  <a:cubicBezTo>
                    <a:pt x="10403" y="2584"/>
                    <a:pt x="10033" y="3223"/>
                    <a:pt x="9738" y="3906"/>
                  </a:cubicBezTo>
                  <a:cubicBezTo>
                    <a:pt x="9455" y="4558"/>
                    <a:pt x="9275" y="5228"/>
                    <a:pt x="9130" y="5917"/>
                  </a:cubicBezTo>
                  <a:cubicBezTo>
                    <a:pt x="9012" y="6495"/>
                    <a:pt x="8917" y="7077"/>
                    <a:pt x="8804" y="7653"/>
                  </a:cubicBezTo>
                  <a:cubicBezTo>
                    <a:pt x="8729" y="7849"/>
                    <a:pt x="8660" y="8043"/>
                    <a:pt x="8590" y="8243"/>
                  </a:cubicBezTo>
                  <a:cubicBezTo>
                    <a:pt x="8560" y="8338"/>
                    <a:pt x="8529" y="8437"/>
                    <a:pt x="8491" y="8532"/>
                  </a:cubicBezTo>
                  <a:lnTo>
                    <a:pt x="8491" y="8526"/>
                  </a:lnTo>
                  <a:cubicBezTo>
                    <a:pt x="8515" y="8344"/>
                    <a:pt x="8535" y="8162"/>
                    <a:pt x="8553" y="7974"/>
                  </a:cubicBezTo>
                  <a:cubicBezTo>
                    <a:pt x="8584" y="7679"/>
                    <a:pt x="8610" y="7384"/>
                    <a:pt x="8628" y="7089"/>
                  </a:cubicBezTo>
                  <a:cubicBezTo>
                    <a:pt x="8679" y="6495"/>
                    <a:pt x="8711" y="5905"/>
                    <a:pt x="8711" y="5310"/>
                  </a:cubicBezTo>
                  <a:cubicBezTo>
                    <a:pt x="8711" y="4977"/>
                    <a:pt x="8697" y="4645"/>
                    <a:pt x="8679" y="4314"/>
                  </a:cubicBezTo>
                  <a:cubicBezTo>
                    <a:pt x="8676" y="4284"/>
                    <a:pt x="8650" y="4265"/>
                    <a:pt x="8627" y="4265"/>
                  </a:cubicBezTo>
                  <a:cubicBezTo>
                    <a:pt x="8611" y="4265"/>
                    <a:pt x="8596" y="4274"/>
                    <a:pt x="8590" y="4294"/>
                  </a:cubicBezTo>
                  <a:cubicBezTo>
                    <a:pt x="8402" y="4864"/>
                    <a:pt x="8278" y="5460"/>
                    <a:pt x="8222" y="6062"/>
                  </a:cubicBezTo>
                  <a:cubicBezTo>
                    <a:pt x="8165" y="6657"/>
                    <a:pt x="8177" y="7259"/>
                    <a:pt x="8260" y="7855"/>
                  </a:cubicBezTo>
                  <a:cubicBezTo>
                    <a:pt x="8297" y="8150"/>
                    <a:pt x="8353" y="8443"/>
                    <a:pt x="8428" y="8738"/>
                  </a:cubicBezTo>
                  <a:cubicBezTo>
                    <a:pt x="8266" y="9233"/>
                    <a:pt x="8127" y="9741"/>
                    <a:pt x="7996" y="10248"/>
                  </a:cubicBezTo>
                  <a:cubicBezTo>
                    <a:pt x="7996" y="10167"/>
                    <a:pt x="7989" y="10085"/>
                    <a:pt x="7983" y="9998"/>
                  </a:cubicBezTo>
                  <a:cubicBezTo>
                    <a:pt x="7996" y="9791"/>
                    <a:pt x="8002" y="9578"/>
                    <a:pt x="8002" y="9371"/>
                  </a:cubicBezTo>
                  <a:cubicBezTo>
                    <a:pt x="8002" y="8888"/>
                    <a:pt x="7977" y="8405"/>
                    <a:pt x="7927" y="7930"/>
                  </a:cubicBezTo>
                  <a:cubicBezTo>
                    <a:pt x="7826" y="6970"/>
                    <a:pt x="7620" y="6024"/>
                    <a:pt x="7319" y="5116"/>
                  </a:cubicBezTo>
                  <a:cubicBezTo>
                    <a:pt x="7149" y="4601"/>
                    <a:pt x="6949" y="4094"/>
                    <a:pt x="6718" y="3605"/>
                  </a:cubicBezTo>
                  <a:cubicBezTo>
                    <a:pt x="6710" y="3592"/>
                    <a:pt x="6695" y="3586"/>
                    <a:pt x="6681" y="3586"/>
                  </a:cubicBezTo>
                  <a:cubicBezTo>
                    <a:pt x="6661" y="3586"/>
                    <a:pt x="6643" y="3598"/>
                    <a:pt x="6643" y="3624"/>
                  </a:cubicBezTo>
                  <a:cubicBezTo>
                    <a:pt x="6686" y="4682"/>
                    <a:pt x="6868" y="5729"/>
                    <a:pt x="7118" y="6764"/>
                  </a:cubicBezTo>
                  <a:cubicBezTo>
                    <a:pt x="7237" y="7265"/>
                    <a:pt x="7381" y="7760"/>
                    <a:pt x="7519" y="8262"/>
                  </a:cubicBezTo>
                  <a:cubicBezTo>
                    <a:pt x="7644" y="8706"/>
                    <a:pt x="7771" y="9165"/>
                    <a:pt x="7838" y="9628"/>
                  </a:cubicBezTo>
                  <a:cubicBezTo>
                    <a:pt x="7876" y="9885"/>
                    <a:pt x="7896" y="10143"/>
                    <a:pt x="7890" y="10398"/>
                  </a:cubicBezTo>
                  <a:cubicBezTo>
                    <a:pt x="7890" y="10493"/>
                    <a:pt x="7883" y="10580"/>
                    <a:pt x="7870" y="10669"/>
                  </a:cubicBezTo>
                  <a:cubicBezTo>
                    <a:pt x="7870" y="10675"/>
                    <a:pt x="7864" y="10687"/>
                    <a:pt x="7864" y="10693"/>
                  </a:cubicBezTo>
                  <a:cubicBezTo>
                    <a:pt x="7858" y="10707"/>
                    <a:pt x="7864" y="10713"/>
                    <a:pt x="7864" y="10725"/>
                  </a:cubicBezTo>
                  <a:cubicBezTo>
                    <a:pt x="7864" y="10762"/>
                    <a:pt x="7858" y="10806"/>
                    <a:pt x="7852" y="10849"/>
                  </a:cubicBezTo>
                  <a:cubicBezTo>
                    <a:pt x="7846" y="10863"/>
                    <a:pt x="7846" y="10881"/>
                    <a:pt x="7838" y="10895"/>
                  </a:cubicBezTo>
                  <a:cubicBezTo>
                    <a:pt x="7589" y="11991"/>
                    <a:pt x="7407" y="13094"/>
                    <a:pt x="7282" y="14210"/>
                  </a:cubicBezTo>
                  <a:cubicBezTo>
                    <a:pt x="7250" y="14077"/>
                    <a:pt x="7219" y="13947"/>
                    <a:pt x="7181" y="13814"/>
                  </a:cubicBezTo>
                  <a:cubicBezTo>
                    <a:pt x="7112" y="13539"/>
                    <a:pt x="7037" y="13256"/>
                    <a:pt x="6961" y="12981"/>
                  </a:cubicBezTo>
                  <a:cubicBezTo>
                    <a:pt x="6805" y="12417"/>
                    <a:pt x="6629" y="11853"/>
                    <a:pt x="6455" y="11295"/>
                  </a:cubicBezTo>
                  <a:cubicBezTo>
                    <a:pt x="6285" y="10744"/>
                    <a:pt x="6109" y="10192"/>
                    <a:pt x="5934" y="9640"/>
                  </a:cubicBezTo>
                  <a:cubicBezTo>
                    <a:pt x="5758" y="9120"/>
                    <a:pt x="5564" y="8601"/>
                    <a:pt x="5226" y="8162"/>
                  </a:cubicBezTo>
                  <a:cubicBezTo>
                    <a:pt x="4919" y="7748"/>
                    <a:pt x="4505" y="7403"/>
                    <a:pt x="4054" y="7146"/>
                  </a:cubicBezTo>
                  <a:cubicBezTo>
                    <a:pt x="3991" y="7097"/>
                    <a:pt x="3928" y="7045"/>
                    <a:pt x="3860" y="7002"/>
                  </a:cubicBezTo>
                  <a:cubicBezTo>
                    <a:pt x="3822" y="6970"/>
                    <a:pt x="3785" y="6939"/>
                    <a:pt x="3740" y="6915"/>
                  </a:cubicBezTo>
                  <a:cubicBezTo>
                    <a:pt x="3734" y="6915"/>
                    <a:pt x="3727" y="6915"/>
                    <a:pt x="3721" y="6921"/>
                  </a:cubicBezTo>
                  <a:lnTo>
                    <a:pt x="3721" y="6915"/>
                  </a:lnTo>
                  <a:cubicBezTo>
                    <a:pt x="3719" y="6914"/>
                    <a:pt x="3717" y="6914"/>
                    <a:pt x="3715" y="6914"/>
                  </a:cubicBezTo>
                  <a:cubicBezTo>
                    <a:pt x="3698" y="6914"/>
                    <a:pt x="3686" y="6934"/>
                    <a:pt x="3702" y="6946"/>
                  </a:cubicBezTo>
                  <a:cubicBezTo>
                    <a:pt x="3727" y="6958"/>
                    <a:pt x="3753" y="6976"/>
                    <a:pt x="3777" y="6996"/>
                  </a:cubicBezTo>
                  <a:lnTo>
                    <a:pt x="3777" y="7002"/>
                  </a:lnTo>
                  <a:cubicBezTo>
                    <a:pt x="3771" y="6996"/>
                    <a:pt x="3765" y="6990"/>
                    <a:pt x="3753" y="6984"/>
                  </a:cubicBezTo>
                  <a:cubicBezTo>
                    <a:pt x="3751" y="6983"/>
                    <a:pt x="3750" y="6983"/>
                    <a:pt x="3748" y="6983"/>
                  </a:cubicBezTo>
                  <a:cubicBezTo>
                    <a:pt x="3731" y="6983"/>
                    <a:pt x="3717" y="7015"/>
                    <a:pt x="3734" y="7027"/>
                  </a:cubicBezTo>
                  <a:cubicBezTo>
                    <a:pt x="3785" y="7051"/>
                    <a:pt x="3834" y="7083"/>
                    <a:pt x="3884" y="7109"/>
                  </a:cubicBezTo>
                  <a:cubicBezTo>
                    <a:pt x="4010" y="7253"/>
                    <a:pt x="4123" y="7409"/>
                    <a:pt x="4210" y="7585"/>
                  </a:cubicBezTo>
                  <a:cubicBezTo>
                    <a:pt x="4335" y="7829"/>
                    <a:pt x="4410" y="8092"/>
                    <a:pt x="4462" y="8362"/>
                  </a:cubicBezTo>
                  <a:cubicBezTo>
                    <a:pt x="4561" y="8920"/>
                    <a:pt x="4529" y="9490"/>
                    <a:pt x="4549" y="10054"/>
                  </a:cubicBezTo>
                  <a:cubicBezTo>
                    <a:pt x="4561" y="10343"/>
                    <a:pt x="4580" y="10631"/>
                    <a:pt x="4636" y="10919"/>
                  </a:cubicBezTo>
                  <a:cubicBezTo>
                    <a:pt x="4693" y="11188"/>
                    <a:pt x="4780" y="11459"/>
                    <a:pt x="4887" y="11714"/>
                  </a:cubicBezTo>
                  <a:cubicBezTo>
                    <a:pt x="5107" y="12241"/>
                    <a:pt x="5420" y="12724"/>
                    <a:pt x="5784" y="13163"/>
                  </a:cubicBezTo>
                  <a:cubicBezTo>
                    <a:pt x="6221" y="13695"/>
                    <a:pt x="6730" y="14172"/>
                    <a:pt x="7237" y="14641"/>
                  </a:cubicBezTo>
                  <a:cubicBezTo>
                    <a:pt x="7175" y="15219"/>
                    <a:pt x="7131" y="15801"/>
                    <a:pt x="7094" y="16385"/>
                  </a:cubicBezTo>
                  <a:cubicBezTo>
                    <a:pt x="7049" y="17186"/>
                    <a:pt x="7031" y="17994"/>
                    <a:pt x="7031" y="18803"/>
                  </a:cubicBezTo>
                  <a:cubicBezTo>
                    <a:pt x="6961" y="18572"/>
                    <a:pt x="6868" y="18340"/>
                    <a:pt x="6773" y="18121"/>
                  </a:cubicBezTo>
                  <a:cubicBezTo>
                    <a:pt x="6748" y="18063"/>
                    <a:pt x="6718" y="18008"/>
                    <a:pt x="6692" y="17951"/>
                  </a:cubicBezTo>
                  <a:lnTo>
                    <a:pt x="6692" y="17939"/>
                  </a:lnTo>
                  <a:cubicBezTo>
                    <a:pt x="6692" y="17926"/>
                    <a:pt x="6680" y="17913"/>
                    <a:pt x="6680" y="17901"/>
                  </a:cubicBezTo>
                  <a:cubicBezTo>
                    <a:pt x="6667" y="17881"/>
                    <a:pt x="6661" y="17857"/>
                    <a:pt x="6655" y="17838"/>
                  </a:cubicBezTo>
                  <a:cubicBezTo>
                    <a:pt x="6643" y="17788"/>
                    <a:pt x="6635" y="17744"/>
                    <a:pt x="6629" y="17693"/>
                  </a:cubicBezTo>
                  <a:cubicBezTo>
                    <a:pt x="6629" y="17681"/>
                    <a:pt x="6635" y="17669"/>
                    <a:pt x="6635" y="17656"/>
                  </a:cubicBezTo>
                  <a:cubicBezTo>
                    <a:pt x="6649" y="17606"/>
                    <a:pt x="6661" y="17562"/>
                    <a:pt x="6673" y="17519"/>
                  </a:cubicBezTo>
                  <a:cubicBezTo>
                    <a:pt x="6680" y="17505"/>
                    <a:pt x="6692" y="17493"/>
                    <a:pt x="6698" y="17481"/>
                  </a:cubicBezTo>
                  <a:cubicBezTo>
                    <a:pt x="6710" y="17475"/>
                    <a:pt x="6724" y="17462"/>
                    <a:pt x="6736" y="17444"/>
                  </a:cubicBezTo>
                  <a:cubicBezTo>
                    <a:pt x="6742" y="17424"/>
                    <a:pt x="6748" y="17406"/>
                    <a:pt x="6761" y="17380"/>
                  </a:cubicBezTo>
                  <a:cubicBezTo>
                    <a:pt x="6793" y="17317"/>
                    <a:pt x="6817" y="17250"/>
                    <a:pt x="6837" y="17180"/>
                  </a:cubicBezTo>
                  <a:cubicBezTo>
                    <a:pt x="6880" y="17042"/>
                    <a:pt x="6886" y="16892"/>
                    <a:pt x="6880" y="16747"/>
                  </a:cubicBezTo>
                  <a:cubicBezTo>
                    <a:pt x="6886" y="16528"/>
                    <a:pt x="6861" y="16310"/>
                    <a:pt x="6817" y="16090"/>
                  </a:cubicBezTo>
                  <a:cubicBezTo>
                    <a:pt x="6785" y="15870"/>
                    <a:pt x="6748" y="15657"/>
                    <a:pt x="6698" y="15445"/>
                  </a:cubicBezTo>
                  <a:cubicBezTo>
                    <a:pt x="6667" y="15281"/>
                    <a:pt x="6623" y="15124"/>
                    <a:pt x="6573" y="14968"/>
                  </a:cubicBezTo>
                  <a:cubicBezTo>
                    <a:pt x="6573" y="14962"/>
                    <a:pt x="6573" y="14948"/>
                    <a:pt x="6567" y="14942"/>
                  </a:cubicBezTo>
                  <a:lnTo>
                    <a:pt x="6567" y="14930"/>
                  </a:lnTo>
                  <a:cubicBezTo>
                    <a:pt x="6548" y="14887"/>
                    <a:pt x="6536" y="14835"/>
                    <a:pt x="6522" y="14792"/>
                  </a:cubicBezTo>
                  <a:cubicBezTo>
                    <a:pt x="6522" y="14786"/>
                    <a:pt x="6510" y="14780"/>
                    <a:pt x="6504" y="14780"/>
                  </a:cubicBezTo>
                  <a:lnTo>
                    <a:pt x="6504" y="14768"/>
                  </a:lnTo>
                  <a:cubicBezTo>
                    <a:pt x="6501" y="14744"/>
                    <a:pt x="6484" y="14733"/>
                    <a:pt x="6467" y="14733"/>
                  </a:cubicBezTo>
                  <a:cubicBezTo>
                    <a:pt x="6451" y="14733"/>
                    <a:pt x="6435" y="14742"/>
                    <a:pt x="6429" y="14760"/>
                  </a:cubicBezTo>
                  <a:cubicBezTo>
                    <a:pt x="6229" y="15469"/>
                    <a:pt x="6154" y="16203"/>
                    <a:pt x="6253" y="16935"/>
                  </a:cubicBezTo>
                  <a:cubicBezTo>
                    <a:pt x="6267" y="17036"/>
                    <a:pt x="6279" y="17129"/>
                    <a:pt x="6297" y="17230"/>
                  </a:cubicBezTo>
                  <a:cubicBezTo>
                    <a:pt x="6273" y="17192"/>
                    <a:pt x="6253" y="17155"/>
                    <a:pt x="6229" y="17117"/>
                  </a:cubicBezTo>
                  <a:cubicBezTo>
                    <a:pt x="5815" y="16484"/>
                    <a:pt x="5301" y="15920"/>
                    <a:pt x="4705" y="15451"/>
                  </a:cubicBezTo>
                  <a:cubicBezTo>
                    <a:pt x="4367" y="15181"/>
                    <a:pt x="4010" y="14948"/>
                    <a:pt x="3627" y="14748"/>
                  </a:cubicBezTo>
                  <a:cubicBezTo>
                    <a:pt x="3620" y="14745"/>
                    <a:pt x="3613" y="14744"/>
                    <a:pt x="3607" y="14744"/>
                  </a:cubicBezTo>
                  <a:cubicBezTo>
                    <a:pt x="3574" y="14744"/>
                    <a:pt x="3556" y="14780"/>
                    <a:pt x="3577" y="14811"/>
                  </a:cubicBezTo>
                  <a:cubicBezTo>
                    <a:pt x="4173" y="15688"/>
                    <a:pt x="4905" y="16478"/>
                    <a:pt x="5740" y="17143"/>
                  </a:cubicBezTo>
                  <a:cubicBezTo>
                    <a:pt x="5972" y="17331"/>
                    <a:pt x="6215" y="17505"/>
                    <a:pt x="6461" y="17675"/>
                  </a:cubicBezTo>
                  <a:cubicBezTo>
                    <a:pt x="6467" y="17675"/>
                    <a:pt x="6473" y="17681"/>
                    <a:pt x="6479" y="17681"/>
                  </a:cubicBezTo>
                  <a:cubicBezTo>
                    <a:pt x="6504" y="17731"/>
                    <a:pt x="6530" y="17782"/>
                    <a:pt x="6560" y="17832"/>
                  </a:cubicBezTo>
                  <a:cubicBezTo>
                    <a:pt x="6560" y="17844"/>
                    <a:pt x="6560" y="17851"/>
                    <a:pt x="6567" y="17857"/>
                  </a:cubicBezTo>
                  <a:cubicBezTo>
                    <a:pt x="6573" y="17881"/>
                    <a:pt x="6579" y="17913"/>
                    <a:pt x="6597" y="17939"/>
                  </a:cubicBezTo>
                  <a:cubicBezTo>
                    <a:pt x="6605" y="17951"/>
                    <a:pt x="6611" y="17964"/>
                    <a:pt x="6617" y="17976"/>
                  </a:cubicBezTo>
                  <a:cubicBezTo>
                    <a:pt x="6623" y="17982"/>
                    <a:pt x="6629" y="17982"/>
                    <a:pt x="6635" y="17988"/>
                  </a:cubicBezTo>
                  <a:cubicBezTo>
                    <a:pt x="6643" y="17994"/>
                    <a:pt x="6643" y="18008"/>
                    <a:pt x="6649" y="18014"/>
                  </a:cubicBezTo>
                  <a:cubicBezTo>
                    <a:pt x="6736" y="18208"/>
                    <a:pt x="6823" y="18402"/>
                    <a:pt x="6892" y="18603"/>
                  </a:cubicBezTo>
                  <a:cubicBezTo>
                    <a:pt x="6943" y="18740"/>
                    <a:pt x="6987" y="18879"/>
                    <a:pt x="7031" y="19017"/>
                  </a:cubicBezTo>
                  <a:cubicBezTo>
                    <a:pt x="7037" y="20082"/>
                    <a:pt x="7074" y="21153"/>
                    <a:pt x="7137" y="22219"/>
                  </a:cubicBezTo>
                  <a:cubicBezTo>
                    <a:pt x="7161" y="22645"/>
                    <a:pt x="7193" y="23078"/>
                    <a:pt x="7225" y="23504"/>
                  </a:cubicBezTo>
                  <a:cubicBezTo>
                    <a:pt x="7068" y="22914"/>
                    <a:pt x="6868" y="22338"/>
                    <a:pt x="6649" y="21774"/>
                  </a:cubicBezTo>
                  <a:cubicBezTo>
                    <a:pt x="6322" y="20947"/>
                    <a:pt x="5958" y="20132"/>
                    <a:pt x="5576" y="19324"/>
                  </a:cubicBezTo>
                  <a:cubicBezTo>
                    <a:pt x="5194" y="18515"/>
                    <a:pt x="4768" y="17725"/>
                    <a:pt x="4254" y="16986"/>
                  </a:cubicBezTo>
                  <a:cubicBezTo>
                    <a:pt x="3765" y="16290"/>
                    <a:pt x="3195" y="15645"/>
                    <a:pt x="2524" y="15106"/>
                  </a:cubicBezTo>
                  <a:cubicBezTo>
                    <a:pt x="1897" y="14598"/>
                    <a:pt x="1176" y="14184"/>
                    <a:pt x="400" y="13959"/>
                  </a:cubicBezTo>
                  <a:cubicBezTo>
                    <a:pt x="300" y="13903"/>
                    <a:pt x="205" y="13852"/>
                    <a:pt x="105" y="13808"/>
                  </a:cubicBezTo>
                  <a:cubicBezTo>
                    <a:pt x="102" y="13806"/>
                    <a:pt x="98" y="13805"/>
                    <a:pt x="95" y="13805"/>
                  </a:cubicBezTo>
                  <a:cubicBezTo>
                    <a:pt x="80" y="13805"/>
                    <a:pt x="71" y="13823"/>
                    <a:pt x="86" y="13834"/>
                  </a:cubicBezTo>
                  <a:cubicBezTo>
                    <a:pt x="124" y="13858"/>
                    <a:pt x="161" y="13883"/>
                    <a:pt x="199" y="13903"/>
                  </a:cubicBezTo>
                  <a:lnTo>
                    <a:pt x="193" y="13903"/>
                  </a:lnTo>
                  <a:cubicBezTo>
                    <a:pt x="161" y="13883"/>
                    <a:pt x="124" y="13871"/>
                    <a:pt x="92" y="13852"/>
                  </a:cubicBezTo>
                  <a:cubicBezTo>
                    <a:pt x="89" y="13851"/>
                    <a:pt x="86" y="13850"/>
                    <a:pt x="83" y="13850"/>
                  </a:cubicBezTo>
                  <a:cubicBezTo>
                    <a:pt x="70" y="13850"/>
                    <a:pt x="62" y="13860"/>
                    <a:pt x="62" y="13871"/>
                  </a:cubicBezTo>
                  <a:lnTo>
                    <a:pt x="48" y="13871"/>
                  </a:lnTo>
                  <a:cubicBezTo>
                    <a:pt x="46" y="13871"/>
                    <a:pt x="44" y="13871"/>
                    <a:pt x="42" y="13871"/>
                  </a:cubicBezTo>
                  <a:cubicBezTo>
                    <a:pt x="15" y="13871"/>
                    <a:pt x="1" y="13910"/>
                    <a:pt x="30" y="13921"/>
                  </a:cubicBezTo>
                  <a:cubicBezTo>
                    <a:pt x="86" y="13933"/>
                    <a:pt x="143" y="13953"/>
                    <a:pt x="199" y="13971"/>
                  </a:cubicBezTo>
                  <a:cubicBezTo>
                    <a:pt x="933" y="14404"/>
                    <a:pt x="1572" y="14968"/>
                    <a:pt x="2035" y="15682"/>
                  </a:cubicBezTo>
                  <a:cubicBezTo>
                    <a:pt x="2487" y="16371"/>
                    <a:pt x="2781" y="17149"/>
                    <a:pt x="3051" y="17919"/>
                  </a:cubicBezTo>
                  <a:cubicBezTo>
                    <a:pt x="3326" y="18709"/>
                    <a:pt x="3597" y="19498"/>
                    <a:pt x="3965" y="20244"/>
                  </a:cubicBezTo>
                  <a:cubicBezTo>
                    <a:pt x="4349" y="21010"/>
                    <a:pt x="4806" y="21730"/>
                    <a:pt x="5326" y="22401"/>
                  </a:cubicBezTo>
                  <a:cubicBezTo>
                    <a:pt x="5859" y="23071"/>
                    <a:pt x="6455" y="23686"/>
                    <a:pt x="7106" y="24236"/>
                  </a:cubicBezTo>
                  <a:cubicBezTo>
                    <a:pt x="7169" y="24288"/>
                    <a:pt x="7231" y="24337"/>
                    <a:pt x="7294" y="24381"/>
                  </a:cubicBezTo>
                  <a:cubicBezTo>
                    <a:pt x="7325" y="24800"/>
                    <a:pt x="7363" y="25214"/>
                    <a:pt x="7401" y="25628"/>
                  </a:cubicBezTo>
                  <a:lnTo>
                    <a:pt x="7401" y="25635"/>
                  </a:lnTo>
                  <a:lnTo>
                    <a:pt x="7401" y="25641"/>
                  </a:lnTo>
                  <a:cubicBezTo>
                    <a:pt x="7432" y="25948"/>
                    <a:pt x="7462" y="26249"/>
                    <a:pt x="7488" y="26556"/>
                  </a:cubicBezTo>
                  <a:cubicBezTo>
                    <a:pt x="7507" y="26819"/>
                    <a:pt x="7532" y="27088"/>
                    <a:pt x="7569" y="27358"/>
                  </a:cubicBezTo>
                  <a:cubicBezTo>
                    <a:pt x="7595" y="27628"/>
                    <a:pt x="7626" y="27898"/>
                    <a:pt x="7650" y="28167"/>
                  </a:cubicBezTo>
                  <a:cubicBezTo>
                    <a:pt x="7676" y="28418"/>
                    <a:pt x="7708" y="28662"/>
                    <a:pt x="7733" y="28907"/>
                  </a:cubicBezTo>
                  <a:cubicBezTo>
                    <a:pt x="7736" y="28943"/>
                    <a:pt x="7763" y="28960"/>
                    <a:pt x="7792" y="28960"/>
                  </a:cubicBezTo>
                  <a:cubicBezTo>
                    <a:pt x="7817" y="28960"/>
                    <a:pt x="7843" y="28948"/>
                    <a:pt x="7858" y="28925"/>
                  </a:cubicBezTo>
                  <a:cubicBezTo>
                    <a:pt x="7867" y="28932"/>
                    <a:pt x="7880" y="28936"/>
                    <a:pt x="7892" y="28936"/>
                  </a:cubicBezTo>
                  <a:cubicBezTo>
                    <a:pt x="7923" y="28936"/>
                    <a:pt x="7955" y="28915"/>
                    <a:pt x="7945" y="28875"/>
                  </a:cubicBezTo>
                  <a:cubicBezTo>
                    <a:pt x="7890" y="28586"/>
                    <a:pt x="7832" y="28298"/>
                    <a:pt x="7783" y="28010"/>
                  </a:cubicBezTo>
                  <a:cubicBezTo>
                    <a:pt x="7714" y="27339"/>
                    <a:pt x="7650" y="26669"/>
                    <a:pt x="7589" y="26004"/>
                  </a:cubicBezTo>
                  <a:cubicBezTo>
                    <a:pt x="7595" y="25402"/>
                    <a:pt x="7670" y="24800"/>
                    <a:pt x="7864" y="24230"/>
                  </a:cubicBezTo>
                  <a:cubicBezTo>
                    <a:pt x="7933" y="24030"/>
                    <a:pt x="8014" y="23842"/>
                    <a:pt x="8109" y="23654"/>
                  </a:cubicBezTo>
                  <a:cubicBezTo>
                    <a:pt x="8153" y="23567"/>
                    <a:pt x="8202" y="23478"/>
                    <a:pt x="8260" y="23397"/>
                  </a:cubicBezTo>
                  <a:cubicBezTo>
                    <a:pt x="8434" y="23146"/>
                    <a:pt x="8628" y="22914"/>
                    <a:pt x="8830" y="22695"/>
                  </a:cubicBezTo>
                  <a:cubicBezTo>
                    <a:pt x="9525" y="21937"/>
                    <a:pt x="10334" y="21311"/>
                    <a:pt x="11048" y="20577"/>
                  </a:cubicBezTo>
                  <a:cubicBezTo>
                    <a:pt x="11462" y="20151"/>
                    <a:pt x="11844" y="19686"/>
                    <a:pt x="12139" y="19173"/>
                  </a:cubicBezTo>
                  <a:cubicBezTo>
                    <a:pt x="12161" y="19138"/>
                    <a:pt x="12136" y="19098"/>
                    <a:pt x="12102" y="19098"/>
                  </a:cubicBezTo>
                  <a:cubicBezTo>
                    <a:pt x="12100" y="19098"/>
                    <a:pt x="12098" y="19098"/>
                    <a:pt x="12095" y="19098"/>
                  </a:cubicBezTo>
                  <a:cubicBezTo>
                    <a:pt x="12058" y="19104"/>
                    <a:pt x="12026" y="19104"/>
                    <a:pt x="11988" y="19110"/>
                  </a:cubicBezTo>
                  <a:cubicBezTo>
                    <a:pt x="11985" y="19107"/>
                    <a:pt x="11980" y="19106"/>
                    <a:pt x="11975" y="19106"/>
                  </a:cubicBezTo>
                  <a:cubicBezTo>
                    <a:pt x="11969" y="19106"/>
                    <a:pt x="11963" y="19107"/>
                    <a:pt x="11957" y="19110"/>
                  </a:cubicBezTo>
                  <a:cubicBezTo>
                    <a:pt x="11951" y="19110"/>
                    <a:pt x="11951" y="19116"/>
                    <a:pt x="11945" y="19116"/>
                  </a:cubicBezTo>
                  <a:cubicBezTo>
                    <a:pt x="11023" y="19261"/>
                    <a:pt x="10271" y="19912"/>
                    <a:pt x="9719" y="20640"/>
                  </a:cubicBezTo>
                  <a:cubicBezTo>
                    <a:pt x="9388" y="21078"/>
                    <a:pt x="9111" y="21548"/>
                    <a:pt x="8830" y="22018"/>
                  </a:cubicBezTo>
                  <a:cubicBezTo>
                    <a:pt x="8553" y="22477"/>
                    <a:pt x="8297" y="22940"/>
                    <a:pt x="8058" y="23417"/>
                  </a:cubicBezTo>
                  <a:cubicBezTo>
                    <a:pt x="8014" y="23516"/>
                    <a:pt x="7965" y="23611"/>
                    <a:pt x="7921" y="23704"/>
                  </a:cubicBezTo>
                  <a:cubicBezTo>
                    <a:pt x="7733" y="24024"/>
                    <a:pt x="7575" y="24369"/>
                    <a:pt x="7470" y="24719"/>
                  </a:cubicBezTo>
                  <a:cubicBezTo>
                    <a:pt x="7462" y="24620"/>
                    <a:pt x="7450" y="24513"/>
                    <a:pt x="7444" y="24406"/>
                  </a:cubicBezTo>
                  <a:cubicBezTo>
                    <a:pt x="7450" y="24387"/>
                    <a:pt x="7450" y="24363"/>
                    <a:pt x="7438" y="24343"/>
                  </a:cubicBezTo>
                  <a:cubicBezTo>
                    <a:pt x="7401" y="23880"/>
                    <a:pt x="7363" y="23409"/>
                    <a:pt x="7331" y="22946"/>
                  </a:cubicBezTo>
                  <a:cubicBezTo>
                    <a:pt x="7300" y="22520"/>
                    <a:pt x="7274" y="22093"/>
                    <a:pt x="7256" y="21673"/>
                  </a:cubicBezTo>
                  <a:cubicBezTo>
                    <a:pt x="7256" y="21649"/>
                    <a:pt x="7262" y="21630"/>
                    <a:pt x="7262" y="21612"/>
                  </a:cubicBezTo>
                  <a:cubicBezTo>
                    <a:pt x="7262" y="21604"/>
                    <a:pt x="7268" y="21604"/>
                    <a:pt x="7268" y="21604"/>
                  </a:cubicBezTo>
                  <a:cubicBezTo>
                    <a:pt x="7312" y="21467"/>
                    <a:pt x="7369" y="21341"/>
                    <a:pt x="7419" y="21210"/>
                  </a:cubicBezTo>
                  <a:cubicBezTo>
                    <a:pt x="7563" y="21040"/>
                    <a:pt x="7714" y="20884"/>
                    <a:pt x="7890" y="20739"/>
                  </a:cubicBezTo>
                  <a:cubicBezTo>
                    <a:pt x="8171" y="20496"/>
                    <a:pt x="8478" y="20296"/>
                    <a:pt x="8798" y="20108"/>
                  </a:cubicBezTo>
                  <a:cubicBezTo>
                    <a:pt x="9105" y="19912"/>
                    <a:pt x="9418" y="19731"/>
                    <a:pt x="9726" y="19536"/>
                  </a:cubicBezTo>
                  <a:cubicBezTo>
                    <a:pt x="10027" y="19342"/>
                    <a:pt x="10320" y="19136"/>
                    <a:pt x="10603" y="18916"/>
                  </a:cubicBezTo>
                  <a:cubicBezTo>
                    <a:pt x="11173" y="18477"/>
                    <a:pt x="11706" y="17994"/>
                    <a:pt x="12200" y="17475"/>
                  </a:cubicBezTo>
                  <a:cubicBezTo>
                    <a:pt x="12697" y="16949"/>
                    <a:pt x="13154" y="16391"/>
                    <a:pt x="13562" y="15801"/>
                  </a:cubicBezTo>
                  <a:cubicBezTo>
                    <a:pt x="13962" y="15212"/>
                    <a:pt x="14326" y="14586"/>
                    <a:pt x="14627" y="13940"/>
                  </a:cubicBezTo>
                  <a:cubicBezTo>
                    <a:pt x="14652" y="13889"/>
                    <a:pt x="14676" y="13840"/>
                    <a:pt x="14696" y="13790"/>
                  </a:cubicBezTo>
                  <a:cubicBezTo>
                    <a:pt x="14890" y="13464"/>
                    <a:pt x="15066" y="13119"/>
                    <a:pt x="15222" y="12775"/>
                  </a:cubicBezTo>
                  <a:cubicBezTo>
                    <a:pt x="15246" y="12712"/>
                    <a:pt x="15272" y="12648"/>
                    <a:pt x="15291" y="12587"/>
                  </a:cubicBezTo>
                  <a:cubicBezTo>
                    <a:pt x="15322" y="12524"/>
                    <a:pt x="15347" y="12460"/>
                    <a:pt x="15367" y="12399"/>
                  </a:cubicBezTo>
                  <a:cubicBezTo>
                    <a:pt x="15379" y="12368"/>
                    <a:pt x="15351" y="12341"/>
                    <a:pt x="15324" y="12341"/>
                  </a:cubicBezTo>
                  <a:cubicBezTo>
                    <a:pt x="15311" y="12341"/>
                    <a:pt x="15299" y="12347"/>
                    <a:pt x="15291" y="12361"/>
                  </a:cubicBezTo>
                  <a:cubicBezTo>
                    <a:pt x="15171" y="12561"/>
                    <a:pt x="15078" y="12775"/>
                    <a:pt x="14971" y="12981"/>
                  </a:cubicBezTo>
                  <a:cubicBezTo>
                    <a:pt x="14864" y="13181"/>
                    <a:pt x="14751" y="13382"/>
                    <a:pt x="14633" y="13576"/>
                  </a:cubicBezTo>
                  <a:cubicBezTo>
                    <a:pt x="14395" y="13940"/>
                    <a:pt x="14118" y="14279"/>
                    <a:pt x="13799" y="14580"/>
                  </a:cubicBezTo>
                  <a:cubicBezTo>
                    <a:pt x="13198" y="15144"/>
                    <a:pt x="12483" y="15576"/>
                    <a:pt x="11769" y="15989"/>
                  </a:cubicBezTo>
                  <a:cubicBezTo>
                    <a:pt x="11048" y="16403"/>
                    <a:pt x="10314" y="16810"/>
                    <a:pt x="9651" y="17317"/>
                  </a:cubicBezTo>
                  <a:cubicBezTo>
                    <a:pt x="9004" y="17820"/>
                    <a:pt x="8460" y="18433"/>
                    <a:pt x="8040" y="19136"/>
                  </a:cubicBezTo>
                  <a:cubicBezTo>
                    <a:pt x="7644" y="19807"/>
                    <a:pt x="7369" y="20551"/>
                    <a:pt x="7237" y="21323"/>
                  </a:cubicBezTo>
                  <a:cubicBezTo>
                    <a:pt x="7187" y="20264"/>
                    <a:pt x="7161" y="19191"/>
                    <a:pt x="7175" y="18127"/>
                  </a:cubicBezTo>
                  <a:cubicBezTo>
                    <a:pt x="7193" y="18121"/>
                    <a:pt x="7199" y="18115"/>
                    <a:pt x="7207" y="18095"/>
                  </a:cubicBezTo>
                  <a:cubicBezTo>
                    <a:pt x="7387" y="17105"/>
                    <a:pt x="8139" y="16359"/>
                    <a:pt x="8891" y="15758"/>
                  </a:cubicBezTo>
                  <a:cubicBezTo>
                    <a:pt x="9299" y="15425"/>
                    <a:pt x="9726" y="15106"/>
                    <a:pt x="10126" y="14768"/>
                  </a:cubicBezTo>
                  <a:cubicBezTo>
                    <a:pt x="10534" y="14416"/>
                    <a:pt x="10929" y="14053"/>
                    <a:pt x="11311" y="13670"/>
                  </a:cubicBezTo>
                  <a:cubicBezTo>
                    <a:pt x="11731" y="13244"/>
                    <a:pt x="12133" y="12799"/>
                    <a:pt x="12521" y="12336"/>
                  </a:cubicBezTo>
                  <a:cubicBezTo>
                    <a:pt x="12543" y="12308"/>
                    <a:pt x="12517" y="12270"/>
                    <a:pt x="12484" y="12270"/>
                  </a:cubicBezTo>
                  <a:cubicBezTo>
                    <a:pt x="12480" y="12270"/>
                    <a:pt x="12476" y="12271"/>
                    <a:pt x="12471" y="12272"/>
                  </a:cubicBezTo>
                  <a:cubicBezTo>
                    <a:pt x="11975" y="12361"/>
                    <a:pt x="11543" y="12624"/>
                    <a:pt x="11135" y="12912"/>
                  </a:cubicBezTo>
                  <a:cubicBezTo>
                    <a:pt x="10696" y="13226"/>
                    <a:pt x="10283" y="13570"/>
                    <a:pt x="9895" y="13940"/>
                  </a:cubicBezTo>
                  <a:cubicBezTo>
                    <a:pt x="9111" y="14679"/>
                    <a:pt x="8428" y="15520"/>
                    <a:pt x="7870" y="16434"/>
                  </a:cubicBezTo>
                  <a:cubicBezTo>
                    <a:pt x="7751" y="16628"/>
                    <a:pt x="7644" y="16828"/>
                    <a:pt x="7538" y="17030"/>
                  </a:cubicBezTo>
                  <a:cubicBezTo>
                    <a:pt x="7413" y="17224"/>
                    <a:pt x="7312" y="17424"/>
                    <a:pt x="7231" y="17638"/>
                  </a:cubicBezTo>
                  <a:cubicBezTo>
                    <a:pt x="7219" y="17675"/>
                    <a:pt x="7199" y="17719"/>
                    <a:pt x="7181" y="17757"/>
                  </a:cubicBezTo>
                  <a:cubicBezTo>
                    <a:pt x="7187" y="17525"/>
                    <a:pt x="7193" y="17287"/>
                    <a:pt x="7207" y="17054"/>
                  </a:cubicBezTo>
                  <a:cubicBezTo>
                    <a:pt x="7231" y="16359"/>
                    <a:pt x="7274" y="15663"/>
                    <a:pt x="7337" y="14968"/>
                  </a:cubicBezTo>
                  <a:cubicBezTo>
                    <a:pt x="7343" y="14930"/>
                    <a:pt x="7357" y="14899"/>
                    <a:pt x="7369" y="14867"/>
                  </a:cubicBezTo>
                  <a:cubicBezTo>
                    <a:pt x="7381" y="14829"/>
                    <a:pt x="7401" y="14792"/>
                    <a:pt x="7413" y="14760"/>
                  </a:cubicBezTo>
                  <a:lnTo>
                    <a:pt x="7419" y="14754"/>
                  </a:lnTo>
                  <a:cubicBezTo>
                    <a:pt x="7450" y="14685"/>
                    <a:pt x="7476" y="14617"/>
                    <a:pt x="7507" y="14548"/>
                  </a:cubicBezTo>
                  <a:cubicBezTo>
                    <a:pt x="7583" y="14392"/>
                    <a:pt x="7650" y="14234"/>
                    <a:pt x="7726" y="14083"/>
                  </a:cubicBezTo>
                  <a:cubicBezTo>
                    <a:pt x="8208" y="13701"/>
                    <a:pt x="8748" y="13414"/>
                    <a:pt x="9287" y="13131"/>
                  </a:cubicBezTo>
                  <a:cubicBezTo>
                    <a:pt x="9839" y="12842"/>
                    <a:pt x="10395" y="12555"/>
                    <a:pt x="10872" y="12160"/>
                  </a:cubicBezTo>
                  <a:cubicBezTo>
                    <a:pt x="11405" y="11728"/>
                    <a:pt x="11812" y="11158"/>
                    <a:pt x="12145" y="10562"/>
                  </a:cubicBezTo>
                  <a:cubicBezTo>
                    <a:pt x="12483" y="9954"/>
                    <a:pt x="12758" y="9308"/>
                    <a:pt x="13028" y="8668"/>
                  </a:cubicBezTo>
                  <a:cubicBezTo>
                    <a:pt x="13079" y="8556"/>
                    <a:pt x="13129" y="8443"/>
                    <a:pt x="13172" y="8324"/>
                  </a:cubicBezTo>
                  <a:cubicBezTo>
                    <a:pt x="13429" y="7829"/>
                    <a:pt x="13637" y="7309"/>
                    <a:pt x="13780" y="6776"/>
                  </a:cubicBezTo>
                  <a:cubicBezTo>
                    <a:pt x="13787" y="6751"/>
                    <a:pt x="13799" y="6727"/>
                    <a:pt x="13811" y="6701"/>
                  </a:cubicBezTo>
                  <a:cubicBezTo>
                    <a:pt x="13837" y="6614"/>
                    <a:pt x="13869" y="6533"/>
                    <a:pt x="13900" y="6450"/>
                  </a:cubicBezTo>
                  <a:cubicBezTo>
                    <a:pt x="13912" y="6420"/>
                    <a:pt x="13893" y="6394"/>
                    <a:pt x="13869" y="6388"/>
                  </a:cubicBezTo>
                  <a:lnTo>
                    <a:pt x="13869" y="6363"/>
                  </a:lnTo>
                  <a:cubicBezTo>
                    <a:pt x="13872" y="6338"/>
                    <a:pt x="13850" y="6325"/>
                    <a:pt x="13828" y="6325"/>
                  </a:cubicBezTo>
                  <a:cubicBezTo>
                    <a:pt x="13817" y="6325"/>
                    <a:pt x="13806" y="6329"/>
                    <a:pt x="13799" y="6337"/>
                  </a:cubicBezTo>
                  <a:cubicBezTo>
                    <a:pt x="13795" y="6335"/>
                    <a:pt x="13790" y="6333"/>
                    <a:pt x="13785" y="6333"/>
                  </a:cubicBezTo>
                  <a:cubicBezTo>
                    <a:pt x="13775" y="6333"/>
                    <a:pt x="13766" y="6338"/>
                    <a:pt x="13762" y="6351"/>
                  </a:cubicBezTo>
                  <a:cubicBezTo>
                    <a:pt x="13623" y="6669"/>
                    <a:pt x="13461" y="6984"/>
                    <a:pt x="13261" y="7277"/>
                  </a:cubicBezTo>
                  <a:cubicBezTo>
                    <a:pt x="13065" y="7566"/>
                    <a:pt x="12847" y="7841"/>
                    <a:pt x="12608" y="8098"/>
                  </a:cubicBezTo>
                  <a:cubicBezTo>
                    <a:pt x="12113" y="8638"/>
                    <a:pt x="11555" y="9108"/>
                    <a:pt x="11017" y="9603"/>
                  </a:cubicBezTo>
                  <a:cubicBezTo>
                    <a:pt x="10490" y="10091"/>
                    <a:pt x="9989" y="10600"/>
                    <a:pt x="9538" y="11150"/>
                  </a:cubicBezTo>
                  <a:cubicBezTo>
                    <a:pt x="9087" y="11696"/>
                    <a:pt x="8673" y="12272"/>
                    <a:pt x="8303" y="12868"/>
                  </a:cubicBezTo>
                  <a:cubicBezTo>
                    <a:pt x="7959" y="13432"/>
                    <a:pt x="7650" y="14016"/>
                    <a:pt x="7381" y="14610"/>
                  </a:cubicBezTo>
                  <a:lnTo>
                    <a:pt x="7375" y="14604"/>
                  </a:lnTo>
                  <a:cubicBezTo>
                    <a:pt x="7432" y="14040"/>
                    <a:pt x="7500" y="13476"/>
                    <a:pt x="7589" y="12918"/>
                  </a:cubicBezTo>
                  <a:cubicBezTo>
                    <a:pt x="7595" y="12912"/>
                    <a:pt x="7607" y="12906"/>
                    <a:pt x="7620" y="12894"/>
                  </a:cubicBezTo>
                  <a:cubicBezTo>
                    <a:pt x="7695" y="12799"/>
                    <a:pt x="7757" y="12686"/>
                    <a:pt x="7826" y="12579"/>
                  </a:cubicBezTo>
                  <a:cubicBezTo>
                    <a:pt x="7896" y="12480"/>
                    <a:pt x="7965" y="12373"/>
                    <a:pt x="8026" y="12272"/>
                  </a:cubicBezTo>
                  <a:cubicBezTo>
                    <a:pt x="8072" y="12211"/>
                    <a:pt x="8109" y="12148"/>
                    <a:pt x="8153" y="12090"/>
                  </a:cubicBezTo>
                  <a:cubicBezTo>
                    <a:pt x="8171" y="12066"/>
                    <a:pt x="8190" y="12047"/>
                    <a:pt x="8208" y="12023"/>
                  </a:cubicBezTo>
                  <a:cubicBezTo>
                    <a:pt x="8416" y="11797"/>
                    <a:pt x="8610" y="11564"/>
                    <a:pt x="8798" y="11326"/>
                  </a:cubicBezTo>
                  <a:cubicBezTo>
                    <a:pt x="9180" y="10837"/>
                    <a:pt x="9525" y="10323"/>
                    <a:pt x="9839" y="9785"/>
                  </a:cubicBezTo>
                  <a:cubicBezTo>
                    <a:pt x="10013" y="9484"/>
                    <a:pt x="10183" y="9177"/>
                    <a:pt x="10334" y="8856"/>
                  </a:cubicBezTo>
                  <a:cubicBezTo>
                    <a:pt x="10348" y="8828"/>
                    <a:pt x="10325" y="8788"/>
                    <a:pt x="10294" y="8788"/>
                  </a:cubicBezTo>
                  <a:cubicBezTo>
                    <a:pt x="10285" y="8788"/>
                    <a:pt x="10275" y="8792"/>
                    <a:pt x="10265" y="8801"/>
                  </a:cubicBezTo>
                  <a:cubicBezTo>
                    <a:pt x="9412" y="9634"/>
                    <a:pt x="8660" y="10580"/>
                    <a:pt x="8078" y="11627"/>
                  </a:cubicBezTo>
                  <a:cubicBezTo>
                    <a:pt x="7927" y="11884"/>
                    <a:pt x="7795" y="12148"/>
                    <a:pt x="7670" y="12417"/>
                  </a:cubicBezTo>
                  <a:cubicBezTo>
                    <a:pt x="7720" y="12122"/>
                    <a:pt x="7771" y="11835"/>
                    <a:pt x="7832" y="11540"/>
                  </a:cubicBezTo>
                  <a:cubicBezTo>
                    <a:pt x="7908" y="11158"/>
                    <a:pt x="7996" y="10774"/>
                    <a:pt x="8090" y="10398"/>
                  </a:cubicBezTo>
                  <a:cubicBezTo>
                    <a:pt x="8159" y="10248"/>
                    <a:pt x="8228" y="10091"/>
                    <a:pt x="8297" y="9941"/>
                  </a:cubicBezTo>
                  <a:cubicBezTo>
                    <a:pt x="8353" y="9834"/>
                    <a:pt x="8402" y="9729"/>
                    <a:pt x="8460" y="9628"/>
                  </a:cubicBezTo>
                  <a:cubicBezTo>
                    <a:pt x="8509" y="9547"/>
                    <a:pt x="8566" y="9466"/>
                    <a:pt x="8622" y="9390"/>
                  </a:cubicBezTo>
                  <a:cubicBezTo>
                    <a:pt x="8948" y="8951"/>
                    <a:pt x="9337" y="8563"/>
                    <a:pt x="9750" y="8205"/>
                  </a:cubicBezTo>
                  <a:cubicBezTo>
                    <a:pt x="10635" y="7441"/>
                    <a:pt x="11636" y="6820"/>
                    <a:pt x="12489" y="6018"/>
                  </a:cubicBezTo>
                  <a:cubicBezTo>
                    <a:pt x="12960" y="5573"/>
                    <a:pt x="13386" y="5072"/>
                    <a:pt x="13693" y="4494"/>
                  </a:cubicBezTo>
                  <a:cubicBezTo>
                    <a:pt x="13712" y="4464"/>
                    <a:pt x="13687" y="4419"/>
                    <a:pt x="13649" y="4419"/>
                  </a:cubicBezTo>
                  <a:cubicBezTo>
                    <a:pt x="13641" y="4407"/>
                    <a:pt x="13628" y="4398"/>
                    <a:pt x="13612" y="4398"/>
                  </a:cubicBezTo>
                  <a:cubicBezTo>
                    <a:pt x="13604" y="4398"/>
                    <a:pt x="13595" y="4401"/>
                    <a:pt x="13586" y="4407"/>
                  </a:cubicBezTo>
                  <a:cubicBezTo>
                    <a:pt x="13542" y="4439"/>
                    <a:pt x="13493" y="4476"/>
                    <a:pt x="13449" y="4514"/>
                  </a:cubicBezTo>
                  <a:cubicBezTo>
                    <a:pt x="12501" y="5003"/>
                    <a:pt x="11618" y="5617"/>
                    <a:pt x="10835" y="6345"/>
                  </a:cubicBezTo>
                  <a:cubicBezTo>
                    <a:pt x="10007" y="7115"/>
                    <a:pt x="9281" y="7999"/>
                    <a:pt x="8697" y="8969"/>
                  </a:cubicBezTo>
                  <a:cubicBezTo>
                    <a:pt x="8604" y="9139"/>
                    <a:pt x="8503" y="9302"/>
                    <a:pt x="8416" y="9478"/>
                  </a:cubicBezTo>
                  <a:cubicBezTo>
                    <a:pt x="8454" y="9377"/>
                    <a:pt x="8485" y="9284"/>
                    <a:pt x="8515" y="9189"/>
                  </a:cubicBezTo>
                  <a:cubicBezTo>
                    <a:pt x="8590" y="8951"/>
                    <a:pt x="8660" y="8714"/>
                    <a:pt x="8723" y="8474"/>
                  </a:cubicBezTo>
                  <a:cubicBezTo>
                    <a:pt x="8861" y="8130"/>
                    <a:pt x="9042" y="7798"/>
                    <a:pt x="9237" y="7479"/>
                  </a:cubicBezTo>
                  <a:cubicBezTo>
                    <a:pt x="9576" y="6915"/>
                    <a:pt x="9970" y="6388"/>
                    <a:pt x="10340" y="5848"/>
                  </a:cubicBezTo>
                  <a:cubicBezTo>
                    <a:pt x="10710" y="5310"/>
                    <a:pt x="11048" y="4758"/>
                    <a:pt x="11311" y="4156"/>
                  </a:cubicBezTo>
                  <a:cubicBezTo>
                    <a:pt x="11575" y="3562"/>
                    <a:pt x="11763" y="2929"/>
                    <a:pt x="11894" y="2289"/>
                  </a:cubicBezTo>
                  <a:cubicBezTo>
                    <a:pt x="12032" y="1650"/>
                    <a:pt x="12107" y="997"/>
                    <a:pt x="12145" y="340"/>
                  </a:cubicBezTo>
                  <a:cubicBezTo>
                    <a:pt x="12145" y="314"/>
                    <a:pt x="12151" y="283"/>
                    <a:pt x="12151" y="253"/>
                  </a:cubicBezTo>
                  <a:cubicBezTo>
                    <a:pt x="12151" y="245"/>
                    <a:pt x="12157" y="245"/>
                    <a:pt x="12157" y="239"/>
                  </a:cubicBezTo>
                  <a:lnTo>
                    <a:pt x="12157" y="208"/>
                  </a:lnTo>
                  <a:cubicBezTo>
                    <a:pt x="12163" y="196"/>
                    <a:pt x="12176" y="184"/>
                    <a:pt x="12182" y="178"/>
                  </a:cubicBezTo>
                  <a:cubicBezTo>
                    <a:pt x="12194" y="158"/>
                    <a:pt x="12176" y="140"/>
                    <a:pt x="12157" y="140"/>
                  </a:cubicBezTo>
                  <a:lnTo>
                    <a:pt x="12157" y="39"/>
                  </a:lnTo>
                  <a:cubicBezTo>
                    <a:pt x="12157" y="17"/>
                    <a:pt x="12135" y="1"/>
                    <a:pt x="121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40;p76"/>
            <p:cNvSpPr/>
            <p:nvPr/>
          </p:nvSpPr>
          <p:spPr>
            <a:xfrm>
              <a:off x="6170379" y="3435784"/>
              <a:ext cx="107" cy="107"/>
            </a:xfrm>
            <a:custGeom>
              <a:avLst/>
              <a:gdLst/>
              <a:ahLst/>
              <a:cxnLst/>
              <a:rect l="l" t="t" r="r" b="b"/>
              <a:pathLst>
                <a:path w="1" h="1" extrusionOk="0">
                  <a:moveTo>
                    <a:pt x="1" y="0"/>
                  </a:moveTo>
                  <a:lnTo>
                    <a:pt x="1" y="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41;p76"/>
            <p:cNvSpPr/>
            <p:nvPr/>
          </p:nvSpPr>
          <p:spPr>
            <a:xfrm>
              <a:off x="6146739" y="3416872"/>
              <a:ext cx="44593" cy="43518"/>
            </a:xfrm>
            <a:custGeom>
              <a:avLst/>
              <a:gdLst/>
              <a:ahLst/>
              <a:cxnLst/>
              <a:rect l="l" t="t" r="r" b="b"/>
              <a:pathLst>
                <a:path w="415" h="405" extrusionOk="0">
                  <a:moveTo>
                    <a:pt x="203" y="0"/>
                  </a:moveTo>
                  <a:cubicBezTo>
                    <a:pt x="173" y="0"/>
                    <a:pt x="143" y="8"/>
                    <a:pt x="114" y="26"/>
                  </a:cubicBezTo>
                  <a:cubicBezTo>
                    <a:pt x="96" y="32"/>
                    <a:pt x="76" y="45"/>
                    <a:pt x="64" y="63"/>
                  </a:cubicBezTo>
                  <a:cubicBezTo>
                    <a:pt x="45" y="75"/>
                    <a:pt x="33" y="95"/>
                    <a:pt x="20" y="121"/>
                  </a:cubicBezTo>
                  <a:cubicBezTo>
                    <a:pt x="7" y="158"/>
                    <a:pt x="1" y="202"/>
                    <a:pt x="14" y="245"/>
                  </a:cubicBezTo>
                  <a:cubicBezTo>
                    <a:pt x="14" y="271"/>
                    <a:pt x="27" y="289"/>
                    <a:pt x="33" y="309"/>
                  </a:cubicBezTo>
                  <a:cubicBezTo>
                    <a:pt x="39" y="315"/>
                    <a:pt x="45" y="327"/>
                    <a:pt x="58" y="339"/>
                  </a:cubicBezTo>
                  <a:cubicBezTo>
                    <a:pt x="82" y="370"/>
                    <a:pt x="120" y="396"/>
                    <a:pt x="157" y="402"/>
                  </a:cubicBezTo>
                  <a:cubicBezTo>
                    <a:pt x="170" y="403"/>
                    <a:pt x="182" y="404"/>
                    <a:pt x="194" y="404"/>
                  </a:cubicBezTo>
                  <a:cubicBezTo>
                    <a:pt x="230" y="404"/>
                    <a:pt x="263" y="397"/>
                    <a:pt x="296" y="384"/>
                  </a:cubicBezTo>
                  <a:cubicBezTo>
                    <a:pt x="321" y="370"/>
                    <a:pt x="345" y="352"/>
                    <a:pt x="365" y="333"/>
                  </a:cubicBezTo>
                  <a:lnTo>
                    <a:pt x="365" y="327"/>
                  </a:lnTo>
                  <a:cubicBezTo>
                    <a:pt x="397" y="289"/>
                    <a:pt x="415" y="245"/>
                    <a:pt x="409" y="202"/>
                  </a:cubicBezTo>
                  <a:cubicBezTo>
                    <a:pt x="409" y="127"/>
                    <a:pt x="365" y="63"/>
                    <a:pt x="308" y="32"/>
                  </a:cubicBezTo>
                  <a:cubicBezTo>
                    <a:pt x="274" y="11"/>
                    <a:pt x="239"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42;p76"/>
            <p:cNvSpPr/>
            <p:nvPr/>
          </p:nvSpPr>
          <p:spPr>
            <a:xfrm>
              <a:off x="6167585" y="3435784"/>
              <a:ext cx="107" cy="107"/>
            </a:xfrm>
            <a:custGeom>
              <a:avLst/>
              <a:gdLst/>
              <a:ahLst/>
              <a:cxnLst/>
              <a:rect l="l" t="t" r="r" b="b"/>
              <a:pathLst>
                <a:path w="1" h="1" extrusionOk="0">
                  <a:moveTo>
                    <a:pt x="1" y="0"/>
                  </a:moveTo>
                  <a:lnTo>
                    <a:pt x="1" y="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43;p76"/>
            <p:cNvSpPr/>
            <p:nvPr/>
          </p:nvSpPr>
          <p:spPr>
            <a:xfrm>
              <a:off x="6169089" y="3378512"/>
              <a:ext cx="16870" cy="16333"/>
            </a:xfrm>
            <a:custGeom>
              <a:avLst/>
              <a:gdLst/>
              <a:ahLst/>
              <a:cxnLst/>
              <a:rect l="l" t="t" r="r" b="b"/>
              <a:pathLst>
                <a:path w="157" h="152" extrusionOk="0">
                  <a:moveTo>
                    <a:pt x="76" y="1"/>
                  </a:moveTo>
                  <a:cubicBezTo>
                    <a:pt x="70" y="1"/>
                    <a:pt x="56" y="1"/>
                    <a:pt x="50" y="7"/>
                  </a:cubicBezTo>
                  <a:cubicBezTo>
                    <a:pt x="38" y="7"/>
                    <a:pt x="32" y="13"/>
                    <a:pt x="25" y="19"/>
                  </a:cubicBezTo>
                  <a:cubicBezTo>
                    <a:pt x="19" y="26"/>
                    <a:pt x="13" y="38"/>
                    <a:pt x="7" y="44"/>
                  </a:cubicBezTo>
                  <a:cubicBezTo>
                    <a:pt x="7" y="56"/>
                    <a:pt x="1" y="64"/>
                    <a:pt x="7" y="76"/>
                  </a:cubicBezTo>
                  <a:lnTo>
                    <a:pt x="7" y="94"/>
                  </a:lnTo>
                  <a:cubicBezTo>
                    <a:pt x="13" y="107"/>
                    <a:pt x="19" y="120"/>
                    <a:pt x="25" y="132"/>
                  </a:cubicBezTo>
                  <a:cubicBezTo>
                    <a:pt x="32" y="132"/>
                    <a:pt x="38" y="139"/>
                    <a:pt x="44" y="139"/>
                  </a:cubicBezTo>
                  <a:cubicBezTo>
                    <a:pt x="56" y="151"/>
                    <a:pt x="70" y="151"/>
                    <a:pt x="82" y="151"/>
                  </a:cubicBezTo>
                  <a:cubicBezTo>
                    <a:pt x="94" y="151"/>
                    <a:pt x="100" y="151"/>
                    <a:pt x="113" y="145"/>
                  </a:cubicBezTo>
                  <a:cubicBezTo>
                    <a:pt x="119" y="139"/>
                    <a:pt x="125" y="139"/>
                    <a:pt x="131" y="126"/>
                  </a:cubicBezTo>
                  <a:cubicBezTo>
                    <a:pt x="145" y="120"/>
                    <a:pt x="145" y="113"/>
                    <a:pt x="151" y="101"/>
                  </a:cubicBezTo>
                  <a:cubicBezTo>
                    <a:pt x="157" y="94"/>
                    <a:pt x="157" y="82"/>
                    <a:pt x="157" y="76"/>
                  </a:cubicBezTo>
                  <a:lnTo>
                    <a:pt x="151" y="50"/>
                  </a:lnTo>
                  <a:cubicBezTo>
                    <a:pt x="151" y="38"/>
                    <a:pt x="145" y="32"/>
                    <a:pt x="131" y="19"/>
                  </a:cubicBezTo>
                  <a:lnTo>
                    <a:pt x="119" y="7"/>
                  </a:lnTo>
                  <a:cubicBezTo>
                    <a:pt x="107" y="1"/>
                    <a:pt x="94" y="1"/>
                    <a:pt x="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44;p76"/>
            <p:cNvSpPr/>
            <p:nvPr/>
          </p:nvSpPr>
          <p:spPr>
            <a:xfrm>
              <a:off x="6201433" y="3408491"/>
              <a:ext cx="10745" cy="11175"/>
            </a:xfrm>
            <a:custGeom>
              <a:avLst/>
              <a:gdLst/>
              <a:ahLst/>
              <a:cxnLst/>
              <a:rect l="l" t="t" r="r" b="b"/>
              <a:pathLst>
                <a:path w="100" h="104" extrusionOk="0">
                  <a:moveTo>
                    <a:pt x="52" y="0"/>
                  </a:moveTo>
                  <a:cubicBezTo>
                    <a:pt x="49" y="0"/>
                    <a:pt x="48" y="3"/>
                    <a:pt x="44" y="3"/>
                  </a:cubicBezTo>
                  <a:lnTo>
                    <a:pt x="32" y="3"/>
                  </a:lnTo>
                  <a:cubicBezTo>
                    <a:pt x="24" y="3"/>
                    <a:pt x="24" y="10"/>
                    <a:pt x="24" y="10"/>
                  </a:cubicBezTo>
                  <a:cubicBezTo>
                    <a:pt x="18" y="10"/>
                    <a:pt x="18" y="16"/>
                    <a:pt x="12" y="16"/>
                  </a:cubicBezTo>
                  <a:lnTo>
                    <a:pt x="12" y="23"/>
                  </a:lnTo>
                  <a:lnTo>
                    <a:pt x="12" y="29"/>
                  </a:lnTo>
                  <a:lnTo>
                    <a:pt x="6" y="29"/>
                  </a:lnTo>
                  <a:cubicBezTo>
                    <a:pt x="6" y="35"/>
                    <a:pt x="6" y="41"/>
                    <a:pt x="0" y="41"/>
                  </a:cubicBezTo>
                  <a:lnTo>
                    <a:pt x="0" y="54"/>
                  </a:lnTo>
                  <a:lnTo>
                    <a:pt x="0" y="66"/>
                  </a:lnTo>
                  <a:cubicBezTo>
                    <a:pt x="6" y="72"/>
                    <a:pt x="6" y="78"/>
                    <a:pt x="6" y="78"/>
                  </a:cubicBezTo>
                  <a:lnTo>
                    <a:pt x="18" y="92"/>
                  </a:lnTo>
                  <a:lnTo>
                    <a:pt x="24" y="98"/>
                  </a:lnTo>
                  <a:cubicBezTo>
                    <a:pt x="32" y="98"/>
                    <a:pt x="32" y="98"/>
                    <a:pt x="38" y="104"/>
                  </a:cubicBezTo>
                  <a:lnTo>
                    <a:pt x="56" y="104"/>
                  </a:lnTo>
                  <a:cubicBezTo>
                    <a:pt x="62" y="104"/>
                    <a:pt x="70" y="104"/>
                    <a:pt x="70" y="98"/>
                  </a:cubicBezTo>
                  <a:cubicBezTo>
                    <a:pt x="76" y="98"/>
                    <a:pt x="76" y="98"/>
                    <a:pt x="82" y="92"/>
                  </a:cubicBezTo>
                  <a:lnTo>
                    <a:pt x="88" y="86"/>
                  </a:lnTo>
                  <a:cubicBezTo>
                    <a:pt x="94" y="78"/>
                    <a:pt x="94" y="78"/>
                    <a:pt x="94" y="72"/>
                  </a:cubicBezTo>
                  <a:cubicBezTo>
                    <a:pt x="100" y="66"/>
                    <a:pt x="100" y="66"/>
                    <a:pt x="100" y="60"/>
                  </a:cubicBezTo>
                  <a:lnTo>
                    <a:pt x="100" y="48"/>
                  </a:lnTo>
                  <a:cubicBezTo>
                    <a:pt x="100" y="41"/>
                    <a:pt x="94" y="41"/>
                    <a:pt x="94" y="35"/>
                  </a:cubicBezTo>
                  <a:cubicBezTo>
                    <a:pt x="94" y="29"/>
                    <a:pt x="88" y="23"/>
                    <a:pt x="82" y="23"/>
                  </a:cubicBezTo>
                  <a:lnTo>
                    <a:pt x="82" y="16"/>
                  </a:lnTo>
                  <a:lnTo>
                    <a:pt x="76" y="16"/>
                  </a:lnTo>
                  <a:cubicBezTo>
                    <a:pt x="76" y="10"/>
                    <a:pt x="76" y="10"/>
                    <a:pt x="70" y="3"/>
                  </a:cubicBezTo>
                  <a:lnTo>
                    <a:pt x="56" y="3"/>
                  </a:lnTo>
                  <a:cubicBezTo>
                    <a:pt x="54" y="1"/>
                    <a:pt x="53" y="0"/>
                    <a:pt x="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45;p76"/>
            <p:cNvSpPr/>
            <p:nvPr/>
          </p:nvSpPr>
          <p:spPr>
            <a:xfrm>
              <a:off x="6040468" y="2191584"/>
              <a:ext cx="51362" cy="68877"/>
            </a:xfrm>
            <a:custGeom>
              <a:avLst/>
              <a:gdLst/>
              <a:ahLst/>
              <a:cxnLst/>
              <a:rect l="l" t="t" r="r" b="b"/>
              <a:pathLst>
                <a:path w="478" h="641" extrusionOk="0">
                  <a:moveTo>
                    <a:pt x="232" y="0"/>
                  </a:moveTo>
                  <a:cubicBezTo>
                    <a:pt x="202" y="0"/>
                    <a:pt x="172" y="8"/>
                    <a:pt x="145" y="23"/>
                  </a:cubicBezTo>
                  <a:cubicBezTo>
                    <a:pt x="131" y="29"/>
                    <a:pt x="119" y="29"/>
                    <a:pt x="113" y="35"/>
                  </a:cubicBezTo>
                  <a:cubicBezTo>
                    <a:pt x="63" y="60"/>
                    <a:pt x="26" y="116"/>
                    <a:pt x="12" y="173"/>
                  </a:cubicBezTo>
                  <a:cubicBezTo>
                    <a:pt x="0" y="223"/>
                    <a:pt x="12" y="280"/>
                    <a:pt x="26" y="336"/>
                  </a:cubicBezTo>
                  <a:cubicBezTo>
                    <a:pt x="26" y="355"/>
                    <a:pt x="32" y="379"/>
                    <a:pt x="32" y="399"/>
                  </a:cubicBezTo>
                  <a:cubicBezTo>
                    <a:pt x="63" y="492"/>
                    <a:pt x="119" y="611"/>
                    <a:pt x="220" y="636"/>
                  </a:cubicBezTo>
                  <a:cubicBezTo>
                    <a:pt x="232" y="639"/>
                    <a:pt x="244" y="640"/>
                    <a:pt x="257" y="640"/>
                  </a:cubicBezTo>
                  <a:cubicBezTo>
                    <a:pt x="306" y="640"/>
                    <a:pt x="352" y="621"/>
                    <a:pt x="382" y="581"/>
                  </a:cubicBezTo>
                  <a:cubicBezTo>
                    <a:pt x="402" y="555"/>
                    <a:pt x="414" y="524"/>
                    <a:pt x="420" y="492"/>
                  </a:cubicBezTo>
                  <a:cubicBezTo>
                    <a:pt x="432" y="480"/>
                    <a:pt x="439" y="454"/>
                    <a:pt x="439" y="436"/>
                  </a:cubicBezTo>
                  <a:cubicBezTo>
                    <a:pt x="477" y="336"/>
                    <a:pt x="439" y="217"/>
                    <a:pt x="394" y="122"/>
                  </a:cubicBezTo>
                  <a:cubicBezTo>
                    <a:pt x="376" y="78"/>
                    <a:pt x="345" y="41"/>
                    <a:pt x="301" y="17"/>
                  </a:cubicBezTo>
                  <a:cubicBezTo>
                    <a:pt x="279" y="5"/>
                    <a:pt x="256" y="0"/>
                    <a:pt x="2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46;p76"/>
            <p:cNvSpPr/>
            <p:nvPr/>
          </p:nvSpPr>
          <p:spPr>
            <a:xfrm>
              <a:off x="6101716" y="2257990"/>
              <a:ext cx="1397" cy="107"/>
            </a:xfrm>
            <a:custGeom>
              <a:avLst/>
              <a:gdLst/>
              <a:ahLst/>
              <a:cxnLst/>
              <a:rect l="l" t="t" r="r" b="b"/>
              <a:pathLst>
                <a:path w="13" h="1" extrusionOk="0">
                  <a:moveTo>
                    <a:pt x="0" y="0"/>
                  </a:moveTo>
                  <a:lnTo>
                    <a:pt x="12" y="0"/>
                  </a:ln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47;p76"/>
            <p:cNvSpPr/>
            <p:nvPr/>
          </p:nvSpPr>
          <p:spPr>
            <a:xfrm>
              <a:off x="6090219" y="2256916"/>
              <a:ext cx="33095" cy="30087"/>
            </a:xfrm>
            <a:custGeom>
              <a:avLst/>
              <a:gdLst/>
              <a:ahLst/>
              <a:cxnLst/>
              <a:rect l="l" t="t" r="r" b="b"/>
              <a:pathLst>
                <a:path w="308" h="280" extrusionOk="0">
                  <a:moveTo>
                    <a:pt x="167" y="0"/>
                  </a:moveTo>
                  <a:cubicBezTo>
                    <a:pt x="151" y="0"/>
                    <a:pt x="135" y="4"/>
                    <a:pt x="119" y="10"/>
                  </a:cubicBezTo>
                  <a:lnTo>
                    <a:pt x="113" y="10"/>
                  </a:lnTo>
                  <a:cubicBezTo>
                    <a:pt x="95" y="10"/>
                    <a:pt x="76" y="16"/>
                    <a:pt x="64" y="28"/>
                  </a:cubicBezTo>
                  <a:cubicBezTo>
                    <a:pt x="44" y="40"/>
                    <a:pt x="32" y="54"/>
                    <a:pt x="20" y="78"/>
                  </a:cubicBezTo>
                  <a:cubicBezTo>
                    <a:pt x="6" y="98"/>
                    <a:pt x="0" y="116"/>
                    <a:pt x="0" y="141"/>
                  </a:cubicBezTo>
                  <a:cubicBezTo>
                    <a:pt x="0" y="153"/>
                    <a:pt x="0" y="173"/>
                    <a:pt x="6" y="191"/>
                  </a:cubicBezTo>
                  <a:cubicBezTo>
                    <a:pt x="20" y="210"/>
                    <a:pt x="26" y="229"/>
                    <a:pt x="44" y="242"/>
                  </a:cubicBezTo>
                  <a:cubicBezTo>
                    <a:pt x="64" y="260"/>
                    <a:pt x="82" y="266"/>
                    <a:pt x="101" y="274"/>
                  </a:cubicBezTo>
                  <a:cubicBezTo>
                    <a:pt x="114" y="278"/>
                    <a:pt x="128" y="280"/>
                    <a:pt x="142" y="280"/>
                  </a:cubicBezTo>
                  <a:cubicBezTo>
                    <a:pt x="168" y="280"/>
                    <a:pt x="193" y="273"/>
                    <a:pt x="214" y="260"/>
                  </a:cubicBezTo>
                  <a:cubicBezTo>
                    <a:pt x="283" y="222"/>
                    <a:pt x="307" y="123"/>
                    <a:pt x="264" y="60"/>
                  </a:cubicBezTo>
                  <a:cubicBezTo>
                    <a:pt x="252" y="40"/>
                    <a:pt x="232" y="22"/>
                    <a:pt x="214" y="10"/>
                  </a:cubicBezTo>
                  <a:cubicBezTo>
                    <a:pt x="198" y="4"/>
                    <a:pt x="18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48;p76"/>
            <p:cNvSpPr/>
            <p:nvPr/>
          </p:nvSpPr>
          <p:spPr>
            <a:xfrm>
              <a:off x="6109130" y="2224250"/>
              <a:ext cx="12250" cy="12142"/>
            </a:xfrm>
            <a:custGeom>
              <a:avLst/>
              <a:gdLst/>
              <a:ahLst/>
              <a:cxnLst/>
              <a:rect l="l" t="t" r="r" b="b"/>
              <a:pathLst>
                <a:path w="114" h="113" extrusionOk="0">
                  <a:moveTo>
                    <a:pt x="44" y="0"/>
                  </a:moveTo>
                  <a:cubicBezTo>
                    <a:pt x="32" y="6"/>
                    <a:pt x="26" y="6"/>
                    <a:pt x="19" y="20"/>
                  </a:cubicBezTo>
                  <a:cubicBezTo>
                    <a:pt x="12" y="26"/>
                    <a:pt x="6" y="32"/>
                    <a:pt x="6" y="38"/>
                  </a:cubicBezTo>
                  <a:lnTo>
                    <a:pt x="0" y="44"/>
                  </a:lnTo>
                  <a:lnTo>
                    <a:pt x="0" y="69"/>
                  </a:lnTo>
                  <a:cubicBezTo>
                    <a:pt x="0" y="75"/>
                    <a:pt x="0" y="81"/>
                    <a:pt x="6" y="89"/>
                  </a:cubicBezTo>
                  <a:cubicBezTo>
                    <a:pt x="6" y="95"/>
                    <a:pt x="12" y="95"/>
                    <a:pt x="12" y="101"/>
                  </a:cubicBezTo>
                  <a:cubicBezTo>
                    <a:pt x="19" y="107"/>
                    <a:pt x="19" y="107"/>
                    <a:pt x="26" y="107"/>
                  </a:cubicBezTo>
                  <a:cubicBezTo>
                    <a:pt x="32" y="113"/>
                    <a:pt x="44" y="113"/>
                    <a:pt x="50" y="113"/>
                  </a:cubicBezTo>
                  <a:lnTo>
                    <a:pt x="70" y="113"/>
                  </a:lnTo>
                  <a:lnTo>
                    <a:pt x="76" y="107"/>
                  </a:lnTo>
                  <a:lnTo>
                    <a:pt x="82" y="107"/>
                  </a:lnTo>
                  <a:lnTo>
                    <a:pt x="88" y="101"/>
                  </a:lnTo>
                  <a:lnTo>
                    <a:pt x="107" y="81"/>
                  </a:lnTo>
                  <a:cubicBezTo>
                    <a:pt x="113" y="75"/>
                    <a:pt x="113" y="63"/>
                    <a:pt x="113" y="51"/>
                  </a:cubicBezTo>
                  <a:cubicBezTo>
                    <a:pt x="113" y="44"/>
                    <a:pt x="113" y="32"/>
                    <a:pt x="107" y="26"/>
                  </a:cubicBezTo>
                  <a:cubicBezTo>
                    <a:pt x="101" y="20"/>
                    <a:pt x="94" y="14"/>
                    <a:pt x="88" y="14"/>
                  </a:cubicBezTo>
                  <a:cubicBezTo>
                    <a:pt x="88" y="6"/>
                    <a:pt x="82" y="0"/>
                    <a:pt x="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49;p76"/>
            <p:cNvSpPr/>
            <p:nvPr/>
          </p:nvSpPr>
          <p:spPr>
            <a:xfrm>
              <a:off x="6284172" y="1444355"/>
              <a:ext cx="50073" cy="50503"/>
            </a:xfrm>
            <a:custGeom>
              <a:avLst/>
              <a:gdLst/>
              <a:ahLst/>
              <a:cxnLst/>
              <a:rect l="l" t="t" r="r" b="b"/>
              <a:pathLst>
                <a:path w="466" h="470" extrusionOk="0">
                  <a:moveTo>
                    <a:pt x="252" y="1"/>
                  </a:moveTo>
                  <a:cubicBezTo>
                    <a:pt x="220" y="1"/>
                    <a:pt x="188" y="14"/>
                    <a:pt x="164" y="26"/>
                  </a:cubicBezTo>
                  <a:cubicBezTo>
                    <a:pt x="145" y="44"/>
                    <a:pt x="127" y="58"/>
                    <a:pt x="113" y="76"/>
                  </a:cubicBezTo>
                  <a:cubicBezTo>
                    <a:pt x="101" y="89"/>
                    <a:pt x="89" y="95"/>
                    <a:pt x="76" y="107"/>
                  </a:cubicBezTo>
                  <a:cubicBezTo>
                    <a:pt x="0" y="183"/>
                    <a:pt x="14" y="295"/>
                    <a:pt x="76" y="371"/>
                  </a:cubicBezTo>
                  <a:lnTo>
                    <a:pt x="82" y="371"/>
                  </a:lnTo>
                  <a:cubicBezTo>
                    <a:pt x="101" y="414"/>
                    <a:pt x="139" y="452"/>
                    <a:pt x="188" y="465"/>
                  </a:cubicBezTo>
                  <a:cubicBezTo>
                    <a:pt x="204" y="468"/>
                    <a:pt x="219" y="470"/>
                    <a:pt x="232" y="470"/>
                  </a:cubicBezTo>
                  <a:cubicBezTo>
                    <a:pt x="245" y="470"/>
                    <a:pt x="258" y="468"/>
                    <a:pt x="270" y="465"/>
                  </a:cubicBezTo>
                  <a:cubicBezTo>
                    <a:pt x="295" y="465"/>
                    <a:pt x="321" y="458"/>
                    <a:pt x="345" y="440"/>
                  </a:cubicBezTo>
                  <a:cubicBezTo>
                    <a:pt x="352" y="434"/>
                    <a:pt x="364" y="428"/>
                    <a:pt x="370" y="420"/>
                  </a:cubicBezTo>
                  <a:cubicBezTo>
                    <a:pt x="396" y="408"/>
                    <a:pt x="414" y="390"/>
                    <a:pt x="428" y="365"/>
                  </a:cubicBezTo>
                  <a:cubicBezTo>
                    <a:pt x="458" y="321"/>
                    <a:pt x="465" y="264"/>
                    <a:pt x="452" y="208"/>
                  </a:cubicBezTo>
                  <a:cubicBezTo>
                    <a:pt x="440" y="157"/>
                    <a:pt x="414" y="113"/>
                    <a:pt x="383" y="70"/>
                  </a:cubicBezTo>
                  <a:cubicBezTo>
                    <a:pt x="377" y="58"/>
                    <a:pt x="358" y="44"/>
                    <a:pt x="339" y="38"/>
                  </a:cubicBezTo>
                  <a:cubicBezTo>
                    <a:pt x="327" y="26"/>
                    <a:pt x="315" y="14"/>
                    <a:pt x="301" y="14"/>
                  </a:cubicBezTo>
                  <a:cubicBezTo>
                    <a:pt x="283" y="7"/>
                    <a:pt x="270" y="1"/>
                    <a:pt x="2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50;p76"/>
            <p:cNvSpPr/>
            <p:nvPr/>
          </p:nvSpPr>
          <p:spPr>
            <a:xfrm>
              <a:off x="6335427" y="1442421"/>
              <a:ext cx="19019" cy="19664"/>
            </a:xfrm>
            <a:custGeom>
              <a:avLst/>
              <a:gdLst/>
              <a:ahLst/>
              <a:cxnLst/>
              <a:rect l="l" t="t" r="r" b="b"/>
              <a:pathLst>
                <a:path w="177" h="183" extrusionOk="0">
                  <a:moveTo>
                    <a:pt x="88" y="0"/>
                  </a:moveTo>
                  <a:cubicBezTo>
                    <a:pt x="69" y="0"/>
                    <a:pt x="56" y="6"/>
                    <a:pt x="44" y="12"/>
                  </a:cubicBezTo>
                  <a:cubicBezTo>
                    <a:pt x="38" y="19"/>
                    <a:pt x="26" y="25"/>
                    <a:pt x="26" y="38"/>
                  </a:cubicBezTo>
                  <a:cubicBezTo>
                    <a:pt x="12" y="44"/>
                    <a:pt x="12" y="50"/>
                    <a:pt x="6" y="62"/>
                  </a:cubicBezTo>
                  <a:lnTo>
                    <a:pt x="6" y="76"/>
                  </a:lnTo>
                  <a:lnTo>
                    <a:pt x="6" y="82"/>
                  </a:lnTo>
                  <a:cubicBezTo>
                    <a:pt x="0" y="88"/>
                    <a:pt x="0" y="94"/>
                    <a:pt x="0" y="107"/>
                  </a:cubicBezTo>
                  <a:cubicBezTo>
                    <a:pt x="0" y="113"/>
                    <a:pt x="0" y="119"/>
                    <a:pt x="6" y="125"/>
                  </a:cubicBezTo>
                  <a:lnTo>
                    <a:pt x="12" y="145"/>
                  </a:lnTo>
                  <a:lnTo>
                    <a:pt x="26" y="157"/>
                  </a:lnTo>
                  <a:lnTo>
                    <a:pt x="38" y="169"/>
                  </a:lnTo>
                  <a:lnTo>
                    <a:pt x="56" y="175"/>
                  </a:lnTo>
                  <a:cubicBezTo>
                    <a:pt x="63" y="175"/>
                    <a:pt x="63" y="182"/>
                    <a:pt x="69" y="182"/>
                  </a:cubicBezTo>
                  <a:lnTo>
                    <a:pt x="101" y="182"/>
                  </a:lnTo>
                  <a:cubicBezTo>
                    <a:pt x="107" y="182"/>
                    <a:pt x="113" y="182"/>
                    <a:pt x="119" y="175"/>
                  </a:cubicBezTo>
                  <a:cubicBezTo>
                    <a:pt x="131" y="169"/>
                    <a:pt x="139" y="169"/>
                    <a:pt x="145" y="157"/>
                  </a:cubicBezTo>
                  <a:lnTo>
                    <a:pt x="151" y="157"/>
                  </a:lnTo>
                  <a:cubicBezTo>
                    <a:pt x="151" y="151"/>
                    <a:pt x="157" y="145"/>
                    <a:pt x="163" y="137"/>
                  </a:cubicBezTo>
                  <a:cubicBezTo>
                    <a:pt x="169" y="125"/>
                    <a:pt x="169" y="119"/>
                    <a:pt x="169" y="113"/>
                  </a:cubicBezTo>
                  <a:cubicBezTo>
                    <a:pt x="176" y="107"/>
                    <a:pt x="176" y="100"/>
                    <a:pt x="176" y="88"/>
                  </a:cubicBezTo>
                  <a:cubicBezTo>
                    <a:pt x="176" y="82"/>
                    <a:pt x="176" y="76"/>
                    <a:pt x="169" y="62"/>
                  </a:cubicBezTo>
                  <a:cubicBezTo>
                    <a:pt x="169" y="56"/>
                    <a:pt x="163" y="50"/>
                    <a:pt x="163" y="44"/>
                  </a:cubicBezTo>
                  <a:cubicBezTo>
                    <a:pt x="157" y="38"/>
                    <a:pt x="151" y="32"/>
                    <a:pt x="145" y="25"/>
                  </a:cubicBezTo>
                  <a:cubicBezTo>
                    <a:pt x="139" y="12"/>
                    <a:pt x="125" y="6"/>
                    <a:pt x="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51;p76"/>
            <p:cNvSpPr/>
            <p:nvPr/>
          </p:nvSpPr>
          <p:spPr>
            <a:xfrm>
              <a:off x="6321136" y="1426303"/>
              <a:ext cx="11605" cy="12142"/>
            </a:xfrm>
            <a:custGeom>
              <a:avLst/>
              <a:gdLst/>
              <a:ahLst/>
              <a:cxnLst/>
              <a:rect l="l" t="t" r="r" b="b"/>
              <a:pathLst>
                <a:path w="108" h="113" extrusionOk="0">
                  <a:moveTo>
                    <a:pt x="58" y="0"/>
                  </a:moveTo>
                  <a:cubicBezTo>
                    <a:pt x="52" y="0"/>
                    <a:pt x="46" y="6"/>
                    <a:pt x="46" y="6"/>
                  </a:cubicBezTo>
                  <a:cubicBezTo>
                    <a:pt x="33" y="6"/>
                    <a:pt x="26" y="12"/>
                    <a:pt x="20" y="18"/>
                  </a:cubicBezTo>
                  <a:lnTo>
                    <a:pt x="14" y="24"/>
                  </a:lnTo>
                  <a:cubicBezTo>
                    <a:pt x="14" y="24"/>
                    <a:pt x="8" y="32"/>
                    <a:pt x="8" y="38"/>
                  </a:cubicBezTo>
                  <a:cubicBezTo>
                    <a:pt x="1" y="44"/>
                    <a:pt x="1" y="50"/>
                    <a:pt x="1" y="62"/>
                  </a:cubicBezTo>
                  <a:lnTo>
                    <a:pt x="1" y="69"/>
                  </a:lnTo>
                  <a:cubicBezTo>
                    <a:pt x="1" y="81"/>
                    <a:pt x="8" y="87"/>
                    <a:pt x="14" y="99"/>
                  </a:cubicBezTo>
                  <a:cubicBezTo>
                    <a:pt x="20" y="107"/>
                    <a:pt x="33" y="113"/>
                    <a:pt x="46" y="113"/>
                  </a:cubicBezTo>
                  <a:cubicBezTo>
                    <a:pt x="52" y="113"/>
                    <a:pt x="52" y="113"/>
                    <a:pt x="58" y="107"/>
                  </a:cubicBezTo>
                  <a:lnTo>
                    <a:pt x="64" y="107"/>
                  </a:lnTo>
                  <a:cubicBezTo>
                    <a:pt x="70" y="107"/>
                    <a:pt x="84" y="99"/>
                    <a:pt x="90" y="93"/>
                  </a:cubicBezTo>
                  <a:lnTo>
                    <a:pt x="96" y="87"/>
                  </a:lnTo>
                  <a:cubicBezTo>
                    <a:pt x="96" y="81"/>
                    <a:pt x="102" y="75"/>
                    <a:pt x="102" y="69"/>
                  </a:cubicBezTo>
                  <a:cubicBezTo>
                    <a:pt x="108" y="62"/>
                    <a:pt x="108" y="56"/>
                    <a:pt x="108" y="50"/>
                  </a:cubicBezTo>
                  <a:cubicBezTo>
                    <a:pt x="108" y="44"/>
                    <a:pt x="108" y="38"/>
                    <a:pt x="102" y="32"/>
                  </a:cubicBezTo>
                  <a:cubicBezTo>
                    <a:pt x="102" y="24"/>
                    <a:pt x="96" y="18"/>
                    <a:pt x="90" y="18"/>
                  </a:cubicBezTo>
                  <a:lnTo>
                    <a:pt x="84" y="6"/>
                  </a:lnTo>
                  <a:cubicBezTo>
                    <a:pt x="70" y="6"/>
                    <a:pt x="64" y="0"/>
                    <a:pt x="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52;p76"/>
            <p:cNvSpPr/>
            <p:nvPr/>
          </p:nvSpPr>
          <p:spPr>
            <a:xfrm>
              <a:off x="6330055" y="2733363"/>
              <a:ext cx="58024" cy="62645"/>
            </a:xfrm>
            <a:custGeom>
              <a:avLst/>
              <a:gdLst/>
              <a:ahLst/>
              <a:cxnLst/>
              <a:rect l="l" t="t" r="r" b="b"/>
              <a:pathLst>
                <a:path w="540" h="583" extrusionOk="0">
                  <a:moveTo>
                    <a:pt x="345" y="0"/>
                  </a:moveTo>
                  <a:cubicBezTo>
                    <a:pt x="301" y="0"/>
                    <a:pt x="256" y="20"/>
                    <a:pt x="219" y="44"/>
                  </a:cubicBezTo>
                  <a:cubicBezTo>
                    <a:pt x="181" y="69"/>
                    <a:pt x="151" y="101"/>
                    <a:pt x="119" y="132"/>
                  </a:cubicBezTo>
                  <a:cubicBezTo>
                    <a:pt x="94" y="164"/>
                    <a:pt x="62" y="194"/>
                    <a:pt x="44" y="232"/>
                  </a:cubicBezTo>
                  <a:cubicBezTo>
                    <a:pt x="13" y="301"/>
                    <a:pt x="1" y="376"/>
                    <a:pt x="31" y="445"/>
                  </a:cubicBezTo>
                  <a:cubicBezTo>
                    <a:pt x="38" y="465"/>
                    <a:pt x="50" y="483"/>
                    <a:pt x="62" y="502"/>
                  </a:cubicBezTo>
                  <a:lnTo>
                    <a:pt x="68" y="509"/>
                  </a:lnTo>
                  <a:cubicBezTo>
                    <a:pt x="82" y="540"/>
                    <a:pt x="113" y="564"/>
                    <a:pt x="151" y="578"/>
                  </a:cubicBezTo>
                  <a:cubicBezTo>
                    <a:pt x="164" y="581"/>
                    <a:pt x="177" y="582"/>
                    <a:pt x="189" y="582"/>
                  </a:cubicBezTo>
                  <a:cubicBezTo>
                    <a:pt x="248" y="582"/>
                    <a:pt x="298" y="550"/>
                    <a:pt x="345" y="509"/>
                  </a:cubicBezTo>
                  <a:cubicBezTo>
                    <a:pt x="407" y="477"/>
                    <a:pt x="464" y="408"/>
                    <a:pt x="482" y="333"/>
                  </a:cubicBezTo>
                  <a:cubicBezTo>
                    <a:pt x="527" y="257"/>
                    <a:pt x="539" y="157"/>
                    <a:pt x="482" y="81"/>
                  </a:cubicBezTo>
                  <a:cubicBezTo>
                    <a:pt x="452" y="32"/>
                    <a:pt x="401" y="6"/>
                    <a:pt x="3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53;p76"/>
            <p:cNvSpPr/>
            <p:nvPr/>
          </p:nvSpPr>
          <p:spPr>
            <a:xfrm>
              <a:off x="6363043" y="2760978"/>
              <a:ext cx="107" cy="107"/>
            </a:xfrm>
            <a:custGeom>
              <a:avLst/>
              <a:gdLst/>
              <a:ahLst/>
              <a:cxnLst/>
              <a:rect l="l" t="t" r="r" b="b"/>
              <a:pathLst>
                <a:path w="1" h="1" extrusionOk="0">
                  <a:moveTo>
                    <a:pt x="1" y="0"/>
                  </a:moveTo>
                  <a:lnTo>
                    <a:pt x="1" y="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54;p76"/>
            <p:cNvSpPr/>
            <p:nvPr/>
          </p:nvSpPr>
          <p:spPr>
            <a:xfrm>
              <a:off x="6394741" y="2750126"/>
              <a:ext cx="18159" cy="18374"/>
            </a:xfrm>
            <a:custGeom>
              <a:avLst/>
              <a:gdLst/>
              <a:ahLst/>
              <a:cxnLst/>
              <a:rect l="l" t="t" r="r" b="b"/>
              <a:pathLst>
                <a:path w="169" h="171" extrusionOk="0">
                  <a:moveTo>
                    <a:pt x="82" y="1"/>
                  </a:moveTo>
                  <a:cubicBezTo>
                    <a:pt x="68" y="1"/>
                    <a:pt x="56" y="1"/>
                    <a:pt x="50" y="8"/>
                  </a:cubicBezTo>
                  <a:cubicBezTo>
                    <a:pt x="38" y="14"/>
                    <a:pt x="30" y="20"/>
                    <a:pt x="18" y="26"/>
                  </a:cubicBezTo>
                  <a:cubicBezTo>
                    <a:pt x="12" y="32"/>
                    <a:pt x="6" y="46"/>
                    <a:pt x="6" y="58"/>
                  </a:cubicBezTo>
                  <a:cubicBezTo>
                    <a:pt x="0" y="64"/>
                    <a:pt x="0" y="76"/>
                    <a:pt x="0" y="89"/>
                  </a:cubicBezTo>
                  <a:lnTo>
                    <a:pt x="0" y="107"/>
                  </a:lnTo>
                  <a:cubicBezTo>
                    <a:pt x="6" y="127"/>
                    <a:pt x="12" y="139"/>
                    <a:pt x="24" y="145"/>
                  </a:cubicBezTo>
                  <a:cubicBezTo>
                    <a:pt x="30" y="151"/>
                    <a:pt x="38" y="158"/>
                    <a:pt x="44" y="158"/>
                  </a:cubicBezTo>
                  <a:cubicBezTo>
                    <a:pt x="56" y="171"/>
                    <a:pt x="68" y="171"/>
                    <a:pt x="82" y="171"/>
                  </a:cubicBezTo>
                  <a:cubicBezTo>
                    <a:pt x="94" y="171"/>
                    <a:pt x="106" y="171"/>
                    <a:pt x="119" y="164"/>
                  </a:cubicBezTo>
                  <a:cubicBezTo>
                    <a:pt x="125" y="158"/>
                    <a:pt x="137" y="151"/>
                    <a:pt x="143" y="145"/>
                  </a:cubicBezTo>
                  <a:cubicBezTo>
                    <a:pt x="151" y="139"/>
                    <a:pt x="157" y="127"/>
                    <a:pt x="163" y="121"/>
                  </a:cubicBezTo>
                  <a:cubicBezTo>
                    <a:pt x="169" y="107"/>
                    <a:pt x="169" y="95"/>
                    <a:pt x="169" y="83"/>
                  </a:cubicBezTo>
                  <a:cubicBezTo>
                    <a:pt x="169" y="76"/>
                    <a:pt x="163" y="70"/>
                    <a:pt x="163" y="64"/>
                  </a:cubicBezTo>
                  <a:cubicBezTo>
                    <a:pt x="163" y="52"/>
                    <a:pt x="151" y="38"/>
                    <a:pt x="143" y="26"/>
                  </a:cubicBezTo>
                  <a:lnTo>
                    <a:pt x="125" y="14"/>
                  </a:lnTo>
                  <a:cubicBezTo>
                    <a:pt x="113" y="8"/>
                    <a:pt x="94" y="1"/>
                    <a:pt x="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55;p76"/>
            <p:cNvSpPr/>
            <p:nvPr/>
          </p:nvSpPr>
          <p:spPr>
            <a:xfrm>
              <a:off x="6377119" y="2797942"/>
              <a:ext cx="14936" cy="12250"/>
            </a:xfrm>
            <a:custGeom>
              <a:avLst/>
              <a:gdLst/>
              <a:ahLst/>
              <a:cxnLst/>
              <a:rect l="l" t="t" r="r" b="b"/>
              <a:pathLst>
                <a:path w="139" h="114" extrusionOk="0">
                  <a:moveTo>
                    <a:pt x="75" y="1"/>
                  </a:moveTo>
                  <a:cubicBezTo>
                    <a:pt x="73" y="1"/>
                    <a:pt x="71" y="1"/>
                    <a:pt x="70" y="1"/>
                  </a:cubicBezTo>
                  <a:cubicBezTo>
                    <a:pt x="2" y="14"/>
                    <a:pt x="0" y="114"/>
                    <a:pt x="64" y="114"/>
                  </a:cubicBezTo>
                  <a:cubicBezTo>
                    <a:pt x="66" y="114"/>
                    <a:pt x="68" y="114"/>
                    <a:pt x="70" y="114"/>
                  </a:cubicBezTo>
                  <a:cubicBezTo>
                    <a:pt x="137" y="102"/>
                    <a:pt x="139" y="1"/>
                    <a:pt x="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036;p76"/>
          <p:cNvSpPr/>
          <p:nvPr/>
        </p:nvSpPr>
        <p:spPr>
          <a:xfrm rot="12145387">
            <a:off x="8371966" y="-734706"/>
            <a:ext cx="2160000" cy="2160000"/>
          </a:xfrm>
          <a:custGeom>
            <a:avLst/>
            <a:gdLst/>
            <a:ahLst/>
            <a:cxnLst/>
            <a:rect l="l" t="t" r="r" b="b"/>
            <a:pathLst>
              <a:path w="14304" h="18787" extrusionOk="0">
                <a:moveTo>
                  <a:pt x="4984" y="190"/>
                </a:moveTo>
                <a:lnTo>
                  <a:pt x="4984" y="190"/>
                </a:lnTo>
                <a:cubicBezTo>
                  <a:pt x="5016" y="202"/>
                  <a:pt x="5040" y="221"/>
                  <a:pt x="5071" y="233"/>
                </a:cubicBezTo>
                <a:cubicBezTo>
                  <a:pt x="5228" y="340"/>
                  <a:pt x="5348" y="490"/>
                  <a:pt x="5429" y="653"/>
                </a:cubicBezTo>
                <a:cubicBezTo>
                  <a:pt x="5649" y="1073"/>
                  <a:pt x="5641" y="1555"/>
                  <a:pt x="5748" y="2001"/>
                </a:cubicBezTo>
                <a:cubicBezTo>
                  <a:pt x="5774" y="2119"/>
                  <a:pt x="5811" y="2232"/>
                  <a:pt x="5855" y="2339"/>
                </a:cubicBezTo>
                <a:cubicBezTo>
                  <a:pt x="5730" y="2515"/>
                  <a:pt x="5617" y="2690"/>
                  <a:pt x="5511" y="2872"/>
                </a:cubicBezTo>
                <a:cubicBezTo>
                  <a:pt x="5416" y="3035"/>
                  <a:pt x="5335" y="3198"/>
                  <a:pt x="5259" y="3366"/>
                </a:cubicBezTo>
                <a:cubicBezTo>
                  <a:pt x="5291" y="3267"/>
                  <a:pt x="5317" y="3166"/>
                  <a:pt x="5348" y="3066"/>
                </a:cubicBezTo>
                <a:cubicBezTo>
                  <a:pt x="5517" y="2408"/>
                  <a:pt x="5617" y="1719"/>
                  <a:pt x="5429" y="1049"/>
                </a:cubicBezTo>
                <a:cubicBezTo>
                  <a:pt x="5341" y="734"/>
                  <a:pt x="5198" y="441"/>
                  <a:pt x="4984" y="190"/>
                </a:cubicBezTo>
                <a:close/>
                <a:moveTo>
                  <a:pt x="4834" y="4728"/>
                </a:moveTo>
                <a:lnTo>
                  <a:pt x="4834" y="4728"/>
                </a:lnTo>
                <a:cubicBezTo>
                  <a:pt x="4828" y="4758"/>
                  <a:pt x="4822" y="4795"/>
                  <a:pt x="4814" y="4827"/>
                </a:cubicBezTo>
                <a:cubicBezTo>
                  <a:pt x="4814" y="4827"/>
                  <a:pt x="4814" y="4821"/>
                  <a:pt x="4808" y="4821"/>
                </a:cubicBezTo>
                <a:cubicBezTo>
                  <a:pt x="4814" y="4789"/>
                  <a:pt x="4828" y="4758"/>
                  <a:pt x="4834" y="4728"/>
                </a:cubicBezTo>
                <a:close/>
                <a:moveTo>
                  <a:pt x="4629" y="120"/>
                </a:moveTo>
                <a:cubicBezTo>
                  <a:pt x="4696" y="120"/>
                  <a:pt x="4763" y="126"/>
                  <a:pt x="4828" y="140"/>
                </a:cubicBezTo>
                <a:cubicBezTo>
                  <a:pt x="4834" y="146"/>
                  <a:pt x="4834" y="152"/>
                  <a:pt x="4840" y="158"/>
                </a:cubicBezTo>
                <a:cubicBezTo>
                  <a:pt x="5311" y="629"/>
                  <a:pt x="5485" y="1318"/>
                  <a:pt x="5467" y="1969"/>
                </a:cubicBezTo>
                <a:cubicBezTo>
                  <a:pt x="5447" y="2677"/>
                  <a:pt x="5228" y="3342"/>
                  <a:pt x="5010" y="4006"/>
                </a:cubicBezTo>
                <a:cubicBezTo>
                  <a:pt x="4915" y="4306"/>
                  <a:pt x="4808" y="4615"/>
                  <a:pt x="4733" y="4928"/>
                </a:cubicBezTo>
                <a:cubicBezTo>
                  <a:pt x="4739" y="4714"/>
                  <a:pt x="4746" y="4495"/>
                  <a:pt x="4753" y="4288"/>
                </a:cubicBezTo>
                <a:cubicBezTo>
                  <a:pt x="4765" y="3831"/>
                  <a:pt x="4765" y="3374"/>
                  <a:pt x="4695" y="2923"/>
                </a:cubicBezTo>
                <a:cubicBezTo>
                  <a:pt x="4634" y="2477"/>
                  <a:pt x="4507" y="2038"/>
                  <a:pt x="4333" y="1625"/>
                </a:cubicBezTo>
                <a:cubicBezTo>
                  <a:pt x="4145" y="1179"/>
                  <a:pt x="3894" y="766"/>
                  <a:pt x="3599" y="390"/>
                </a:cubicBezTo>
                <a:cubicBezTo>
                  <a:pt x="3648" y="372"/>
                  <a:pt x="3706" y="346"/>
                  <a:pt x="3755" y="328"/>
                </a:cubicBezTo>
                <a:cubicBezTo>
                  <a:pt x="3987" y="253"/>
                  <a:pt x="4220" y="170"/>
                  <a:pt x="4458" y="132"/>
                </a:cubicBezTo>
                <a:cubicBezTo>
                  <a:pt x="4515" y="124"/>
                  <a:pt x="4572" y="120"/>
                  <a:pt x="4629" y="120"/>
                </a:cubicBezTo>
                <a:close/>
                <a:moveTo>
                  <a:pt x="3506" y="421"/>
                </a:moveTo>
                <a:cubicBezTo>
                  <a:pt x="4076" y="1118"/>
                  <a:pt x="4452" y="1951"/>
                  <a:pt x="4608" y="2834"/>
                </a:cubicBezTo>
                <a:cubicBezTo>
                  <a:pt x="4727" y="3548"/>
                  <a:pt x="4683" y="4276"/>
                  <a:pt x="4671" y="5003"/>
                </a:cubicBezTo>
                <a:lnTo>
                  <a:pt x="4664" y="5009"/>
                </a:lnTo>
                <a:cubicBezTo>
                  <a:pt x="4634" y="5090"/>
                  <a:pt x="4640" y="5179"/>
                  <a:pt x="4634" y="5266"/>
                </a:cubicBezTo>
                <a:cubicBezTo>
                  <a:pt x="4634" y="5353"/>
                  <a:pt x="4626" y="5435"/>
                  <a:pt x="4626" y="5523"/>
                </a:cubicBezTo>
                <a:cubicBezTo>
                  <a:pt x="4620" y="5705"/>
                  <a:pt x="4620" y="5880"/>
                  <a:pt x="4614" y="6056"/>
                </a:cubicBezTo>
                <a:lnTo>
                  <a:pt x="4614" y="6169"/>
                </a:lnTo>
                <a:cubicBezTo>
                  <a:pt x="4589" y="6105"/>
                  <a:pt x="4571" y="6036"/>
                  <a:pt x="4545" y="5969"/>
                </a:cubicBezTo>
                <a:cubicBezTo>
                  <a:pt x="4389" y="5504"/>
                  <a:pt x="4226" y="5041"/>
                  <a:pt x="4050" y="4577"/>
                </a:cubicBezTo>
                <a:cubicBezTo>
                  <a:pt x="3894" y="4138"/>
                  <a:pt x="3731" y="3705"/>
                  <a:pt x="3555" y="3273"/>
                </a:cubicBezTo>
                <a:cubicBezTo>
                  <a:pt x="3399" y="2885"/>
                  <a:pt x="3223" y="2502"/>
                  <a:pt x="3017" y="2139"/>
                </a:cubicBezTo>
                <a:cubicBezTo>
                  <a:pt x="2791" y="1757"/>
                  <a:pt x="2520" y="1373"/>
                  <a:pt x="2170" y="1098"/>
                </a:cubicBezTo>
                <a:cubicBezTo>
                  <a:pt x="2445" y="916"/>
                  <a:pt x="2746" y="754"/>
                  <a:pt x="3047" y="615"/>
                </a:cubicBezTo>
                <a:cubicBezTo>
                  <a:pt x="3197" y="546"/>
                  <a:pt x="3355" y="484"/>
                  <a:pt x="3506" y="421"/>
                </a:cubicBezTo>
                <a:close/>
                <a:moveTo>
                  <a:pt x="8475" y="1349"/>
                </a:moveTo>
                <a:cubicBezTo>
                  <a:pt x="8620" y="1387"/>
                  <a:pt x="8770" y="1405"/>
                  <a:pt x="8921" y="1437"/>
                </a:cubicBezTo>
                <a:cubicBezTo>
                  <a:pt x="9121" y="1486"/>
                  <a:pt x="9303" y="1569"/>
                  <a:pt x="9477" y="1674"/>
                </a:cubicBezTo>
                <a:cubicBezTo>
                  <a:pt x="9515" y="2145"/>
                  <a:pt x="9421" y="2622"/>
                  <a:pt x="9271" y="3060"/>
                </a:cubicBezTo>
                <a:cubicBezTo>
                  <a:pt x="9115" y="3511"/>
                  <a:pt x="8889" y="3938"/>
                  <a:pt x="8620" y="4326"/>
                </a:cubicBezTo>
                <a:cubicBezTo>
                  <a:pt x="8149" y="5021"/>
                  <a:pt x="7553" y="5623"/>
                  <a:pt x="6965" y="6212"/>
                </a:cubicBezTo>
                <a:cubicBezTo>
                  <a:pt x="7090" y="6050"/>
                  <a:pt x="7215" y="5880"/>
                  <a:pt x="7334" y="5705"/>
                </a:cubicBezTo>
                <a:cubicBezTo>
                  <a:pt x="7905" y="4884"/>
                  <a:pt x="8331" y="3968"/>
                  <a:pt x="8493" y="2978"/>
                </a:cubicBezTo>
                <a:cubicBezTo>
                  <a:pt x="8582" y="2440"/>
                  <a:pt x="8582" y="1888"/>
                  <a:pt x="8475" y="1349"/>
                </a:cubicBezTo>
                <a:close/>
                <a:moveTo>
                  <a:pt x="2126" y="1124"/>
                </a:moveTo>
                <a:cubicBezTo>
                  <a:pt x="2427" y="1405"/>
                  <a:pt x="2684" y="1712"/>
                  <a:pt x="2896" y="2064"/>
                </a:cubicBezTo>
                <a:cubicBezTo>
                  <a:pt x="3110" y="2420"/>
                  <a:pt x="3280" y="2796"/>
                  <a:pt x="3436" y="3186"/>
                </a:cubicBezTo>
                <a:cubicBezTo>
                  <a:pt x="3605" y="3606"/>
                  <a:pt x="3755" y="4025"/>
                  <a:pt x="3912" y="4451"/>
                </a:cubicBezTo>
                <a:cubicBezTo>
                  <a:pt x="4076" y="4916"/>
                  <a:pt x="4238" y="5373"/>
                  <a:pt x="4395" y="5836"/>
                </a:cubicBezTo>
                <a:cubicBezTo>
                  <a:pt x="4452" y="5999"/>
                  <a:pt x="4501" y="6163"/>
                  <a:pt x="4551" y="6319"/>
                </a:cubicBezTo>
                <a:cubicBezTo>
                  <a:pt x="4351" y="5923"/>
                  <a:pt x="4145" y="5535"/>
                  <a:pt x="3912" y="5153"/>
                </a:cubicBezTo>
                <a:cubicBezTo>
                  <a:pt x="3680" y="4771"/>
                  <a:pt x="3430" y="4395"/>
                  <a:pt x="3154" y="4037"/>
                </a:cubicBezTo>
                <a:cubicBezTo>
                  <a:pt x="2872" y="3667"/>
                  <a:pt x="2546" y="3342"/>
                  <a:pt x="2245" y="2998"/>
                </a:cubicBezTo>
                <a:cubicBezTo>
                  <a:pt x="1901" y="2608"/>
                  <a:pt x="1588" y="2171"/>
                  <a:pt x="1519" y="1656"/>
                </a:cubicBezTo>
                <a:cubicBezTo>
                  <a:pt x="1612" y="1537"/>
                  <a:pt x="1725" y="1431"/>
                  <a:pt x="1837" y="1336"/>
                </a:cubicBezTo>
                <a:cubicBezTo>
                  <a:pt x="1932" y="1261"/>
                  <a:pt x="2025" y="1193"/>
                  <a:pt x="2126" y="1124"/>
                </a:cubicBezTo>
                <a:close/>
                <a:moveTo>
                  <a:pt x="1475" y="1706"/>
                </a:moveTo>
                <a:cubicBezTo>
                  <a:pt x="1543" y="2125"/>
                  <a:pt x="1762" y="2509"/>
                  <a:pt x="2031" y="2840"/>
                </a:cubicBezTo>
                <a:cubicBezTo>
                  <a:pt x="2320" y="3198"/>
                  <a:pt x="2653" y="3524"/>
                  <a:pt x="2948" y="3881"/>
                </a:cubicBezTo>
                <a:cubicBezTo>
                  <a:pt x="3518" y="4601"/>
                  <a:pt x="3981" y="5405"/>
                  <a:pt x="4395" y="6218"/>
                </a:cubicBezTo>
                <a:cubicBezTo>
                  <a:pt x="4414" y="6269"/>
                  <a:pt x="4438" y="6313"/>
                  <a:pt x="4464" y="6357"/>
                </a:cubicBezTo>
                <a:cubicBezTo>
                  <a:pt x="4432" y="6331"/>
                  <a:pt x="4401" y="6307"/>
                  <a:pt x="4376" y="6281"/>
                </a:cubicBezTo>
                <a:cubicBezTo>
                  <a:pt x="4333" y="6244"/>
                  <a:pt x="4288" y="6206"/>
                  <a:pt x="4250" y="6163"/>
                </a:cubicBezTo>
                <a:cubicBezTo>
                  <a:pt x="4125" y="6006"/>
                  <a:pt x="4000" y="5848"/>
                  <a:pt x="3868" y="5698"/>
                </a:cubicBezTo>
                <a:cubicBezTo>
                  <a:pt x="3217" y="4934"/>
                  <a:pt x="2445" y="4276"/>
                  <a:pt x="1788" y="3524"/>
                </a:cubicBezTo>
                <a:cubicBezTo>
                  <a:pt x="1481" y="3178"/>
                  <a:pt x="1167" y="2753"/>
                  <a:pt x="1230" y="2270"/>
                </a:cubicBezTo>
                <a:cubicBezTo>
                  <a:pt x="1255" y="2058"/>
                  <a:pt x="1349" y="1870"/>
                  <a:pt x="1475" y="1706"/>
                </a:cubicBezTo>
                <a:close/>
                <a:moveTo>
                  <a:pt x="7980" y="1631"/>
                </a:moveTo>
                <a:lnTo>
                  <a:pt x="7980" y="1631"/>
                </a:lnTo>
                <a:cubicBezTo>
                  <a:pt x="8056" y="2565"/>
                  <a:pt x="7830" y="3524"/>
                  <a:pt x="7460" y="4389"/>
                </a:cubicBezTo>
                <a:cubicBezTo>
                  <a:pt x="7272" y="4809"/>
                  <a:pt x="7058" y="5217"/>
                  <a:pt x="6821" y="5611"/>
                </a:cubicBezTo>
                <a:cubicBezTo>
                  <a:pt x="6740" y="5723"/>
                  <a:pt x="6670" y="5842"/>
                  <a:pt x="6595" y="5961"/>
                </a:cubicBezTo>
                <a:cubicBezTo>
                  <a:pt x="6488" y="6111"/>
                  <a:pt x="6388" y="6262"/>
                  <a:pt x="6275" y="6412"/>
                </a:cubicBezTo>
                <a:cubicBezTo>
                  <a:pt x="6156" y="6582"/>
                  <a:pt x="6025" y="6751"/>
                  <a:pt x="5893" y="6915"/>
                </a:cubicBezTo>
                <a:cubicBezTo>
                  <a:pt x="6187" y="6406"/>
                  <a:pt x="6457" y="5886"/>
                  <a:pt x="6708" y="5353"/>
                </a:cubicBezTo>
                <a:cubicBezTo>
                  <a:pt x="7140" y="4427"/>
                  <a:pt x="7492" y="3461"/>
                  <a:pt x="7767" y="2477"/>
                </a:cubicBezTo>
                <a:cubicBezTo>
                  <a:pt x="7848" y="2201"/>
                  <a:pt x="7929" y="1913"/>
                  <a:pt x="7980" y="1631"/>
                </a:cubicBezTo>
                <a:close/>
                <a:moveTo>
                  <a:pt x="9578" y="1737"/>
                </a:moveTo>
                <a:cubicBezTo>
                  <a:pt x="9734" y="1844"/>
                  <a:pt x="9885" y="1969"/>
                  <a:pt x="10029" y="2101"/>
                </a:cubicBezTo>
                <a:cubicBezTo>
                  <a:pt x="10055" y="2125"/>
                  <a:pt x="10073" y="2145"/>
                  <a:pt x="10098" y="2171"/>
                </a:cubicBezTo>
                <a:cubicBezTo>
                  <a:pt x="9973" y="3166"/>
                  <a:pt x="9477" y="4081"/>
                  <a:pt x="8838" y="4846"/>
                </a:cubicBezTo>
                <a:cubicBezTo>
                  <a:pt x="8487" y="5254"/>
                  <a:pt x="8093" y="5630"/>
                  <a:pt x="7680" y="5975"/>
                </a:cubicBezTo>
                <a:cubicBezTo>
                  <a:pt x="7290" y="6307"/>
                  <a:pt x="6870" y="6608"/>
                  <a:pt x="6476" y="6933"/>
                </a:cubicBezTo>
                <a:cubicBezTo>
                  <a:pt x="6344" y="7040"/>
                  <a:pt x="6219" y="7146"/>
                  <a:pt x="6100" y="7259"/>
                </a:cubicBezTo>
                <a:cubicBezTo>
                  <a:pt x="6106" y="7247"/>
                  <a:pt x="6112" y="7228"/>
                  <a:pt x="6118" y="7210"/>
                </a:cubicBezTo>
                <a:cubicBezTo>
                  <a:pt x="6194" y="7127"/>
                  <a:pt x="6269" y="7046"/>
                  <a:pt x="6344" y="6958"/>
                </a:cubicBezTo>
                <a:cubicBezTo>
                  <a:pt x="6382" y="6915"/>
                  <a:pt x="6425" y="6864"/>
                  <a:pt x="6463" y="6820"/>
                </a:cubicBezTo>
                <a:cubicBezTo>
                  <a:pt x="6482" y="6802"/>
                  <a:pt x="6494" y="6788"/>
                  <a:pt x="6506" y="6770"/>
                </a:cubicBezTo>
                <a:cubicBezTo>
                  <a:pt x="6882" y="6400"/>
                  <a:pt x="7258" y="6036"/>
                  <a:pt x="7622" y="5660"/>
                </a:cubicBezTo>
                <a:cubicBezTo>
                  <a:pt x="8319" y="4946"/>
                  <a:pt x="8964" y="4150"/>
                  <a:pt x="9315" y="3210"/>
                </a:cubicBezTo>
                <a:cubicBezTo>
                  <a:pt x="9409" y="2966"/>
                  <a:pt x="9477" y="2715"/>
                  <a:pt x="9522" y="2458"/>
                </a:cubicBezTo>
                <a:cubicBezTo>
                  <a:pt x="9566" y="2220"/>
                  <a:pt x="9578" y="1983"/>
                  <a:pt x="9578" y="1737"/>
                </a:cubicBezTo>
                <a:close/>
                <a:moveTo>
                  <a:pt x="7547" y="898"/>
                </a:moveTo>
                <a:lnTo>
                  <a:pt x="7547" y="898"/>
                </a:lnTo>
                <a:cubicBezTo>
                  <a:pt x="7003" y="1682"/>
                  <a:pt x="6494" y="2502"/>
                  <a:pt x="6087" y="3366"/>
                </a:cubicBezTo>
                <a:cubicBezTo>
                  <a:pt x="5861" y="3837"/>
                  <a:pt x="5679" y="4332"/>
                  <a:pt x="5523" y="4827"/>
                </a:cubicBezTo>
                <a:cubicBezTo>
                  <a:pt x="5366" y="5316"/>
                  <a:pt x="5253" y="5811"/>
                  <a:pt x="5190" y="6319"/>
                </a:cubicBezTo>
                <a:cubicBezTo>
                  <a:pt x="5141" y="6683"/>
                  <a:pt x="5123" y="7052"/>
                  <a:pt x="5135" y="7428"/>
                </a:cubicBezTo>
                <a:cubicBezTo>
                  <a:pt x="5097" y="7340"/>
                  <a:pt x="5053" y="7253"/>
                  <a:pt x="5010" y="7158"/>
                </a:cubicBezTo>
                <a:cubicBezTo>
                  <a:pt x="4828" y="6363"/>
                  <a:pt x="4802" y="5523"/>
                  <a:pt x="4959" y="4714"/>
                </a:cubicBezTo>
                <a:cubicBezTo>
                  <a:pt x="5166" y="3630"/>
                  <a:pt x="5687" y="2628"/>
                  <a:pt x="6431" y="1825"/>
                </a:cubicBezTo>
                <a:cubicBezTo>
                  <a:pt x="6764" y="1468"/>
                  <a:pt x="7140" y="1155"/>
                  <a:pt x="7547" y="898"/>
                </a:cubicBezTo>
                <a:close/>
                <a:moveTo>
                  <a:pt x="7823" y="797"/>
                </a:moveTo>
                <a:cubicBezTo>
                  <a:pt x="7868" y="942"/>
                  <a:pt x="7905" y="1092"/>
                  <a:pt x="7929" y="1237"/>
                </a:cubicBezTo>
                <a:cubicBezTo>
                  <a:pt x="7911" y="1599"/>
                  <a:pt x="7830" y="1963"/>
                  <a:pt x="7735" y="2313"/>
                </a:cubicBezTo>
                <a:cubicBezTo>
                  <a:pt x="7604" y="2802"/>
                  <a:pt x="7454" y="3291"/>
                  <a:pt x="7278" y="3768"/>
                </a:cubicBezTo>
                <a:cubicBezTo>
                  <a:pt x="6934" y="4714"/>
                  <a:pt x="6526" y="5630"/>
                  <a:pt x="6049" y="6519"/>
                </a:cubicBezTo>
                <a:cubicBezTo>
                  <a:pt x="5924" y="6751"/>
                  <a:pt x="5786" y="6976"/>
                  <a:pt x="5649" y="7202"/>
                </a:cubicBezTo>
                <a:cubicBezTo>
                  <a:pt x="5635" y="7228"/>
                  <a:pt x="5617" y="7253"/>
                  <a:pt x="5598" y="7271"/>
                </a:cubicBezTo>
                <a:cubicBezTo>
                  <a:pt x="5548" y="7328"/>
                  <a:pt x="5505" y="7378"/>
                  <a:pt x="5453" y="7435"/>
                </a:cubicBezTo>
                <a:cubicBezTo>
                  <a:pt x="5461" y="7416"/>
                  <a:pt x="5467" y="7398"/>
                  <a:pt x="5473" y="7384"/>
                </a:cubicBezTo>
                <a:cubicBezTo>
                  <a:pt x="5560" y="7146"/>
                  <a:pt x="5649" y="6901"/>
                  <a:pt x="5736" y="6664"/>
                </a:cubicBezTo>
                <a:cubicBezTo>
                  <a:pt x="5912" y="6194"/>
                  <a:pt x="6081" y="5717"/>
                  <a:pt x="6257" y="5241"/>
                </a:cubicBezTo>
                <a:cubicBezTo>
                  <a:pt x="6601" y="4288"/>
                  <a:pt x="6946" y="3329"/>
                  <a:pt x="7278" y="2371"/>
                </a:cubicBezTo>
                <a:cubicBezTo>
                  <a:pt x="7466" y="1850"/>
                  <a:pt x="7642" y="1324"/>
                  <a:pt x="7823" y="797"/>
                </a:cubicBezTo>
                <a:close/>
                <a:moveTo>
                  <a:pt x="10180" y="2246"/>
                </a:moveTo>
                <a:cubicBezTo>
                  <a:pt x="10468" y="2527"/>
                  <a:pt x="10738" y="2828"/>
                  <a:pt x="10989" y="3141"/>
                </a:cubicBezTo>
                <a:cubicBezTo>
                  <a:pt x="11220" y="3436"/>
                  <a:pt x="11432" y="3756"/>
                  <a:pt x="11602" y="4088"/>
                </a:cubicBezTo>
                <a:cubicBezTo>
                  <a:pt x="11533" y="4282"/>
                  <a:pt x="11426" y="4451"/>
                  <a:pt x="11282" y="4601"/>
                </a:cubicBezTo>
                <a:cubicBezTo>
                  <a:pt x="11120" y="4765"/>
                  <a:pt x="10926" y="4902"/>
                  <a:pt x="10732" y="5021"/>
                </a:cubicBezTo>
                <a:cubicBezTo>
                  <a:pt x="10512" y="5153"/>
                  <a:pt x="10280" y="5266"/>
                  <a:pt x="10055" y="5379"/>
                </a:cubicBezTo>
                <a:cubicBezTo>
                  <a:pt x="9816" y="5498"/>
                  <a:pt x="9578" y="5617"/>
                  <a:pt x="9340" y="5729"/>
                </a:cubicBezTo>
                <a:cubicBezTo>
                  <a:pt x="8863" y="5969"/>
                  <a:pt x="8394" y="6212"/>
                  <a:pt x="7917" y="6444"/>
                </a:cubicBezTo>
                <a:cubicBezTo>
                  <a:pt x="7454" y="6670"/>
                  <a:pt x="6995" y="6895"/>
                  <a:pt x="6538" y="7127"/>
                </a:cubicBezTo>
                <a:cubicBezTo>
                  <a:pt x="6363" y="7222"/>
                  <a:pt x="6181" y="7322"/>
                  <a:pt x="6011" y="7441"/>
                </a:cubicBezTo>
                <a:cubicBezTo>
                  <a:pt x="6018" y="7428"/>
                  <a:pt x="6018" y="7416"/>
                  <a:pt x="6025" y="7404"/>
                </a:cubicBezTo>
                <a:cubicBezTo>
                  <a:pt x="6526" y="6933"/>
                  <a:pt x="7096" y="6533"/>
                  <a:pt x="7622" y="6099"/>
                </a:cubicBezTo>
                <a:cubicBezTo>
                  <a:pt x="8432" y="5435"/>
                  <a:pt x="9176" y="4664"/>
                  <a:pt x="9673" y="3736"/>
                </a:cubicBezTo>
                <a:cubicBezTo>
                  <a:pt x="9916" y="3267"/>
                  <a:pt x="10092" y="2765"/>
                  <a:pt x="10180" y="2246"/>
                </a:cubicBezTo>
                <a:close/>
                <a:moveTo>
                  <a:pt x="12192" y="5787"/>
                </a:moveTo>
                <a:cubicBezTo>
                  <a:pt x="12198" y="5799"/>
                  <a:pt x="12198" y="5805"/>
                  <a:pt x="12204" y="5811"/>
                </a:cubicBezTo>
                <a:cubicBezTo>
                  <a:pt x="12185" y="5836"/>
                  <a:pt x="12179" y="5874"/>
                  <a:pt x="12210" y="5899"/>
                </a:cubicBezTo>
                <a:cubicBezTo>
                  <a:pt x="12311" y="5975"/>
                  <a:pt x="12424" y="6024"/>
                  <a:pt x="12537" y="6074"/>
                </a:cubicBezTo>
                <a:cubicBezTo>
                  <a:pt x="12523" y="6287"/>
                  <a:pt x="12467" y="6488"/>
                  <a:pt x="12349" y="6664"/>
                </a:cubicBezTo>
                <a:cubicBezTo>
                  <a:pt x="12210" y="6871"/>
                  <a:pt x="12016" y="7034"/>
                  <a:pt x="11790" y="7140"/>
                </a:cubicBezTo>
                <a:cubicBezTo>
                  <a:pt x="11539" y="7265"/>
                  <a:pt x="11264" y="7334"/>
                  <a:pt x="10981" y="7372"/>
                </a:cubicBezTo>
                <a:cubicBezTo>
                  <a:pt x="10700" y="7416"/>
                  <a:pt x="10411" y="7441"/>
                  <a:pt x="10130" y="7453"/>
                </a:cubicBezTo>
                <a:cubicBezTo>
                  <a:pt x="9981" y="7459"/>
                  <a:pt x="9832" y="7461"/>
                  <a:pt x="9683" y="7461"/>
                </a:cubicBezTo>
                <a:cubicBezTo>
                  <a:pt x="9010" y="7461"/>
                  <a:pt x="8339" y="7415"/>
                  <a:pt x="7669" y="7415"/>
                </a:cubicBezTo>
                <a:cubicBezTo>
                  <a:pt x="7482" y="7415"/>
                  <a:pt x="7295" y="7418"/>
                  <a:pt x="7108" y="7428"/>
                </a:cubicBezTo>
                <a:cubicBezTo>
                  <a:pt x="7422" y="7366"/>
                  <a:pt x="7741" y="7328"/>
                  <a:pt x="8062" y="7291"/>
                </a:cubicBezTo>
                <a:cubicBezTo>
                  <a:pt x="9109" y="7190"/>
                  <a:pt x="10180" y="7178"/>
                  <a:pt x="11189" y="6846"/>
                </a:cubicBezTo>
                <a:cubicBezTo>
                  <a:pt x="11583" y="6713"/>
                  <a:pt x="11997" y="6501"/>
                  <a:pt x="12135" y="6074"/>
                </a:cubicBezTo>
                <a:cubicBezTo>
                  <a:pt x="12167" y="5981"/>
                  <a:pt x="12185" y="5886"/>
                  <a:pt x="12192" y="5787"/>
                </a:cubicBezTo>
                <a:close/>
                <a:moveTo>
                  <a:pt x="5899" y="7447"/>
                </a:moveTo>
                <a:lnTo>
                  <a:pt x="5899" y="7453"/>
                </a:lnTo>
                <a:cubicBezTo>
                  <a:pt x="5886" y="7467"/>
                  <a:pt x="5870" y="7480"/>
                  <a:pt x="5855" y="7495"/>
                </a:cubicBezTo>
                <a:lnTo>
                  <a:pt x="5855" y="7495"/>
                </a:lnTo>
                <a:cubicBezTo>
                  <a:pt x="5871" y="7478"/>
                  <a:pt x="5885" y="7462"/>
                  <a:pt x="5899" y="7447"/>
                </a:cubicBezTo>
                <a:close/>
                <a:moveTo>
                  <a:pt x="12054" y="5686"/>
                </a:moveTo>
                <a:lnTo>
                  <a:pt x="12054" y="5711"/>
                </a:lnTo>
                <a:cubicBezTo>
                  <a:pt x="12048" y="5917"/>
                  <a:pt x="11997" y="6119"/>
                  <a:pt x="11866" y="6281"/>
                </a:cubicBezTo>
                <a:cubicBezTo>
                  <a:pt x="11733" y="6450"/>
                  <a:pt x="11539" y="6557"/>
                  <a:pt x="11351" y="6638"/>
                </a:cubicBezTo>
                <a:cubicBezTo>
                  <a:pt x="10882" y="6833"/>
                  <a:pt x="10374" y="6927"/>
                  <a:pt x="9873" y="6996"/>
                </a:cubicBezTo>
                <a:cubicBezTo>
                  <a:pt x="9352" y="7065"/>
                  <a:pt x="8832" y="7097"/>
                  <a:pt x="8319" y="7146"/>
                </a:cubicBezTo>
                <a:cubicBezTo>
                  <a:pt x="7654" y="7202"/>
                  <a:pt x="6977" y="7291"/>
                  <a:pt x="6344" y="7503"/>
                </a:cubicBezTo>
                <a:cubicBezTo>
                  <a:pt x="6312" y="7503"/>
                  <a:pt x="6281" y="7510"/>
                  <a:pt x="6251" y="7516"/>
                </a:cubicBezTo>
                <a:cubicBezTo>
                  <a:pt x="6858" y="7222"/>
                  <a:pt x="7504" y="6996"/>
                  <a:pt x="8155" y="6814"/>
                </a:cubicBezTo>
                <a:cubicBezTo>
                  <a:pt x="9063" y="6557"/>
                  <a:pt x="9992" y="6382"/>
                  <a:pt x="10914" y="6169"/>
                </a:cubicBezTo>
                <a:cubicBezTo>
                  <a:pt x="11314" y="6081"/>
                  <a:pt x="11765" y="5993"/>
                  <a:pt x="12054" y="5686"/>
                </a:cubicBezTo>
                <a:close/>
                <a:moveTo>
                  <a:pt x="8036" y="1148"/>
                </a:moveTo>
                <a:lnTo>
                  <a:pt x="8036" y="1148"/>
                </a:lnTo>
                <a:cubicBezTo>
                  <a:pt x="8042" y="1155"/>
                  <a:pt x="8056" y="1161"/>
                  <a:pt x="8062" y="1161"/>
                </a:cubicBezTo>
                <a:cubicBezTo>
                  <a:pt x="8074" y="1173"/>
                  <a:pt x="8093" y="1185"/>
                  <a:pt x="8111" y="1199"/>
                </a:cubicBezTo>
                <a:cubicBezTo>
                  <a:pt x="8117" y="1211"/>
                  <a:pt x="8131" y="1223"/>
                  <a:pt x="8143" y="1231"/>
                </a:cubicBezTo>
                <a:cubicBezTo>
                  <a:pt x="8186" y="1269"/>
                  <a:pt x="8260" y="1321"/>
                  <a:pt x="8323" y="1321"/>
                </a:cubicBezTo>
                <a:cubicBezTo>
                  <a:pt x="8332" y="1321"/>
                  <a:pt x="8341" y="1320"/>
                  <a:pt x="8349" y="1318"/>
                </a:cubicBezTo>
                <a:cubicBezTo>
                  <a:pt x="8369" y="1324"/>
                  <a:pt x="8381" y="1324"/>
                  <a:pt x="8394" y="1330"/>
                </a:cubicBezTo>
                <a:cubicBezTo>
                  <a:pt x="8394" y="1336"/>
                  <a:pt x="8387" y="1349"/>
                  <a:pt x="8394" y="1361"/>
                </a:cubicBezTo>
                <a:cubicBezTo>
                  <a:pt x="8606" y="2313"/>
                  <a:pt x="8444" y="3311"/>
                  <a:pt x="8080" y="4207"/>
                </a:cubicBezTo>
                <a:cubicBezTo>
                  <a:pt x="7717" y="5116"/>
                  <a:pt x="7146" y="5917"/>
                  <a:pt x="6520" y="6664"/>
                </a:cubicBezTo>
                <a:cubicBezTo>
                  <a:pt x="6326" y="6858"/>
                  <a:pt x="6138" y="7059"/>
                  <a:pt x="5956" y="7265"/>
                </a:cubicBezTo>
                <a:cubicBezTo>
                  <a:pt x="5867" y="7360"/>
                  <a:pt x="5786" y="7453"/>
                  <a:pt x="5705" y="7554"/>
                </a:cubicBezTo>
                <a:cubicBezTo>
                  <a:pt x="6312" y="6632"/>
                  <a:pt x="6952" y="5735"/>
                  <a:pt x="7428" y="4740"/>
                </a:cubicBezTo>
                <a:cubicBezTo>
                  <a:pt x="7955" y="3637"/>
                  <a:pt x="8274" y="2365"/>
                  <a:pt x="8036" y="1148"/>
                </a:cubicBezTo>
                <a:close/>
                <a:moveTo>
                  <a:pt x="11652" y="4182"/>
                </a:moveTo>
                <a:cubicBezTo>
                  <a:pt x="11684" y="4245"/>
                  <a:pt x="11709" y="4306"/>
                  <a:pt x="11741" y="4370"/>
                </a:cubicBezTo>
                <a:cubicBezTo>
                  <a:pt x="11834" y="4589"/>
                  <a:pt x="11915" y="4815"/>
                  <a:pt x="11972" y="5047"/>
                </a:cubicBezTo>
                <a:cubicBezTo>
                  <a:pt x="12010" y="5223"/>
                  <a:pt x="12048" y="5397"/>
                  <a:pt x="12054" y="5579"/>
                </a:cubicBezTo>
                <a:cubicBezTo>
                  <a:pt x="11790" y="5899"/>
                  <a:pt x="11333" y="5975"/>
                  <a:pt x="10951" y="6068"/>
                </a:cubicBezTo>
                <a:cubicBezTo>
                  <a:pt x="10500" y="6175"/>
                  <a:pt x="10041" y="6275"/>
                  <a:pt x="9584" y="6388"/>
                </a:cubicBezTo>
                <a:cubicBezTo>
                  <a:pt x="8681" y="6600"/>
                  <a:pt x="7785" y="6833"/>
                  <a:pt x="6920" y="7172"/>
                </a:cubicBezTo>
                <a:cubicBezTo>
                  <a:pt x="6645" y="7285"/>
                  <a:pt x="6376" y="7410"/>
                  <a:pt x="6106" y="7540"/>
                </a:cubicBezTo>
                <a:cubicBezTo>
                  <a:pt x="6093" y="7548"/>
                  <a:pt x="6075" y="7548"/>
                  <a:pt x="6063" y="7554"/>
                </a:cubicBezTo>
                <a:cubicBezTo>
                  <a:pt x="6055" y="7548"/>
                  <a:pt x="6049" y="7548"/>
                  <a:pt x="6055" y="7548"/>
                </a:cubicBezTo>
                <a:cubicBezTo>
                  <a:pt x="6031" y="7534"/>
                  <a:pt x="6025" y="7522"/>
                  <a:pt x="6018" y="7503"/>
                </a:cubicBezTo>
                <a:cubicBezTo>
                  <a:pt x="6168" y="7404"/>
                  <a:pt x="6326" y="7309"/>
                  <a:pt x="6488" y="7228"/>
                </a:cubicBezTo>
                <a:cubicBezTo>
                  <a:pt x="6940" y="6990"/>
                  <a:pt x="7403" y="6770"/>
                  <a:pt x="7854" y="6539"/>
                </a:cubicBezTo>
                <a:cubicBezTo>
                  <a:pt x="8331" y="6299"/>
                  <a:pt x="8808" y="6068"/>
                  <a:pt x="9283" y="5836"/>
                </a:cubicBezTo>
                <a:cubicBezTo>
                  <a:pt x="9528" y="5717"/>
                  <a:pt x="9766" y="5593"/>
                  <a:pt x="10004" y="5472"/>
                </a:cubicBezTo>
                <a:cubicBezTo>
                  <a:pt x="10237" y="5359"/>
                  <a:pt x="10468" y="5254"/>
                  <a:pt x="10688" y="5122"/>
                </a:cubicBezTo>
                <a:cubicBezTo>
                  <a:pt x="11076" y="4902"/>
                  <a:pt x="11458" y="4595"/>
                  <a:pt x="11652" y="4182"/>
                </a:cubicBezTo>
                <a:close/>
                <a:moveTo>
                  <a:pt x="5918" y="7572"/>
                </a:moveTo>
                <a:lnTo>
                  <a:pt x="5924" y="7578"/>
                </a:lnTo>
                <a:cubicBezTo>
                  <a:pt x="5918" y="7578"/>
                  <a:pt x="5918" y="7578"/>
                  <a:pt x="5912" y="7586"/>
                </a:cubicBezTo>
                <a:lnTo>
                  <a:pt x="5912" y="7578"/>
                </a:lnTo>
                <a:cubicBezTo>
                  <a:pt x="5912" y="7572"/>
                  <a:pt x="5918" y="7572"/>
                  <a:pt x="5918" y="7572"/>
                </a:cubicBezTo>
                <a:close/>
                <a:moveTo>
                  <a:pt x="7680" y="892"/>
                </a:moveTo>
                <a:cubicBezTo>
                  <a:pt x="7371" y="1795"/>
                  <a:pt x="7064" y="2697"/>
                  <a:pt x="6752" y="3600"/>
                </a:cubicBezTo>
                <a:cubicBezTo>
                  <a:pt x="6419" y="4558"/>
                  <a:pt x="6081" y="5517"/>
                  <a:pt x="5742" y="6475"/>
                </a:cubicBezTo>
                <a:lnTo>
                  <a:pt x="5461" y="7265"/>
                </a:lnTo>
                <a:cubicBezTo>
                  <a:pt x="5423" y="7360"/>
                  <a:pt x="5392" y="7453"/>
                  <a:pt x="5360" y="7548"/>
                </a:cubicBezTo>
                <a:cubicBezTo>
                  <a:pt x="5323" y="7586"/>
                  <a:pt x="5291" y="7629"/>
                  <a:pt x="5253" y="7673"/>
                </a:cubicBezTo>
                <a:cubicBezTo>
                  <a:pt x="5228" y="7623"/>
                  <a:pt x="5204" y="7572"/>
                  <a:pt x="5184" y="7522"/>
                </a:cubicBezTo>
                <a:cubicBezTo>
                  <a:pt x="5153" y="6670"/>
                  <a:pt x="5279" y="5818"/>
                  <a:pt x="5511" y="4997"/>
                </a:cubicBezTo>
                <a:cubicBezTo>
                  <a:pt x="5649" y="4495"/>
                  <a:pt x="5843" y="4025"/>
                  <a:pt x="6075" y="3562"/>
                </a:cubicBezTo>
                <a:cubicBezTo>
                  <a:pt x="6300" y="3091"/>
                  <a:pt x="6551" y="2628"/>
                  <a:pt x="6821" y="2183"/>
                </a:cubicBezTo>
                <a:cubicBezTo>
                  <a:pt x="7090" y="1737"/>
                  <a:pt x="7385" y="1312"/>
                  <a:pt x="7680" y="892"/>
                </a:cubicBezTo>
                <a:close/>
                <a:moveTo>
                  <a:pt x="12586" y="6099"/>
                </a:moveTo>
                <a:lnTo>
                  <a:pt x="12586" y="6099"/>
                </a:lnTo>
                <a:cubicBezTo>
                  <a:pt x="12636" y="6119"/>
                  <a:pt x="12687" y="6137"/>
                  <a:pt x="12731" y="6157"/>
                </a:cubicBezTo>
                <a:cubicBezTo>
                  <a:pt x="12913" y="6224"/>
                  <a:pt x="13087" y="6287"/>
                  <a:pt x="13263" y="6363"/>
                </a:cubicBezTo>
                <a:cubicBezTo>
                  <a:pt x="13583" y="6507"/>
                  <a:pt x="13908" y="6707"/>
                  <a:pt x="14059" y="7034"/>
                </a:cubicBezTo>
                <a:cubicBezTo>
                  <a:pt x="14078" y="7077"/>
                  <a:pt x="14096" y="7121"/>
                  <a:pt x="14110" y="7172"/>
                </a:cubicBezTo>
                <a:lnTo>
                  <a:pt x="14102" y="7178"/>
                </a:lnTo>
                <a:cubicBezTo>
                  <a:pt x="14015" y="7435"/>
                  <a:pt x="13783" y="7598"/>
                  <a:pt x="13538" y="7679"/>
                </a:cubicBezTo>
                <a:cubicBezTo>
                  <a:pt x="13257" y="7780"/>
                  <a:pt x="12944" y="7811"/>
                  <a:pt x="12655" y="7849"/>
                </a:cubicBezTo>
                <a:cubicBezTo>
                  <a:pt x="12066" y="7930"/>
                  <a:pt x="11470" y="7974"/>
                  <a:pt x="10876" y="7974"/>
                </a:cubicBezTo>
                <a:cubicBezTo>
                  <a:pt x="10834" y="7974"/>
                  <a:pt x="10793" y="7974"/>
                  <a:pt x="10751" y="7974"/>
                </a:cubicBezTo>
                <a:cubicBezTo>
                  <a:pt x="10198" y="7974"/>
                  <a:pt x="9649" y="7938"/>
                  <a:pt x="9101" y="7879"/>
                </a:cubicBezTo>
                <a:cubicBezTo>
                  <a:pt x="8513" y="7811"/>
                  <a:pt x="7929" y="7722"/>
                  <a:pt x="7334" y="7710"/>
                </a:cubicBezTo>
                <a:cubicBezTo>
                  <a:pt x="7269" y="7708"/>
                  <a:pt x="7204" y="7707"/>
                  <a:pt x="7139" y="7707"/>
                </a:cubicBezTo>
                <a:cubicBezTo>
                  <a:pt x="6877" y="7707"/>
                  <a:pt x="6611" y="7726"/>
                  <a:pt x="6350" y="7766"/>
                </a:cubicBezTo>
                <a:cubicBezTo>
                  <a:pt x="6300" y="7774"/>
                  <a:pt x="6251" y="7786"/>
                  <a:pt x="6194" y="7792"/>
                </a:cubicBezTo>
                <a:cubicBezTo>
                  <a:pt x="6200" y="7786"/>
                  <a:pt x="6200" y="7780"/>
                  <a:pt x="6206" y="7766"/>
                </a:cubicBezTo>
                <a:cubicBezTo>
                  <a:pt x="6213" y="7766"/>
                  <a:pt x="6213" y="7766"/>
                  <a:pt x="6219" y="7760"/>
                </a:cubicBezTo>
                <a:cubicBezTo>
                  <a:pt x="6231" y="7754"/>
                  <a:pt x="6237" y="7736"/>
                  <a:pt x="6237" y="7722"/>
                </a:cubicBezTo>
                <a:cubicBezTo>
                  <a:pt x="6275" y="7691"/>
                  <a:pt x="6312" y="7661"/>
                  <a:pt x="6363" y="7641"/>
                </a:cubicBezTo>
                <a:cubicBezTo>
                  <a:pt x="6488" y="7623"/>
                  <a:pt x="6613" y="7604"/>
                  <a:pt x="6740" y="7592"/>
                </a:cubicBezTo>
                <a:cubicBezTo>
                  <a:pt x="7146" y="7543"/>
                  <a:pt x="7553" y="7528"/>
                  <a:pt x="7962" y="7528"/>
                </a:cubicBezTo>
                <a:cubicBezTo>
                  <a:pt x="8132" y="7528"/>
                  <a:pt x="8304" y="7531"/>
                  <a:pt x="8475" y="7534"/>
                </a:cubicBezTo>
                <a:cubicBezTo>
                  <a:pt x="8769" y="7537"/>
                  <a:pt x="9063" y="7542"/>
                  <a:pt x="9357" y="7542"/>
                </a:cubicBezTo>
                <a:cubicBezTo>
                  <a:pt x="9639" y="7542"/>
                  <a:pt x="9922" y="7538"/>
                  <a:pt x="10205" y="7522"/>
                </a:cubicBezTo>
                <a:cubicBezTo>
                  <a:pt x="10744" y="7491"/>
                  <a:pt x="11333" y="7435"/>
                  <a:pt x="11822" y="7184"/>
                </a:cubicBezTo>
                <a:cubicBezTo>
                  <a:pt x="12216" y="6984"/>
                  <a:pt x="12606" y="6570"/>
                  <a:pt x="12586" y="6099"/>
                </a:cubicBezTo>
                <a:close/>
                <a:moveTo>
                  <a:pt x="5372" y="8067"/>
                </a:moveTo>
                <a:lnTo>
                  <a:pt x="5372" y="8067"/>
                </a:lnTo>
                <a:cubicBezTo>
                  <a:pt x="5372" y="8074"/>
                  <a:pt x="5366" y="8074"/>
                  <a:pt x="5366" y="8080"/>
                </a:cubicBezTo>
                <a:lnTo>
                  <a:pt x="5360" y="8080"/>
                </a:lnTo>
                <a:lnTo>
                  <a:pt x="5366" y="8074"/>
                </a:lnTo>
                <a:lnTo>
                  <a:pt x="5372" y="8067"/>
                </a:lnTo>
                <a:close/>
                <a:moveTo>
                  <a:pt x="14134" y="7303"/>
                </a:moveTo>
                <a:cubicBezTo>
                  <a:pt x="14140" y="7378"/>
                  <a:pt x="14140" y="7447"/>
                  <a:pt x="14128" y="7522"/>
                </a:cubicBezTo>
                <a:cubicBezTo>
                  <a:pt x="14096" y="7679"/>
                  <a:pt x="14003" y="7811"/>
                  <a:pt x="13884" y="7910"/>
                </a:cubicBezTo>
                <a:cubicBezTo>
                  <a:pt x="13614" y="8142"/>
                  <a:pt x="13237" y="8255"/>
                  <a:pt x="12907" y="8350"/>
                </a:cubicBezTo>
                <a:cubicBezTo>
                  <a:pt x="12350" y="8503"/>
                  <a:pt x="11772" y="8561"/>
                  <a:pt x="11195" y="8561"/>
                </a:cubicBezTo>
                <a:cubicBezTo>
                  <a:pt x="10946" y="8561"/>
                  <a:pt x="10696" y="8550"/>
                  <a:pt x="10449" y="8532"/>
                </a:cubicBezTo>
                <a:cubicBezTo>
                  <a:pt x="9615" y="8462"/>
                  <a:pt x="8788" y="8300"/>
                  <a:pt x="7967" y="8162"/>
                </a:cubicBezTo>
                <a:cubicBezTo>
                  <a:pt x="7547" y="8092"/>
                  <a:pt x="7134" y="8023"/>
                  <a:pt x="6720" y="7980"/>
                </a:cubicBezTo>
                <a:cubicBezTo>
                  <a:pt x="6558" y="7962"/>
                  <a:pt x="6394" y="7948"/>
                  <a:pt x="6231" y="7942"/>
                </a:cubicBezTo>
                <a:cubicBezTo>
                  <a:pt x="6219" y="7936"/>
                  <a:pt x="6213" y="7930"/>
                  <a:pt x="6200" y="7924"/>
                </a:cubicBezTo>
                <a:cubicBezTo>
                  <a:pt x="6187" y="7924"/>
                  <a:pt x="6181" y="7916"/>
                  <a:pt x="6168" y="7916"/>
                </a:cubicBezTo>
                <a:lnTo>
                  <a:pt x="6168" y="7904"/>
                </a:lnTo>
                <a:cubicBezTo>
                  <a:pt x="6168" y="7892"/>
                  <a:pt x="6168" y="7879"/>
                  <a:pt x="6175" y="7867"/>
                </a:cubicBezTo>
                <a:cubicBezTo>
                  <a:pt x="6219" y="7861"/>
                  <a:pt x="6263" y="7849"/>
                  <a:pt x="6306" y="7841"/>
                </a:cubicBezTo>
                <a:cubicBezTo>
                  <a:pt x="6570" y="7798"/>
                  <a:pt x="6839" y="7778"/>
                  <a:pt x="7108" y="7778"/>
                </a:cubicBezTo>
                <a:cubicBezTo>
                  <a:pt x="7146" y="7778"/>
                  <a:pt x="7183" y="7779"/>
                  <a:pt x="7221" y="7780"/>
                </a:cubicBezTo>
                <a:cubicBezTo>
                  <a:pt x="7816" y="7786"/>
                  <a:pt x="8412" y="7873"/>
                  <a:pt x="9002" y="7942"/>
                </a:cubicBezTo>
                <a:cubicBezTo>
                  <a:pt x="9594" y="8011"/>
                  <a:pt x="10186" y="8047"/>
                  <a:pt x="10778" y="8047"/>
                </a:cubicBezTo>
                <a:cubicBezTo>
                  <a:pt x="11382" y="8047"/>
                  <a:pt x="11984" y="8009"/>
                  <a:pt x="12586" y="7930"/>
                </a:cubicBezTo>
                <a:cubicBezTo>
                  <a:pt x="12756" y="7904"/>
                  <a:pt x="12919" y="7879"/>
                  <a:pt x="13087" y="7855"/>
                </a:cubicBezTo>
                <a:cubicBezTo>
                  <a:pt x="13251" y="7823"/>
                  <a:pt x="13413" y="7798"/>
                  <a:pt x="13576" y="7742"/>
                </a:cubicBezTo>
                <a:cubicBezTo>
                  <a:pt x="13802" y="7661"/>
                  <a:pt x="14021" y="7522"/>
                  <a:pt x="14134" y="7303"/>
                </a:cubicBezTo>
                <a:close/>
                <a:moveTo>
                  <a:pt x="2757" y="6195"/>
                </a:moveTo>
                <a:cubicBezTo>
                  <a:pt x="2794" y="6195"/>
                  <a:pt x="2835" y="6206"/>
                  <a:pt x="2878" y="6232"/>
                </a:cubicBezTo>
                <a:cubicBezTo>
                  <a:pt x="2853" y="6232"/>
                  <a:pt x="2841" y="6250"/>
                  <a:pt x="2847" y="6281"/>
                </a:cubicBezTo>
                <a:cubicBezTo>
                  <a:pt x="2884" y="6388"/>
                  <a:pt x="2890" y="6513"/>
                  <a:pt x="2904" y="6620"/>
                </a:cubicBezTo>
                <a:cubicBezTo>
                  <a:pt x="2916" y="6727"/>
                  <a:pt x="2928" y="6833"/>
                  <a:pt x="2934" y="6939"/>
                </a:cubicBezTo>
                <a:cubicBezTo>
                  <a:pt x="2960" y="7158"/>
                  <a:pt x="2979" y="7372"/>
                  <a:pt x="2997" y="7592"/>
                </a:cubicBezTo>
                <a:cubicBezTo>
                  <a:pt x="3029" y="8029"/>
                  <a:pt x="3054" y="8468"/>
                  <a:pt x="3066" y="8908"/>
                </a:cubicBezTo>
                <a:cubicBezTo>
                  <a:pt x="3066" y="9014"/>
                  <a:pt x="3072" y="9127"/>
                  <a:pt x="3072" y="9233"/>
                </a:cubicBezTo>
                <a:cubicBezTo>
                  <a:pt x="3054" y="9165"/>
                  <a:pt x="3041" y="9102"/>
                  <a:pt x="3023" y="9033"/>
                </a:cubicBezTo>
                <a:cubicBezTo>
                  <a:pt x="2972" y="8807"/>
                  <a:pt x="2928" y="8581"/>
                  <a:pt x="2884" y="8356"/>
                </a:cubicBezTo>
                <a:cubicBezTo>
                  <a:pt x="2809" y="7898"/>
                  <a:pt x="2753" y="7441"/>
                  <a:pt x="2722" y="6976"/>
                </a:cubicBezTo>
                <a:cubicBezTo>
                  <a:pt x="2702" y="6721"/>
                  <a:pt x="2702" y="6469"/>
                  <a:pt x="2678" y="6212"/>
                </a:cubicBezTo>
                <a:cubicBezTo>
                  <a:pt x="2702" y="6201"/>
                  <a:pt x="2729" y="6195"/>
                  <a:pt x="2757" y="6195"/>
                </a:cubicBezTo>
                <a:close/>
                <a:moveTo>
                  <a:pt x="1035" y="7961"/>
                </a:moveTo>
                <a:cubicBezTo>
                  <a:pt x="1104" y="7961"/>
                  <a:pt x="1174" y="7993"/>
                  <a:pt x="1230" y="8023"/>
                </a:cubicBezTo>
                <a:cubicBezTo>
                  <a:pt x="1412" y="8124"/>
                  <a:pt x="1580" y="8255"/>
                  <a:pt x="1750" y="8381"/>
                </a:cubicBezTo>
                <a:cubicBezTo>
                  <a:pt x="1913" y="8512"/>
                  <a:pt x="2077" y="8644"/>
                  <a:pt x="2227" y="8789"/>
                </a:cubicBezTo>
                <a:cubicBezTo>
                  <a:pt x="2402" y="8951"/>
                  <a:pt x="2565" y="9127"/>
                  <a:pt x="2716" y="9308"/>
                </a:cubicBezTo>
                <a:cubicBezTo>
                  <a:pt x="2746" y="9339"/>
                  <a:pt x="2772" y="9371"/>
                  <a:pt x="2797" y="9403"/>
                </a:cubicBezTo>
                <a:cubicBezTo>
                  <a:pt x="2784" y="9397"/>
                  <a:pt x="2772" y="9383"/>
                  <a:pt x="2766" y="9377"/>
                </a:cubicBezTo>
                <a:cubicBezTo>
                  <a:pt x="2621" y="9258"/>
                  <a:pt x="2477" y="9139"/>
                  <a:pt x="2326" y="9021"/>
                </a:cubicBezTo>
                <a:cubicBezTo>
                  <a:pt x="2031" y="8789"/>
                  <a:pt x="1725" y="8563"/>
                  <a:pt x="1418" y="8344"/>
                </a:cubicBezTo>
                <a:cubicBezTo>
                  <a:pt x="1331" y="8286"/>
                  <a:pt x="1249" y="8225"/>
                  <a:pt x="1161" y="8168"/>
                </a:cubicBezTo>
                <a:cubicBezTo>
                  <a:pt x="1079" y="8118"/>
                  <a:pt x="998" y="8055"/>
                  <a:pt x="911" y="8011"/>
                </a:cubicBezTo>
                <a:cubicBezTo>
                  <a:pt x="923" y="8005"/>
                  <a:pt x="929" y="7992"/>
                  <a:pt x="941" y="7986"/>
                </a:cubicBezTo>
                <a:cubicBezTo>
                  <a:pt x="971" y="7968"/>
                  <a:pt x="1003" y="7961"/>
                  <a:pt x="1035" y="7961"/>
                </a:cubicBezTo>
                <a:close/>
                <a:moveTo>
                  <a:pt x="2633" y="6244"/>
                </a:moveTo>
                <a:lnTo>
                  <a:pt x="2633" y="6244"/>
                </a:lnTo>
                <a:cubicBezTo>
                  <a:pt x="2621" y="6450"/>
                  <a:pt x="2633" y="6664"/>
                  <a:pt x="2647" y="6877"/>
                </a:cubicBezTo>
                <a:cubicBezTo>
                  <a:pt x="2659" y="7109"/>
                  <a:pt x="2678" y="7346"/>
                  <a:pt x="2702" y="7578"/>
                </a:cubicBezTo>
                <a:cubicBezTo>
                  <a:pt x="2760" y="8043"/>
                  <a:pt x="2835" y="8512"/>
                  <a:pt x="2934" y="8969"/>
                </a:cubicBezTo>
                <a:cubicBezTo>
                  <a:pt x="2960" y="9096"/>
                  <a:pt x="2991" y="9221"/>
                  <a:pt x="3023" y="9345"/>
                </a:cubicBezTo>
                <a:cubicBezTo>
                  <a:pt x="3035" y="9391"/>
                  <a:pt x="3041" y="9434"/>
                  <a:pt x="3054" y="9478"/>
                </a:cubicBezTo>
                <a:cubicBezTo>
                  <a:pt x="2791" y="8832"/>
                  <a:pt x="2615" y="8150"/>
                  <a:pt x="2546" y="7453"/>
                </a:cubicBezTo>
                <a:cubicBezTo>
                  <a:pt x="2520" y="7253"/>
                  <a:pt x="2508" y="7052"/>
                  <a:pt x="2508" y="6852"/>
                </a:cubicBezTo>
                <a:cubicBezTo>
                  <a:pt x="2502" y="6695"/>
                  <a:pt x="2490" y="6519"/>
                  <a:pt x="2546" y="6369"/>
                </a:cubicBezTo>
                <a:cubicBezTo>
                  <a:pt x="2565" y="6313"/>
                  <a:pt x="2596" y="6275"/>
                  <a:pt x="2633" y="6244"/>
                </a:cubicBezTo>
                <a:close/>
                <a:moveTo>
                  <a:pt x="2922" y="6262"/>
                </a:moveTo>
                <a:cubicBezTo>
                  <a:pt x="3047" y="6375"/>
                  <a:pt x="3078" y="6570"/>
                  <a:pt x="3110" y="6727"/>
                </a:cubicBezTo>
                <a:cubicBezTo>
                  <a:pt x="3266" y="7503"/>
                  <a:pt x="3272" y="8300"/>
                  <a:pt x="3211" y="9090"/>
                </a:cubicBezTo>
                <a:cubicBezTo>
                  <a:pt x="3197" y="9258"/>
                  <a:pt x="3179" y="9428"/>
                  <a:pt x="3160" y="9597"/>
                </a:cubicBezTo>
                <a:cubicBezTo>
                  <a:pt x="3148" y="9527"/>
                  <a:pt x="3130" y="9466"/>
                  <a:pt x="3116" y="9403"/>
                </a:cubicBezTo>
                <a:cubicBezTo>
                  <a:pt x="3116" y="8613"/>
                  <a:pt x="3066" y="7823"/>
                  <a:pt x="2991" y="7034"/>
                </a:cubicBezTo>
                <a:cubicBezTo>
                  <a:pt x="2985" y="6909"/>
                  <a:pt x="2972" y="6782"/>
                  <a:pt x="2960" y="6657"/>
                </a:cubicBezTo>
                <a:cubicBezTo>
                  <a:pt x="2942" y="6533"/>
                  <a:pt x="2916" y="6394"/>
                  <a:pt x="2922" y="6269"/>
                </a:cubicBezTo>
                <a:lnTo>
                  <a:pt x="2922" y="6262"/>
                </a:lnTo>
                <a:close/>
                <a:moveTo>
                  <a:pt x="885" y="8049"/>
                </a:moveTo>
                <a:cubicBezTo>
                  <a:pt x="955" y="8098"/>
                  <a:pt x="1030" y="8142"/>
                  <a:pt x="1105" y="8193"/>
                </a:cubicBezTo>
                <a:cubicBezTo>
                  <a:pt x="1180" y="8243"/>
                  <a:pt x="1255" y="8300"/>
                  <a:pt x="1337" y="8350"/>
                </a:cubicBezTo>
                <a:cubicBezTo>
                  <a:pt x="1487" y="8456"/>
                  <a:pt x="1637" y="8569"/>
                  <a:pt x="1788" y="8682"/>
                </a:cubicBezTo>
                <a:cubicBezTo>
                  <a:pt x="2089" y="8902"/>
                  <a:pt x="2370" y="9139"/>
                  <a:pt x="2647" y="9391"/>
                </a:cubicBezTo>
                <a:cubicBezTo>
                  <a:pt x="2728" y="9458"/>
                  <a:pt x="2803" y="9527"/>
                  <a:pt x="2878" y="9597"/>
                </a:cubicBezTo>
                <a:cubicBezTo>
                  <a:pt x="2904" y="9622"/>
                  <a:pt x="2928" y="9640"/>
                  <a:pt x="2948" y="9666"/>
                </a:cubicBezTo>
                <a:cubicBezTo>
                  <a:pt x="2320" y="9409"/>
                  <a:pt x="1750" y="9027"/>
                  <a:pt x="1287" y="8532"/>
                </a:cubicBezTo>
                <a:cubicBezTo>
                  <a:pt x="1143" y="8375"/>
                  <a:pt x="1016" y="8211"/>
                  <a:pt x="885" y="8049"/>
                </a:cubicBezTo>
                <a:close/>
                <a:moveTo>
                  <a:pt x="866" y="8080"/>
                </a:moveTo>
                <a:cubicBezTo>
                  <a:pt x="961" y="8231"/>
                  <a:pt x="1073" y="8368"/>
                  <a:pt x="1192" y="8500"/>
                </a:cubicBezTo>
                <a:cubicBezTo>
                  <a:pt x="1325" y="8644"/>
                  <a:pt x="1455" y="8775"/>
                  <a:pt x="1600" y="8908"/>
                </a:cubicBezTo>
                <a:cubicBezTo>
                  <a:pt x="1889" y="9165"/>
                  <a:pt x="2213" y="9383"/>
                  <a:pt x="2558" y="9559"/>
                </a:cubicBezTo>
                <a:cubicBezTo>
                  <a:pt x="2702" y="9634"/>
                  <a:pt x="2853" y="9709"/>
                  <a:pt x="3009" y="9767"/>
                </a:cubicBezTo>
                <a:cubicBezTo>
                  <a:pt x="2295" y="9660"/>
                  <a:pt x="1631" y="9296"/>
                  <a:pt x="1161" y="8744"/>
                </a:cubicBezTo>
                <a:cubicBezTo>
                  <a:pt x="1105" y="8676"/>
                  <a:pt x="1048" y="8601"/>
                  <a:pt x="992" y="8526"/>
                </a:cubicBezTo>
                <a:cubicBezTo>
                  <a:pt x="929" y="8437"/>
                  <a:pt x="860" y="8330"/>
                  <a:pt x="848" y="8217"/>
                </a:cubicBezTo>
                <a:cubicBezTo>
                  <a:pt x="842" y="8174"/>
                  <a:pt x="848" y="8124"/>
                  <a:pt x="866" y="8080"/>
                </a:cubicBezTo>
                <a:close/>
                <a:moveTo>
                  <a:pt x="5386" y="9452"/>
                </a:moveTo>
                <a:cubicBezTo>
                  <a:pt x="5410" y="9466"/>
                  <a:pt x="5429" y="9490"/>
                  <a:pt x="5441" y="9521"/>
                </a:cubicBezTo>
                <a:cubicBezTo>
                  <a:pt x="5461" y="9597"/>
                  <a:pt x="5461" y="9684"/>
                  <a:pt x="5461" y="9759"/>
                </a:cubicBezTo>
                <a:cubicBezTo>
                  <a:pt x="5467" y="9842"/>
                  <a:pt x="5461" y="9929"/>
                  <a:pt x="5453" y="10010"/>
                </a:cubicBezTo>
                <a:cubicBezTo>
                  <a:pt x="5416" y="10343"/>
                  <a:pt x="5323" y="10662"/>
                  <a:pt x="5190" y="10970"/>
                </a:cubicBezTo>
                <a:cubicBezTo>
                  <a:pt x="5129" y="11101"/>
                  <a:pt x="5065" y="11226"/>
                  <a:pt x="4996" y="11352"/>
                </a:cubicBezTo>
                <a:cubicBezTo>
                  <a:pt x="5085" y="11083"/>
                  <a:pt x="5147" y="10800"/>
                  <a:pt x="5210" y="10519"/>
                </a:cubicBezTo>
                <a:cubicBezTo>
                  <a:pt x="5279" y="10167"/>
                  <a:pt x="5323" y="9810"/>
                  <a:pt x="5386" y="9458"/>
                </a:cubicBezTo>
                <a:lnTo>
                  <a:pt x="5386" y="9452"/>
                </a:lnTo>
                <a:close/>
                <a:moveTo>
                  <a:pt x="5323" y="9440"/>
                </a:moveTo>
                <a:cubicBezTo>
                  <a:pt x="5323" y="9440"/>
                  <a:pt x="5317" y="9446"/>
                  <a:pt x="5317" y="9452"/>
                </a:cubicBezTo>
                <a:cubicBezTo>
                  <a:pt x="5303" y="9804"/>
                  <a:pt x="5235" y="10155"/>
                  <a:pt x="5166" y="10499"/>
                </a:cubicBezTo>
                <a:cubicBezTo>
                  <a:pt x="5097" y="10832"/>
                  <a:pt x="5010" y="11164"/>
                  <a:pt x="4927" y="11489"/>
                </a:cubicBezTo>
                <a:cubicBezTo>
                  <a:pt x="4915" y="11376"/>
                  <a:pt x="4903" y="11271"/>
                  <a:pt x="4897" y="11158"/>
                </a:cubicBezTo>
                <a:cubicBezTo>
                  <a:pt x="4897" y="10988"/>
                  <a:pt x="4903" y="10819"/>
                  <a:pt x="4915" y="10656"/>
                </a:cubicBezTo>
                <a:cubicBezTo>
                  <a:pt x="4947" y="10311"/>
                  <a:pt x="5022" y="9979"/>
                  <a:pt x="5141" y="9660"/>
                </a:cubicBezTo>
                <a:cubicBezTo>
                  <a:pt x="5166" y="9591"/>
                  <a:pt x="5198" y="9503"/>
                  <a:pt x="5259" y="9458"/>
                </a:cubicBezTo>
                <a:cubicBezTo>
                  <a:pt x="5279" y="9446"/>
                  <a:pt x="5303" y="9440"/>
                  <a:pt x="5323" y="9440"/>
                </a:cubicBezTo>
                <a:close/>
                <a:moveTo>
                  <a:pt x="7622" y="10455"/>
                </a:moveTo>
                <a:lnTo>
                  <a:pt x="7622" y="10455"/>
                </a:lnTo>
                <a:cubicBezTo>
                  <a:pt x="7597" y="10487"/>
                  <a:pt x="7573" y="10519"/>
                  <a:pt x="7541" y="10543"/>
                </a:cubicBezTo>
                <a:cubicBezTo>
                  <a:pt x="7409" y="10650"/>
                  <a:pt x="7258" y="10737"/>
                  <a:pt x="7116" y="10825"/>
                </a:cubicBezTo>
                <a:cubicBezTo>
                  <a:pt x="6607" y="11138"/>
                  <a:pt x="6049" y="11376"/>
                  <a:pt x="5479" y="11552"/>
                </a:cubicBezTo>
                <a:cubicBezTo>
                  <a:pt x="6049" y="11308"/>
                  <a:pt x="6601" y="11032"/>
                  <a:pt x="7140" y="10731"/>
                </a:cubicBezTo>
                <a:cubicBezTo>
                  <a:pt x="7304" y="10643"/>
                  <a:pt x="7460" y="10549"/>
                  <a:pt x="7622" y="10455"/>
                </a:cubicBezTo>
                <a:close/>
                <a:moveTo>
                  <a:pt x="7648" y="10343"/>
                </a:moveTo>
                <a:lnTo>
                  <a:pt x="7648" y="10349"/>
                </a:lnTo>
                <a:cubicBezTo>
                  <a:pt x="7642" y="10349"/>
                  <a:pt x="7634" y="10355"/>
                  <a:pt x="7628" y="10355"/>
                </a:cubicBezTo>
                <a:cubicBezTo>
                  <a:pt x="7003" y="10750"/>
                  <a:pt x="6356" y="11101"/>
                  <a:pt x="5687" y="11414"/>
                </a:cubicBezTo>
                <a:cubicBezTo>
                  <a:pt x="5529" y="11483"/>
                  <a:pt x="5378" y="11552"/>
                  <a:pt x="5222" y="11621"/>
                </a:cubicBezTo>
                <a:cubicBezTo>
                  <a:pt x="5792" y="11220"/>
                  <a:pt x="6401" y="10875"/>
                  <a:pt x="7040" y="10586"/>
                </a:cubicBezTo>
                <a:cubicBezTo>
                  <a:pt x="7240" y="10505"/>
                  <a:pt x="7434" y="10424"/>
                  <a:pt x="7634" y="10349"/>
                </a:cubicBezTo>
                <a:cubicBezTo>
                  <a:pt x="7642" y="10349"/>
                  <a:pt x="7648" y="10343"/>
                  <a:pt x="7648" y="10343"/>
                </a:cubicBezTo>
                <a:close/>
                <a:moveTo>
                  <a:pt x="7535" y="10242"/>
                </a:moveTo>
                <a:cubicBezTo>
                  <a:pt x="7573" y="10242"/>
                  <a:pt x="7604" y="10255"/>
                  <a:pt x="7622" y="10273"/>
                </a:cubicBezTo>
                <a:cubicBezTo>
                  <a:pt x="7616" y="10273"/>
                  <a:pt x="7610" y="10273"/>
                  <a:pt x="7604" y="10279"/>
                </a:cubicBezTo>
                <a:cubicBezTo>
                  <a:pt x="6902" y="10556"/>
                  <a:pt x="6231" y="10895"/>
                  <a:pt x="5598" y="11308"/>
                </a:cubicBezTo>
                <a:cubicBezTo>
                  <a:pt x="5429" y="11421"/>
                  <a:pt x="5265" y="11540"/>
                  <a:pt x="5103" y="11659"/>
                </a:cubicBezTo>
                <a:cubicBezTo>
                  <a:pt x="5091" y="11659"/>
                  <a:pt x="5085" y="11659"/>
                  <a:pt x="5071" y="11665"/>
                </a:cubicBezTo>
                <a:cubicBezTo>
                  <a:pt x="5548" y="11251"/>
                  <a:pt x="6069" y="10887"/>
                  <a:pt x="6633" y="10606"/>
                </a:cubicBezTo>
                <a:cubicBezTo>
                  <a:pt x="6777" y="10531"/>
                  <a:pt x="6934" y="10461"/>
                  <a:pt x="7084" y="10392"/>
                </a:cubicBezTo>
                <a:cubicBezTo>
                  <a:pt x="7165" y="10361"/>
                  <a:pt x="7240" y="10331"/>
                  <a:pt x="7322" y="10305"/>
                </a:cubicBezTo>
                <a:cubicBezTo>
                  <a:pt x="7391" y="10279"/>
                  <a:pt x="7460" y="10248"/>
                  <a:pt x="7535" y="10242"/>
                </a:cubicBezTo>
                <a:close/>
                <a:moveTo>
                  <a:pt x="1267" y="10774"/>
                </a:moveTo>
                <a:cubicBezTo>
                  <a:pt x="1287" y="10774"/>
                  <a:pt x="1305" y="10782"/>
                  <a:pt x="1325" y="10788"/>
                </a:cubicBezTo>
                <a:cubicBezTo>
                  <a:pt x="1406" y="10825"/>
                  <a:pt x="1449" y="10919"/>
                  <a:pt x="1481" y="11000"/>
                </a:cubicBezTo>
                <a:cubicBezTo>
                  <a:pt x="1525" y="11120"/>
                  <a:pt x="1556" y="11251"/>
                  <a:pt x="1580" y="11376"/>
                </a:cubicBezTo>
                <a:cubicBezTo>
                  <a:pt x="1643" y="11639"/>
                  <a:pt x="1687" y="11910"/>
                  <a:pt x="1719" y="12179"/>
                </a:cubicBezTo>
                <a:cubicBezTo>
                  <a:pt x="1768" y="12630"/>
                  <a:pt x="1788" y="13082"/>
                  <a:pt x="1794" y="13533"/>
                </a:cubicBezTo>
                <a:cubicBezTo>
                  <a:pt x="1782" y="13426"/>
                  <a:pt x="1762" y="13325"/>
                  <a:pt x="1744" y="13226"/>
                </a:cubicBezTo>
                <a:cubicBezTo>
                  <a:pt x="1713" y="13025"/>
                  <a:pt x="1675" y="12825"/>
                  <a:pt x="1643" y="12630"/>
                </a:cubicBezTo>
                <a:cubicBezTo>
                  <a:pt x="1574" y="12229"/>
                  <a:pt x="1493" y="11835"/>
                  <a:pt x="1412" y="11433"/>
                </a:cubicBezTo>
                <a:cubicBezTo>
                  <a:pt x="1386" y="11320"/>
                  <a:pt x="1362" y="11208"/>
                  <a:pt x="1343" y="11095"/>
                </a:cubicBezTo>
                <a:cubicBezTo>
                  <a:pt x="1317" y="10988"/>
                  <a:pt x="1305" y="10875"/>
                  <a:pt x="1267" y="10774"/>
                </a:cubicBezTo>
                <a:close/>
                <a:moveTo>
                  <a:pt x="1204" y="10788"/>
                </a:moveTo>
                <a:cubicBezTo>
                  <a:pt x="1218" y="10887"/>
                  <a:pt x="1249" y="10982"/>
                  <a:pt x="1267" y="11083"/>
                </a:cubicBezTo>
                <a:cubicBezTo>
                  <a:pt x="1293" y="11176"/>
                  <a:pt x="1317" y="11277"/>
                  <a:pt x="1337" y="11376"/>
                </a:cubicBezTo>
                <a:cubicBezTo>
                  <a:pt x="1386" y="11572"/>
                  <a:pt x="1424" y="11772"/>
                  <a:pt x="1461" y="11972"/>
                </a:cubicBezTo>
                <a:cubicBezTo>
                  <a:pt x="1543" y="12367"/>
                  <a:pt x="1612" y="12761"/>
                  <a:pt x="1675" y="13157"/>
                </a:cubicBezTo>
                <a:cubicBezTo>
                  <a:pt x="1701" y="13307"/>
                  <a:pt x="1719" y="13464"/>
                  <a:pt x="1744" y="13614"/>
                </a:cubicBezTo>
                <a:cubicBezTo>
                  <a:pt x="1738" y="13608"/>
                  <a:pt x="1738" y="13602"/>
                  <a:pt x="1738" y="13602"/>
                </a:cubicBezTo>
                <a:cubicBezTo>
                  <a:pt x="1531" y="13106"/>
                  <a:pt x="1362" y="12605"/>
                  <a:pt x="1242" y="12084"/>
                </a:cubicBezTo>
                <a:cubicBezTo>
                  <a:pt x="1180" y="11827"/>
                  <a:pt x="1129" y="11572"/>
                  <a:pt x="1091" y="11308"/>
                </a:cubicBezTo>
                <a:cubicBezTo>
                  <a:pt x="1073" y="11188"/>
                  <a:pt x="1042" y="11051"/>
                  <a:pt x="1079" y="10932"/>
                </a:cubicBezTo>
                <a:cubicBezTo>
                  <a:pt x="1105" y="10869"/>
                  <a:pt x="1149" y="10812"/>
                  <a:pt x="1204" y="10788"/>
                </a:cubicBezTo>
                <a:close/>
                <a:moveTo>
                  <a:pt x="151" y="12348"/>
                </a:moveTo>
                <a:cubicBezTo>
                  <a:pt x="415" y="12680"/>
                  <a:pt x="709" y="12987"/>
                  <a:pt x="998" y="13294"/>
                </a:cubicBezTo>
                <a:cubicBezTo>
                  <a:pt x="1149" y="13444"/>
                  <a:pt x="1293" y="13608"/>
                  <a:pt x="1443" y="13759"/>
                </a:cubicBezTo>
                <a:lnTo>
                  <a:pt x="1594" y="13909"/>
                </a:lnTo>
                <a:cubicBezTo>
                  <a:pt x="1137" y="13640"/>
                  <a:pt x="723" y="13288"/>
                  <a:pt x="390" y="12874"/>
                </a:cubicBezTo>
                <a:cubicBezTo>
                  <a:pt x="339" y="12812"/>
                  <a:pt x="290" y="12749"/>
                  <a:pt x="246" y="12686"/>
                </a:cubicBezTo>
                <a:cubicBezTo>
                  <a:pt x="202" y="12630"/>
                  <a:pt x="159" y="12567"/>
                  <a:pt x="133" y="12492"/>
                </a:cubicBezTo>
                <a:cubicBezTo>
                  <a:pt x="121" y="12442"/>
                  <a:pt x="121" y="12385"/>
                  <a:pt x="151" y="12348"/>
                </a:cubicBezTo>
                <a:close/>
                <a:moveTo>
                  <a:pt x="290" y="12284"/>
                </a:moveTo>
                <a:cubicBezTo>
                  <a:pt x="333" y="12284"/>
                  <a:pt x="377" y="12293"/>
                  <a:pt x="415" y="12304"/>
                </a:cubicBezTo>
                <a:cubicBezTo>
                  <a:pt x="565" y="12354"/>
                  <a:pt x="697" y="12480"/>
                  <a:pt x="804" y="12599"/>
                </a:cubicBezTo>
                <a:cubicBezTo>
                  <a:pt x="917" y="12724"/>
                  <a:pt x="1024" y="12862"/>
                  <a:pt x="1123" y="13000"/>
                </a:cubicBezTo>
                <a:cubicBezTo>
                  <a:pt x="1249" y="13163"/>
                  <a:pt x="1374" y="13331"/>
                  <a:pt x="1493" y="13501"/>
                </a:cubicBezTo>
                <a:cubicBezTo>
                  <a:pt x="1550" y="13589"/>
                  <a:pt x="1612" y="13677"/>
                  <a:pt x="1669" y="13765"/>
                </a:cubicBezTo>
                <a:cubicBezTo>
                  <a:pt x="1713" y="13828"/>
                  <a:pt x="1750" y="13889"/>
                  <a:pt x="1794" y="13947"/>
                </a:cubicBezTo>
                <a:cubicBezTo>
                  <a:pt x="1800" y="13953"/>
                  <a:pt x="1800" y="13959"/>
                  <a:pt x="1800" y="13965"/>
                </a:cubicBezTo>
                <a:cubicBezTo>
                  <a:pt x="1806" y="13984"/>
                  <a:pt x="1806" y="13996"/>
                  <a:pt x="1806" y="14008"/>
                </a:cubicBezTo>
                <a:lnTo>
                  <a:pt x="1806" y="14016"/>
                </a:lnTo>
                <a:cubicBezTo>
                  <a:pt x="1776" y="13990"/>
                  <a:pt x="1750" y="13965"/>
                  <a:pt x="1725" y="13941"/>
                </a:cubicBezTo>
                <a:cubicBezTo>
                  <a:pt x="1643" y="13865"/>
                  <a:pt x="1568" y="13790"/>
                  <a:pt x="1487" y="13715"/>
                </a:cubicBezTo>
                <a:cubicBezTo>
                  <a:pt x="1337" y="13557"/>
                  <a:pt x="1180" y="13414"/>
                  <a:pt x="1030" y="13256"/>
                </a:cubicBezTo>
                <a:cubicBezTo>
                  <a:pt x="735" y="12949"/>
                  <a:pt x="460" y="12630"/>
                  <a:pt x="171" y="12324"/>
                </a:cubicBezTo>
                <a:cubicBezTo>
                  <a:pt x="177" y="12316"/>
                  <a:pt x="189" y="12304"/>
                  <a:pt x="208" y="12298"/>
                </a:cubicBezTo>
                <a:cubicBezTo>
                  <a:pt x="233" y="12288"/>
                  <a:pt x="261" y="12284"/>
                  <a:pt x="290" y="12284"/>
                </a:cubicBezTo>
                <a:close/>
                <a:moveTo>
                  <a:pt x="2427" y="14974"/>
                </a:moveTo>
                <a:lnTo>
                  <a:pt x="2433" y="14980"/>
                </a:lnTo>
                <a:lnTo>
                  <a:pt x="2427" y="14980"/>
                </a:lnTo>
                <a:lnTo>
                  <a:pt x="2427" y="14974"/>
                </a:lnTo>
                <a:close/>
                <a:moveTo>
                  <a:pt x="4652" y="1"/>
                </a:moveTo>
                <a:cubicBezTo>
                  <a:pt x="4495" y="1"/>
                  <a:pt x="4336" y="34"/>
                  <a:pt x="4188" y="77"/>
                </a:cubicBezTo>
                <a:cubicBezTo>
                  <a:pt x="3937" y="140"/>
                  <a:pt x="3694" y="227"/>
                  <a:pt x="3448" y="314"/>
                </a:cubicBezTo>
                <a:cubicBezTo>
                  <a:pt x="2972" y="502"/>
                  <a:pt x="2508" y="742"/>
                  <a:pt x="2077" y="1023"/>
                </a:cubicBezTo>
                <a:cubicBezTo>
                  <a:pt x="1750" y="1237"/>
                  <a:pt x="1424" y="1506"/>
                  <a:pt x="1236" y="1862"/>
                </a:cubicBezTo>
                <a:cubicBezTo>
                  <a:pt x="1149" y="2038"/>
                  <a:pt x="1099" y="2232"/>
                  <a:pt x="1105" y="2434"/>
                </a:cubicBezTo>
                <a:cubicBezTo>
                  <a:pt x="1111" y="2665"/>
                  <a:pt x="1204" y="2891"/>
                  <a:pt x="1317" y="3097"/>
                </a:cubicBezTo>
                <a:cubicBezTo>
                  <a:pt x="1449" y="3311"/>
                  <a:pt x="1612" y="3505"/>
                  <a:pt x="1776" y="3687"/>
                </a:cubicBezTo>
                <a:cubicBezTo>
                  <a:pt x="1950" y="3881"/>
                  <a:pt x="2132" y="4069"/>
                  <a:pt x="2320" y="4257"/>
                </a:cubicBezTo>
                <a:cubicBezTo>
                  <a:pt x="2684" y="4621"/>
                  <a:pt x="3054" y="4977"/>
                  <a:pt x="3411" y="5347"/>
                </a:cubicBezTo>
                <a:cubicBezTo>
                  <a:pt x="4107" y="6074"/>
                  <a:pt x="4753" y="6895"/>
                  <a:pt x="5047" y="7867"/>
                </a:cubicBezTo>
                <a:cubicBezTo>
                  <a:pt x="5077" y="7980"/>
                  <a:pt x="5109" y="8098"/>
                  <a:pt x="5141" y="8217"/>
                </a:cubicBezTo>
                <a:cubicBezTo>
                  <a:pt x="4577" y="9145"/>
                  <a:pt x="4076" y="10111"/>
                  <a:pt x="3656" y="11113"/>
                </a:cubicBezTo>
                <a:cubicBezTo>
                  <a:pt x="3260" y="12053"/>
                  <a:pt x="2934" y="13013"/>
                  <a:pt x="2671" y="13996"/>
                </a:cubicBezTo>
                <a:cubicBezTo>
                  <a:pt x="2690" y="13614"/>
                  <a:pt x="2716" y="13232"/>
                  <a:pt x="2760" y="12850"/>
                </a:cubicBezTo>
                <a:cubicBezTo>
                  <a:pt x="2809" y="12436"/>
                  <a:pt x="2872" y="12029"/>
                  <a:pt x="2942" y="11615"/>
                </a:cubicBezTo>
                <a:cubicBezTo>
                  <a:pt x="3072" y="10800"/>
                  <a:pt x="3223" y="9979"/>
                  <a:pt x="3304" y="9157"/>
                </a:cubicBezTo>
                <a:cubicBezTo>
                  <a:pt x="3379" y="8338"/>
                  <a:pt x="3379" y="7503"/>
                  <a:pt x="3211" y="6689"/>
                </a:cubicBezTo>
                <a:cubicBezTo>
                  <a:pt x="3179" y="6513"/>
                  <a:pt x="3142" y="6313"/>
                  <a:pt x="2997" y="6187"/>
                </a:cubicBezTo>
                <a:cubicBezTo>
                  <a:pt x="2930" y="6124"/>
                  <a:pt x="2841" y="6088"/>
                  <a:pt x="2753" y="6088"/>
                </a:cubicBezTo>
                <a:cubicBezTo>
                  <a:pt x="2692" y="6088"/>
                  <a:pt x="2631" y="6105"/>
                  <a:pt x="2577" y="6143"/>
                </a:cubicBezTo>
                <a:cubicBezTo>
                  <a:pt x="2465" y="6224"/>
                  <a:pt x="2421" y="6382"/>
                  <a:pt x="2402" y="6519"/>
                </a:cubicBezTo>
                <a:cubicBezTo>
                  <a:pt x="2383" y="6701"/>
                  <a:pt x="2395" y="6895"/>
                  <a:pt x="2408" y="7083"/>
                </a:cubicBezTo>
                <a:cubicBezTo>
                  <a:pt x="2445" y="7849"/>
                  <a:pt x="2603" y="8619"/>
                  <a:pt x="2872" y="9339"/>
                </a:cubicBezTo>
                <a:cubicBezTo>
                  <a:pt x="2853" y="9321"/>
                  <a:pt x="2835" y="9296"/>
                  <a:pt x="2821" y="9278"/>
                </a:cubicBezTo>
                <a:cubicBezTo>
                  <a:pt x="2678" y="9102"/>
                  <a:pt x="2520" y="8932"/>
                  <a:pt x="2358" y="8775"/>
                </a:cubicBezTo>
                <a:cubicBezTo>
                  <a:pt x="2195" y="8613"/>
                  <a:pt x="2025" y="8462"/>
                  <a:pt x="1843" y="8318"/>
                </a:cubicBezTo>
                <a:cubicBezTo>
                  <a:pt x="1669" y="8180"/>
                  <a:pt x="1487" y="8043"/>
                  <a:pt x="1287" y="7930"/>
                </a:cubicBezTo>
                <a:cubicBezTo>
                  <a:pt x="1214" y="7892"/>
                  <a:pt x="1125" y="7852"/>
                  <a:pt x="1036" y="7852"/>
                </a:cubicBezTo>
                <a:cubicBezTo>
                  <a:pt x="1023" y="7852"/>
                  <a:pt x="1011" y="7853"/>
                  <a:pt x="998" y="7855"/>
                </a:cubicBezTo>
                <a:cubicBezTo>
                  <a:pt x="897" y="7867"/>
                  <a:pt x="822" y="7930"/>
                  <a:pt x="779" y="8011"/>
                </a:cubicBezTo>
                <a:cubicBezTo>
                  <a:pt x="666" y="8225"/>
                  <a:pt x="798" y="8443"/>
                  <a:pt x="923" y="8619"/>
                </a:cubicBezTo>
                <a:cubicBezTo>
                  <a:pt x="1155" y="8945"/>
                  <a:pt x="1461" y="9227"/>
                  <a:pt x="1800" y="9440"/>
                </a:cubicBezTo>
                <a:cubicBezTo>
                  <a:pt x="2189" y="9684"/>
                  <a:pt x="2627" y="9842"/>
                  <a:pt x="3078" y="9897"/>
                </a:cubicBezTo>
                <a:cubicBezTo>
                  <a:pt x="3098" y="9897"/>
                  <a:pt x="3116" y="9891"/>
                  <a:pt x="3130" y="9885"/>
                </a:cubicBezTo>
                <a:lnTo>
                  <a:pt x="3130" y="9885"/>
                </a:lnTo>
                <a:cubicBezTo>
                  <a:pt x="3060" y="10406"/>
                  <a:pt x="2972" y="10925"/>
                  <a:pt x="2884" y="11445"/>
                </a:cubicBezTo>
                <a:cubicBezTo>
                  <a:pt x="2760" y="12229"/>
                  <a:pt x="2627" y="13019"/>
                  <a:pt x="2621" y="13814"/>
                </a:cubicBezTo>
                <a:cubicBezTo>
                  <a:pt x="2621" y="13909"/>
                  <a:pt x="2627" y="14002"/>
                  <a:pt x="2633" y="14097"/>
                </a:cubicBezTo>
                <a:cubicBezTo>
                  <a:pt x="2633" y="14103"/>
                  <a:pt x="2633" y="14103"/>
                  <a:pt x="2641" y="14109"/>
                </a:cubicBezTo>
                <a:cubicBezTo>
                  <a:pt x="2596" y="14279"/>
                  <a:pt x="2552" y="14454"/>
                  <a:pt x="2508" y="14623"/>
                </a:cubicBezTo>
                <a:cubicBezTo>
                  <a:pt x="2490" y="14699"/>
                  <a:pt x="2477" y="14780"/>
                  <a:pt x="2459" y="14855"/>
                </a:cubicBezTo>
                <a:cubicBezTo>
                  <a:pt x="2445" y="14881"/>
                  <a:pt x="2427" y="14911"/>
                  <a:pt x="2415" y="14942"/>
                </a:cubicBezTo>
                <a:cubicBezTo>
                  <a:pt x="2364" y="14843"/>
                  <a:pt x="2308" y="14748"/>
                  <a:pt x="2251" y="14655"/>
                </a:cubicBezTo>
                <a:cubicBezTo>
                  <a:pt x="2189" y="14542"/>
                  <a:pt x="2126" y="14429"/>
                  <a:pt x="2069" y="14317"/>
                </a:cubicBezTo>
                <a:cubicBezTo>
                  <a:pt x="2007" y="14196"/>
                  <a:pt x="1950" y="14077"/>
                  <a:pt x="1895" y="13959"/>
                </a:cubicBezTo>
                <a:cubicBezTo>
                  <a:pt x="1889" y="13383"/>
                  <a:pt x="1875" y="12812"/>
                  <a:pt x="1813" y="12241"/>
                </a:cubicBezTo>
                <a:cubicBezTo>
                  <a:pt x="1782" y="11954"/>
                  <a:pt x="1738" y="11671"/>
                  <a:pt x="1669" y="11390"/>
                </a:cubicBezTo>
                <a:cubicBezTo>
                  <a:pt x="1637" y="11257"/>
                  <a:pt x="1606" y="11120"/>
                  <a:pt x="1568" y="10994"/>
                </a:cubicBezTo>
                <a:cubicBezTo>
                  <a:pt x="1537" y="10907"/>
                  <a:pt x="1493" y="10819"/>
                  <a:pt x="1424" y="10756"/>
                </a:cubicBezTo>
                <a:cubicBezTo>
                  <a:pt x="1375" y="10711"/>
                  <a:pt x="1320" y="10691"/>
                  <a:pt x="1267" y="10691"/>
                </a:cubicBezTo>
                <a:cubicBezTo>
                  <a:pt x="1144" y="10691"/>
                  <a:pt x="1027" y="10796"/>
                  <a:pt x="992" y="10932"/>
                </a:cubicBezTo>
                <a:cubicBezTo>
                  <a:pt x="961" y="11057"/>
                  <a:pt x="986" y="11196"/>
                  <a:pt x="1004" y="11320"/>
                </a:cubicBezTo>
                <a:cubicBezTo>
                  <a:pt x="1024" y="11465"/>
                  <a:pt x="1048" y="11602"/>
                  <a:pt x="1079" y="11740"/>
                </a:cubicBezTo>
                <a:cubicBezTo>
                  <a:pt x="1186" y="12292"/>
                  <a:pt x="1343" y="12831"/>
                  <a:pt x="1543" y="13357"/>
                </a:cubicBezTo>
                <a:cubicBezTo>
                  <a:pt x="1568" y="13420"/>
                  <a:pt x="1600" y="13489"/>
                  <a:pt x="1625" y="13557"/>
                </a:cubicBezTo>
                <a:cubicBezTo>
                  <a:pt x="1606" y="13533"/>
                  <a:pt x="1588" y="13507"/>
                  <a:pt x="1568" y="13482"/>
                </a:cubicBezTo>
                <a:cubicBezTo>
                  <a:pt x="1455" y="13313"/>
                  <a:pt x="1337" y="13151"/>
                  <a:pt x="1212" y="12981"/>
                </a:cubicBezTo>
                <a:cubicBezTo>
                  <a:pt x="1099" y="12831"/>
                  <a:pt x="986" y="12674"/>
                  <a:pt x="854" y="12530"/>
                </a:cubicBezTo>
                <a:cubicBezTo>
                  <a:pt x="741" y="12411"/>
                  <a:pt x="610" y="12292"/>
                  <a:pt x="452" y="12235"/>
                </a:cubicBezTo>
                <a:cubicBezTo>
                  <a:pt x="406" y="12218"/>
                  <a:pt x="352" y="12207"/>
                  <a:pt x="298" y="12207"/>
                </a:cubicBezTo>
                <a:cubicBezTo>
                  <a:pt x="215" y="12207"/>
                  <a:pt x="133" y="12234"/>
                  <a:pt x="84" y="12310"/>
                </a:cubicBezTo>
                <a:cubicBezTo>
                  <a:pt x="1" y="12436"/>
                  <a:pt x="90" y="12593"/>
                  <a:pt x="165" y="12700"/>
                </a:cubicBezTo>
                <a:cubicBezTo>
                  <a:pt x="371" y="12987"/>
                  <a:pt x="610" y="13250"/>
                  <a:pt x="873" y="13482"/>
                </a:cubicBezTo>
                <a:cubicBezTo>
                  <a:pt x="1149" y="13727"/>
                  <a:pt x="1455" y="13933"/>
                  <a:pt x="1788" y="14103"/>
                </a:cubicBezTo>
                <a:cubicBezTo>
                  <a:pt x="1819" y="14135"/>
                  <a:pt x="1851" y="14172"/>
                  <a:pt x="1895" y="14190"/>
                </a:cubicBezTo>
                <a:lnTo>
                  <a:pt x="1913" y="14190"/>
                </a:lnTo>
                <a:cubicBezTo>
                  <a:pt x="1913" y="14196"/>
                  <a:pt x="1919" y="14210"/>
                  <a:pt x="1926" y="14216"/>
                </a:cubicBezTo>
                <a:cubicBezTo>
                  <a:pt x="1994" y="14354"/>
                  <a:pt x="2069" y="14491"/>
                  <a:pt x="2144" y="14629"/>
                </a:cubicBezTo>
                <a:cubicBezTo>
                  <a:pt x="2220" y="14768"/>
                  <a:pt x="2295" y="14918"/>
                  <a:pt x="2408" y="15031"/>
                </a:cubicBezTo>
                <a:cubicBezTo>
                  <a:pt x="2408" y="15037"/>
                  <a:pt x="2415" y="15037"/>
                  <a:pt x="2421" y="15037"/>
                </a:cubicBezTo>
                <a:cubicBezTo>
                  <a:pt x="2182" y="16114"/>
                  <a:pt x="2031" y="17205"/>
                  <a:pt x="1982" y="18303"/>
                </a:cubicBezTo>
                <a:cubicBezTo>
                  <a:pt x="1976" y="18459"/>
                  <a:pt x="1970" y="18609"/>
                  <a:pt x="1964" y="18760"/>
                </a:cubicBezTo>
                <a:cubicBezTo>
                  <a:pt x="1964" y="18777"/>
                  <a:pt x="1977" y="18787"/>
                  <a:pt x="1989" y="18787"/>
                </a:cubicBezTo>
                <a:cubicBezTo>
                  <a:pt x="1998" y="18787"/>
                  <a:pt x="2007" y="18780"/>
                  <a:pt x="2007" y="18766"/>
                </a:cubicBezTo>
                <a:cubicBezTo>
                  <a:pt x="2069" y="17519"/>
                  <a:pt x="2245" y="16278"/>
                  <a:pt x="2508" y="15055"/>
                </a:cubicBezTo>
                <a:cubicBezTo>
                  <a:pt x="2528" y="14968"/>
                  <a:pt x="2546" y="14887"/>
                  <a:pt x="2565" y="14798"/>
                </a:cubicBezTo>
                <a:cubicBezTo>
                  <a:pt x="2716" y="14572"/>
                  <a:pt x="2853" y="14341"/>
                  <a:pt x="2997" y="14115"/>
                </a:cubicBezTo>
                <a:cubicBezTo>
                  <a:pt x="3191" y="13828"/>
                  <a:pt x="3385" y="13545"/>
                  <a:pt x="3593" y="13270"/>
                </a:cubicBezTo>
                <a:cubicBezTo>
                  <a:pt x="3906" y="12856"/>
                  <a:pt x="4250" y="12454"/>
                  <a:pt x="4620" y="12084"/>
                </a:cubicBezTo>
                <a:cubicBezTo>
                  <a:pt x="4624" y="12086"/>
                  <a:pt x="4627" y="12087"/>
                  <a:pt x="4631" y="12087"/>
                </a:cubicBezTo>
                <a:cubicBezTo>
                  <a:pt x="4640" y="12087"/>
                  <a:pt x="4647" y="12081"/>
                  <a:pt x="4652" y="12072"/>
                </a:cubicBezTo>
                <a:cubicBezTo>
                  <a:pt x="4664" y="12060"/>
                  <a:pt x="4671" y="12041"/>
                  <a:pt x="4683" y="12023"/>
                </a:cubicBezTo>
                <a:cubicBezTo>
                  <a:pt x="4753" y="11960"/>
                  <a:pt x="4814" y="11896"/>
                  <a:pt x="4883" y="11835"/>
                </a:cubicBezTo>
                <a:lnTo>
                  <a:pt x="4889" y="11835"/>
                </a:lnTo>
                <a:cubicBezTo>
                  <a:pt x="5629" y="11677"/>
                  <a:pt x="6344" y="11402"/>
                  <a:pt x="6995" y="11032"/>
                </a:cubicBezTo>
                <a:cubicBezTo>
                  <a:pt x="7159" y="10938"/>
                  <a:pt x="7316" y="10838"/>
                  <a:pt x="7472" y="10737"/>
                </a:cubicBezTo>
                <a:cubicBezTo>
                  <a:pt x="7597" y="10650"/>
                  <a:pt x="7747" y="10556"/>
                  <a:pt x="7767" y="10392"/>
                </a:cubicBezTo>
                <a:cubicBezTo>
                  <a:pt x="7784" y="10245"/>
                  <a:pt x="7690" y="10123"/>
                  <a:pt x="7546" y="10123"/>
                </a:cubicBezTo>
                <a:cubicBezTo>
                  <a:pt x="7542" y="10123"/>
                  <a:pt x="7539" y="10123"/>
                  <a:pt x="7535" y="10123"/>
                </a:cubicBezTo>
                <a:cubicBezTo>
                  <a:pt x="7460" y="10123"/>
                  <a:pt x="7385" y="10155"/>
                  <a:pt x="7310" y="10180"/>
                </a:cubicBezTo>
                <a:cubicBezTo>
                  <a:pt x="7228" y="10210"/>
                  <a:pt x="7146" y="10242"/>
                  <a:pt x="7070" y="10273"/>
                </a:cubicBezTo>
                <a:cubicBezTo>
                  <a:pt x="6407" y="10543"/>
                  <a:pt x="5792" y="10925"/>
                  <a:pt x="5241" y="11370"/>
                </a:cubicBezTo>
                <a:cubicBezTo>
                  <a:pt x="5135" y="11459"/>
                  <a:pt x="5034" y="11546"/>
                  <a:pt x="4935" y="11633"/>
                </a:cubicBezTo>
                <a:lnTo>
                  <a:pt x="4935" y="11621"/>
                </a:lnTo>
                <a:cubicBezTo>
                  <a:pt x="5235" y="11120"/>
                  <a:pt x="5485" y="10586"/>
                  <a:pt x="5542" y="10004"/>
                </a:cubicBezTo>
                <a:cubicBezTo>
                  <a:pt x="5548" y="9917"/>
                  <a:pt x="5548" y="9828"/>
                  <a:pt x="5548" y="9741"/>
                </a:cubicBezTo>
                <a:cubicBezTo>
                  <a:pt x="5548" y="9660"/>
                  <a:pt x="5548" y="9565"/>
                  <a:pt x="5517" y="9490"/>
                </a:cubicBezTo>
                <a:cubicBezTo>
                  <a:pt x="5486" y="9398"/>
                  <a:pt x="5413" y="9350"/>
                  <a:pt x="5335" y="9350"/>
                </a:cubicBezTo>
                <a:cubicBezTo>
                  <a:pt x="5286" y="9350"/>
                  <a:pt x="5234" y="9369"/>
                  <a:pt x="5190" y="9409"/>
                </a:cubicBezTo>
                <a:cubicBezTo>
                  <a:pt x="5129" y="9458"/>
                  <a:pt x="5097" y="9541"/>
                  <a:pt x="5065" y="9616"/>
                </a:cubicBezTo>
                <a:cubicBezTo>
                  <a:pt x="5034" y="9703"/>
                  <a:pt x="5002" y="9791"/>
                  <a:pt x="4978" y="9879"/>
                </a:cubicBezTo>
                <a:cubicBezTo>
                  <a:pt x="4927" y="10054"/>
                  <a:pt x="4889" y="10236"/>
                  <a:pt x="4859" y="10412"/>
                </a:cubicBezTo>
                <a:cubicBezTo>
                  <a:pt x="4822" y="10624"/>
                  <a:pt x="4802" y="10838"/>
                  <a:pt x="4802" y="11045"/>
                </a:cubicBezTo>
                <a:cubicBezTo>
                  <a:pt x="4802" y="11144"/>
                  <a:pt x="4802" y="11245"/>
                  <a:pt x="4808" y="11352"/>
                </a:cubicBezTo>
                <a:cubicBezTo>
                  <a:pt x="4814" y="11445"/>
                  <a:pt x="4822" y="11546"/>
                  <a:pt x="4840" y="11639"/>
                </a:cubicBezTo>
                <a:cubicBezTo>
                  <a:pt x="4802" y="11702"/>
                  <a:pt x="4771" y="11760"/>
                  <a:pt x="4733" y="11821"/>
                </a:cubicBezTo>
                <a:cubicBezTo>
                  <a:pt x="4376" y="12160"/>
                  <a:pt x="4044" y="12524"/>
                  <a:pt x="3737" y="12912"/>
                </a:cubicBezTo>
                <a:cubicBezTo>
                  <a:pt x="3330" y="13426"/>
                  <a:pt x="2954" y="13984"/>
                  <a:pt x="2621" y="14554"/>
                </a:cubicBezTo>
                <a:cubicBezTo>
                  <a:pt x="2878" y="13513"/>
                  <a:pt x="3205" y="12486"/>
                  <a:pt x="3611" y="11489"/>
                </a:cubicBezTo>
                <a:cubicBezTo>
                  <a:pt x="4070" y="10361"/>
                  <a:pt x="4626" y="9270"/>
                  <a:pt x="5265" y="8231"/>
                </a:cubicBezTo>
                <a:cubicBezTo>
                  <a:pt x="5271" y="8235"/>
                  <a:pt x="5275" y="8239"/>
                  <a:pt x="5280" y="8239"/>
                </a:cubicBezTo>
                <a:cubicBezTo>
                  <a:pt x="5281" y="8239"/>
                  <a:pt x="5283" y="8239"/>
                  <a:pt x="5285" y="8237"/>
                </a:cubicBezTo>
                <a:cubicBezTo>
                  <a:pt x="5505" y="8116"/>
                  <a:pt x="5748" y="8072"/>
                  <a:pt x="5989" y="8072"/>
                </a:cubicBezTo>
                <a:cubicBezTo>
                  <a:pt x="6024" y="8072"/>
                  <a:pt x="6058" y="8073"/>
                  <a:pt x="6093" y="8074"/>
                </a:cubicBezTo>
                <a:cubicBezTo>
                  <a:pt x="6231" y="8080"/>
                  <a:pt x="6369" y="8098"/>
                  <a:pt x="6506" y="8112"/>
                </a:cubicBezTo>
                <a:cubicBezTo>
                  <a:pt x="6582" y="8118"/>
                  <a:pt x="6657" y="8130"/>
                  <a:pt x="6732" y="8136"/>
                </a:cubicBezTo>
                <a:cubicBezTo>
                  <a:pt x="6779" y="8140"/>
                  <a:pt x="6831" y="8153"/>
                  <a:pt x="6882" y="8153"/>
                </a:cubicBezTo>
                <a:cubicBezTo>
                  <a:pt x="6906" y="8153"/>
                  <a:pt x="6929" y="8150"/>
                  <a:pt x="6952" y="8142"/>
                </a:cubicBezTo>
                <a:cubicBezTo>
                  <a:pt x="6965" y="8142"/>
                  <a:pt x="6971" y="8130"/>
                  <a:pt x="6977" y="8124"/>
                </a:cubicBezTo>
                <a:cubicBezTo>
                  <a:pt x="7252" y="8162"/>
                  <a:pt x="7522" y="8205"/>
                  <a:pt x="7798" y="8249"/>
                </a:cubicBezTo>
                <a:cubicBezTo>
                  <a:pt x="8644" y="8393"/>
                  <a:pt x="9491" y="8569"/>
                  <a:pt x="10349" y="8644"/>
                </a:cubicBezTo>
                <a:cubicBezTo>
                  <a:pt x="10654" y="8674"/>
                  <a:pt x="10962" y="8691"/>
                  <a:pt x="11269" y="8691"/>
                </a:cubicBezTo>
                <a:cubicBezTo>
                  <a:pt x="11808" y="8691"/>
                  <a:pt x="12346" y="8638"/>
                  <a:pt x="12869" y="8506"/>
                </a:cubicBezTo>
                <a:cubicBezTo>
                  <a:pt x="13225" y="8413"/>
                  <a:pt x="13608" y="8300"/>
                  <a:pt x="13908" y="8080"/>
                </a:cubicBezTo>
                <a:cubicBezTo>
                  <a:pt x="14041" y="7980"/>
                  <a:pt x="14154" y="7855"/>
                  <a:pt x="14223" y="7704"/>
                </a:cubicBezTo>
                <a:cubicBezTo>
                  <a:pt x="14290" y="7540"/>
                  <a:pt x="14304" y="7366"/>
                  <a:pt x="14266" y="7196"/>
                </a:cubicBezTo>
                <a:cubicBezTo>
                  <a:pt x="14191" y="6826"/>
                  <a:pt x="13922" y="6557"/>
                  <a:pt x="13608" y="6369"/>
                </a:cubicBezTo>
                <a:cubicBezTo>
                  <a:pt x="13275" y="6175"/>
                  <a:pt x="12899" y="6074"/>
                  <a:pt x="12549" y="5917"/>
                </a:cubicBezTo>
                <a:cubicBezTo>
                  <a:pt x="12461" y="5880"/>
                  <a:pt x="12367" y="5836"/>
                  <a:pt x="12279" y="5793"/>
                </a:cubicBezTo>
                <a:lnTo>
                  <a:pt x="12279" y="5787"/>
                </a:lnTo>
                <a:cubicBezTo>
                  <a:pt x="12267" y="5749"/>
                  <a:pt x="12254" y="5717"/>
                  <a:pt x="12242" y="5680"/>
                </a:cubicBezTo>
                <a:cubicBezTo>
                  <a:pt x="12222" y="5642"/>
                  <a:pt x="12210" y="5611"/>
                  <a:pt x="12198" y="5573"/>
                </a:cubicBezTo>
                <a:cubicBezTo>
                  <a:pt x="12185" y="5298"/>
                  <a:pt x="12103" y="5009"/>
                  <a:pt x="12022" y="4752"/>
                </a:cubicBezTo>
                <a:cubicBezTo>
                  <a:pt x="11721" y="3825"/>
                  <a:pt x="11102" y="3028"/>
                  <a:pt x="10425" y="2339"/>
                </a:cubicBezTo>
                <a:cubicBezTo>
                  <a:pt x="10349" y="2258"/>
                  <a:pt x="10274" y="2183"/>
                  <a:pt x="10192" y="2101"/>
                </a:cubicBezTo>
                <a:cubicBezTo>
                  <a:pt x="10186" y="2101"/>
                  <a:pt x="10186" y="2095"/>
                  <a:pt x="10180" y="2095"/>
                </a:cubicBezTo>
                <a:cubicBezTo>
                  <a:pt x="9948" y="1870"/>
                  <a:pt x="9697" y="1662"/>
                  <a:pt x="9415" y="1512"/>
                </a:cubicBezTo>
                <a:cubicBezTo>
                  <a:pt x="9214" y="1405"/>
                  <a:pt x="9008" y="1336"/>
                  <a:pt x="8788" y="1298"/>
                </a:cubicBezTo>
                <a:cubicBezTo>
                  <a:pt x="8582" y="1261"/>
                  <a:pt x="8369" y="1231"/>
                  <a:pt x="8193" y="1124"/>
                </a:cubicBezTo>
                <a:cubicBezTo>
                  <a:pt x="8155" y="1086"/>
                  <a:pt x="8117" y="1049"/>
                  <a:pt x="8086" y="1005"/>
                </a:cubicBezTo>
                <a:cubicBezTo>
                  <a:pt x="8086" y="991"/>
                  <a:pt x="8080" y="985"/>
                  <a:pt x="8074" y="979"/>
                </a:cubicBezTo>
                <a:cubicBezTo>
                  <a:pt x="8062" y="942"/>
                  <a:pt x="8042" y="904"/>
                  <a:pt x="8024" y="866"/>
                </a:cubicBezTo>
                <a:lnTo>
                  <a:pt x="8024" y="860"/>
                </a:lnTo>
                <a:cubicBezTo>
                  <a:pt x="8018" y="829"/>
                  <a:pt x="8011" y="791"/>
                  <a:pt x="8005" y="760"/>
                </a:cubicBezTo>
                <a:cubicBezTo>
                  <a:pt x="8005" y="734"/>
                  <a:pt x="7992" y="728"/>
                  <a:pt x="7973" y="722"/>
                </a:cubicBezTo>
                <a:cubicBezTo>
                  <a:pt x="7967" y="678"/>
                  <a:pt x="7967" y="629"/>
                  <a:pt x="7949" y="584"/>
                </a:cubicBezTo>
                <a:cubicBezTo>
                  <a:pt x="7949" y="576"/>
                  <a:pt x="7942" y="572"/>
                  <a:pt x="7935" y="572"/>
                </a:cubicBezTo>
                <a:cubicBezTo>
                  <a:pt x="7926" y="572"/>
                  <a:pt x="7915" y="577"/>
                  <a:pt x="7911" y="584"/>
                </a:cubicBezTo>
                <a:cubicBezTo>
                  <a:pt x="7905" y="597"/>
                  <a:pt x="7898" y="609"/>
                  <a:pt x="7898" y="621"/>
                </a:cubicBezTo>
                <a:cubicBezTo>
                  <a:pt x="7888" y="603"/>
                  <a:pt x="7864" y="587"/>
                  <a:pt x="7839" y="587"/>
                </a:cubicBezTo>
                <a:cubicBezTo>
                  <a:pt x="7831" y="587"/>
                  <a:pt x="7824" y="588"/>
                  <a:pt x="7816" y="591"/>
                </a:cubicBezTo>
                <a:cubicBezTo>
                  <a:pt x="7798" y="603"/>
                  <a:pt x="7779" y="615"/>
                  <a:pt x="7761" y="621"/>
                </a:cubicBezTo>
                <a:cubicBezTo>
                  <a:pt x="7747" y="621"/>
                  <a:pt x="7735" y="629"/>
                  <a:pt x="7723" y="647"/>
                </a:cubicBezTo>
                <a:lnTo>
                  <a:pt x="7717" y="653"/>
                </a:lnTo>
                <a:cubicBezTo>
                  <a:pt x="7027" y="1055"/>
                  <a:pt x="6419" y="1593"/>
                  <a:pt x="5936" y="2226"/>
                </a:cubicBezTo>
                <a:cubicBezTo>
                  <a:pt x="5774" y="1781"/>
                  <a:pt x="5792" y="1286"/>
                  <a:pt x="5635" y="835"/>
                </a:cubicBezTo>
                <a:cubicBezTo>
                  <a:pt x="5511" y="478"/>
                  <a:pt x="5265" y="126"/>
                  <a:pt x="4877" y="27"/>
                </a:cubicBezTo>
                <a:cubicBezTo>
                  <a:pt x="4804" y="9"/>
                  <a:pt x="4728" y="1"/>
                  <a:pt x="4652"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517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21"/>
          <p:cNvSpPr txBox="1">
            <a:spLocks noGrp="1"/>
          </p:cNvSpPr>
          <p:nvPr>
            <p:ph type="ctrTitle"/>
          </p:nvPr>
        </p:nvSpPr>
        <p:spPr>
          <a:prstGeom prst="rect">
            <a:avLst/>
          </a:prstGeom>
          <a:noFill/>
          <a:ln>
            <a:noFill/>
          </a:ln>
        </p:spPr>
        <p:txBody>
          <a:bodyPr spcFirstLastPara="1" wrap="square" lIns="0" tIns="0" rIns="0" bIns="0" anchor="b" anchorCtr="0">
            <a:normAutofit/>
          </a:bodyPr>
          <a:lstStyle/>
          <a:p>
            <a:pPr marL="0" lvl="0" indent="0" algn="ctr" rtl="0">
              <a:lnSpc>
                <a:spcPct val="88000"/>
              </a:lnSpc>
              <a:spcBef>
                <a:spcPts val="0"/>
              </a:spcBef>
              <a:spcAft>
                <a:spcPts val="0"/>
              </a:spcAft>
              <a:buClr>
                <a:schemeClr val="lt1"/>
              </a:buClr>
              <a:buSzPts val="5600"/>
              <a:buFont typeface="Arial"/>
              <a:buNone/>
            </a:pPr>
            <a:endParaRPr/>
          </a:p>
        </p:txBody>
      </p:sp>
      <p:sp>
        <p:nvSpPr>
          <p:cNvPr id="567" name="Google Shape;567;p21"/>
          <p:cNvSpPr txBox="1">
            <a:spLocks noGrp="1"/>
          </p:cNvSpPr>
          <p:nvPr>
            <p:ph type="subTitle" idx="1"/>
          </p:nvPr>
        </p:nvSpPr>
        <p:spPr>
          <a:prstGeom prst="rect">
            <a:avLst/>
          </a:prstGeom>
          <a:noFill/>
          <a:ln>
            <a:noFill/>
          </a:ln>
        </p:spPr>
        <p:txBody>
          <a:bodyPr spcFirstLastPara="1" wrap="square" lIns="0" tIns="0" rIns="0" bIns="0" anchor="t" anchorCtr="0">
            <a:normAutofit/>
          </a:bodyPr>
          <a:lstStyle/>
          <a:p>
            <a:pPr marL="0" lvl="0" indent="0" algn="ctr" rtl="0">
              <a:lnSpc>
                <a:spcPct val="120000"/>
              </a:lnSpc>
              <a:spcBef>
                <a:spcPts val="0"/>
              </a:spcBef>
              <a:spcAft>
                <a:spcPts val="0"/>
              </a:spcAft>
              <a:buSzPts val="2800"/>
              <a:buNone/>
            </a:pPr>
            <a:endParaRPr/>
          </a:p>
        </p:txBody>
      </p:sp>
      <p:pic>
        <p:nvPicPr>
          <p:cNvPr id="568" name="Google Shape;568;p21" descr="Greenhouse - Mee Industries, Inc."/>
          <p:cNvPicPr preferRelativeResize="0"/>
          <p:nvPr/>
        </p:nvPicPr>
        <p:blipFill rotWithShape="1">
          <a:blip r:embed="rId3">
            <a:alphaModFix/>
          </a:blip>
          <a:srcRect/>
          <a:stretch/>
        </p:blipFill>
        <p:spPr>
          <a:xfrm>
            <a:off x="0" y="-1"/>
            <a:ext cx="13236989" cy="7001301"/>
          </a:xfrm>
          <a:prstGeom prst="rect">
            <a:avLst/>
          </a:prstGeom>
          <a:noFill/>
          <a:ln>
            <a:noFill/>
          </a:ln>
        </p:spPr>
      </p:pic>
      <p:sp>
        <p:nvSpPr>
          <p:cNvPr id="569" name="Google Shape;569;p21"/>
          <p:cNvSpPr/>
          <p:nvPr/>
        </p:nvSpPr>
        <p:spPr>
          <a:xfrm>
            <a:off x="2316000" y="-351000"/>
            <a:ext cx="7560000" cy="7560000"/>
          </a:xfrm>
          <a:prstGeom prst="ellipse">
            <a:avLst/>
          </a:prstGeom>
          <a:solidFill>
            <a:srgbClr val="203924"/>
          </a:solidFill>
          <a:ln w="12700" cap="flat" cmpd="sng">
            <a:solidFill>
              <a:srgbClr val="2039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hu-HU" sz="11500" dirty="0" err="1">
                <a:solidFill>
                  <a:schemeClr val="lt1"/>
                </a:solidFill>
                <a:latin typeface="+mj-lt"/>
                <a:ea typeface="Arial"/>
                <a:cs typeface="Arial"/>
                <a:sym typeface="Arial"/>
              </a:rPr>
              <a:t>Vape</a:t>
            </a:r>
            <a:r>
              <a:rPr lang="hu-HU" sz="11500" dirty="0">
                <a:solidFill>
                  <a:schemeClr val="lt1"/>
                </a:solidFill>
                <a:latin typeface="+mj-lt"/>
                <a:ea typeface="Arial"/>
                <a:cs typeface="Arial"/>
                <a:sym typeface="Arial"/>
              </a:rPr>
              <a:t> System</a:t>
            </a:r>
            <a:endParaRPr dirty="0">
              <a:latin typeface="+mj-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9"/>
                                        </p:tgtEl>
                                        <p:attrNameLst>
                                          <p:attrName>style.visibility</p:attrName>
                                        </p:attrNameLst>
                                      </p:cBhvr>
                                      <p:to>
                                        <p:strVal val="visible"/>
                                      </p:to>
                                    </p:set>
                                    <p:animEffect transition="in" filter="fade">
                                      <p:cBhvr>
                                        <p:cTn id="7" dur="750"/>
                                        <p:tgtEl>
                                          <p:spTgt spid="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22"/>
          <p:cNvSpPr txBox="1">
            <a:spLocks noGrp="1"/>
          </p:cNvSpPr>
          <p:nvPr>
            <p:ph type="title"/>
          </p:nvPr>
        </p:nvSpPr>
        <p:spPr>
          <a:prstGeom prst="rect">
            <a:avLst/>
          </a:prstGeom>
          <a:noFill/>
          <a:ln>
            <a:noFill/>
          </a:ln>
        </p:spPr>
        <p:txBody>
          <a:bodyPr spcFirstLastPara="1" wrap="square" lIns="0" tIns="0" rIns="0" bIns="0" anchor="t" anchorCtr="0">
            <a:normAutofit/>
          </a:bodyPr>
          <a:lstStyle/>
          <a:p>
            <a:pPr marL="0" lvl="0" indent="0" algn="l" rtl="0">
              <a:lnSpc>
                <a:spcPct val="88000"/>
              </a:lnSpc>
              <a:spcBef>
                <a:spcPts val="0"/>
              </a:spcBef>
              <a:spcAft>
                <a:spcPts val="0"/>
              </a:spcAft>
              <a:buClr>
                <a:schemeClr val="lt1"/>
              </a:buClr>
              <a:buSzPts val="7200"/>
              <a:buFont typeface="Arial"/>
              <a:buNone/>
            </a:pPr>
            <a:r>
              <a:rPr lang="hu-HU" sz="7200" dirty="0" err="1"/>
              <a:t>Introduction</a:t>
            </a:r>
            <a:endParaRPr sz="7200" dirty="0"/>
          </a:p>
        </p:txBody>
      </p:sp>
      <p:sp>
        <p:nvSpPr>
          <p:cNvPr id="575" name="Google Shape;575;p22"/>
          <p:cNvSpPr txBox="1">
            <a:spLocks noGrp="1"/>
          </p:cNvSpPr>
          <p:nvPr>
            <p:ph idx="1"/>
          </p:nvPr>
        </p:nvSpPr>
        <p:spPr>
          <a:xfrm>
            <a:off x="720000" y="2301595"/>
            <a:ext cx="5304644" cy="4351338"/>
          </a:xfrm>
          <a:prstGeom prst="rect">
            <a:avLst/>
          </a:prstGeom>
          <a:noFill/>
          <a:ln>
            <a:noFill/>
          </a:ln>
        </p:spPr>
        <p:txBody>
          <a:bodyPr spcFirstLastPara="1" wrap="square" lIns="0" tIns="0" rIns="0" bIns="0" anchor="t" anchorCtr="0">
            <a:normAutofit/>
          </a:bodyPr>
          <a:lstStyle/>
          <a:p>
            <a:pPr marL="228600" lvl="0" indent="-228600" algn="l" rtl="0">
              <a:lnSpc>
                <a:spcPct val="120000"/>
              </a:lnSpc>
              <a:spcBef>
                <a:spcPts val="0"/>
              </a:spcBef>
              <a:spcAft>
                <a:spcPts val="0"/>
              </a:spcAft>
              <a:buSzPts val="2800"/>
              <a:buChar char="•"/>
            </a:pPr>
            <a:r>
              <a:rPr lang="hu-HU" sz="2800" b="1" dirty="0" err="1">
                <a:solidFill>
                  <a:schemeClr val="lt1"/>
                </a:solidFill>
              </a:rPr>
              <a:t>What</a:t>
            </a:r>
            <a:r>
              <a:rPr lang="hu-HU" sz="2800" b="1" dirty="0">
                <a:solidFill>
                  <a:schemeClr val="lt1"/>
                </a:solidFill>
              </a:rPr>
              <a:t> </a:t>
            </a:r>
            <a:r>
              <a:rPr lang="hu-HU" sz="2800" b="1" dirty="0" err="1">
                <a:solidFill>
                  <a:schemeClr val="lt1"/>
                </a:solidFill>
              </a:rPr>
              <a:t>are</a:t>
            </a:r>
            <a:r>
              <a:rPr lang="hu-HU" sz="2800" b="1" dirty="0">
                <a:solidFill>
                  <a:schemeClr val="lt1"/>
                </a:solidFill>
              </a:rPr>
              <a:t> </a:t>
            </a:r>
            <a:r>
              <a:rPr lang="hu-HU" sz="2800" b="1" dirty="0" err="1">
                <a:solidFill>
                  <a:schemeClr val="lt1"/>
                </a:solidFill>
              </a:rPr>
              <a:t>Vapor</a:t>
            </a:r>
            <a:r>
              <a:rPr lang="hu-HU" sz="2800" b="1" dirty="0">
                <a:solidFill>
                  <a:schemeClr val="lt1"/>
                </a:solidFill>
              </a:rPr>
              <a:t> </a:t>
            </a:r>
            <a:r>
              <a:rPr lang="hu-HU" sz="2800" b="1" dirty="0" err="1">
                <a:solidFill>
                  <a:schemeClr val="lt1"/>
                </a:solidFill>
              </a:rPr>
              <a:t>Sensors</a:t>
            </a:r>
            <a:r>
              <a:rPr lang="hu-HU" sz="2800" b="1" dirty="0">
                <a:solidFill>
                  <a:schemeClr val="lt1"/>
                </a:solidFill>
              </a:rPr>
              <a:t>?</a:t>
            </a:r>
            <a:endParaRPr dirty="0"/>
          </a:p>
          <a:p>
            <a:pPr marL="0" lvl="0" indent="0" algn="l" rtl="0">
              <a:lnSpc>
                <a:spcPct val="120000"/>
              </a:lnSpc>
              <a:spcBef>
                <a:spcPts val="1000"/>
              </a:spcBef>
              <a:spcAft>
                <a:spcPts val="0"/>
              </a:spcAft>
              <a:buSzPts val="2800"/>
              <a:buNone/>
            </a:pPr>
            <a:r>
              <a:rPr lang="hu-HU" sz="2800" dirty="0" err="1">
                <a:solidFill>
                  <a:schemeClr val="lt1"/>
                </a:solidFill>
              </a:rPr>
              <a:t>Sensors</a:t>
            </a:r>
            <a:r>
              <a:rPr lang="hu-HU" sz="2800" dirty="0">
                <a:solidFill>
                  <a:schemeClr val="lt1"/>
                </a:solidFill>
              </a:rPr>
              <a:t> </a:t>
            </a:r>
            <a:r>
              <a:rPr lang="hu-HU" sz="2800" dirty="0" err="1">
                <a:solidFill>
                  <a:schemeClr val="lt1"/>
                </a:solidFill>
              </a:rPr>
              <a:t>that</a:t>
            </a:r>
            <a:r>
              <a:rPr lang="hu-HU" sz="2800" dirty="0">
                <a:solidFill>
                  <a:schemeClr val="lt1"/>
                </a:solidFill>
              </a:rPr>
              <a:t> </a:t>
            </a:r>
            <a:r>
              <a:rPr lang="hu-HU" sz="2800" dirty="0" err="1">
                <a:solidFill>
                  <a:schemeClr val="lt1"/>
                </a:solidFill>
              </a:rPr>
              <a:t>measure</a:t>
            </a:r>
            <a:r>
              <a:rPr lang="hu-HU" sz="2800" dirty="0">
                <a:solidFill>
                  <a:schemeClr val="lt1"/>
                </a:solidFill>
              </a:rPr>
              <a:t> </a:t>
            </a:r>
            <a:r>
              <a:rPr lang="hu-HU" sz="2800" dirty="0" err="1">
                <a:solidFill>
                  <a:schemeClr val="lt1"/>
                </a:solidFill>
              </a:rPr>
              <a:t>the</a:t>
            </a:r>
            <a:r>
              <a:rPr lang="hu-HU" sz="2800" dirty="0">
                <a:solidFill>
                  <a:schemeClr val="lt1"/>
                </a:solidFill>
              </a:rPr>
              <a:t> </a:t>
            </a:r>
            <a:r>
              <a:rPr lang="hu-HU" sz="2800" dirty="0" err="1">
                <a:solidFill>
                  <a:schemeClr val="lt1"/>
                </a:solidFill>
              </a:rPr>
              <a:t>amount</a:t>
            </a:r>
            <a:r>
              <a:rPr lang="hu-HU" sz="2800" dirty="0">
                <a:solidFill>
                  <a:schemeClr val="lt1"/>
                </a:solidFill>
              </a:rPr>
              <a:t> of </a:t>
            </a:r>
            <a:r>
              <a:rPr lang="hu-HU" sz="2800" dirty="0" err="1">
                <a:solidFill>
                  <a:schemeClr val="lt1"/>
                </a:solidFill>
              </a:rPr>
              <a:t>water</a:t>
            </a:r>
            <a:r>
              <a:rPr lang="hu-HU" sz="2800" dirty="0">
                <a:solidFill>
                  <a:schemeClr val="lt1"/>
                </a:solidFill>
              </a:rPr>
              <a:t> </a:t>
            </a:r>
            <a:r>
              <a:rPr lang="hu-HU" sz="2800" dirty="0" err="1">
                <a:solidFill>
                  <a:schemeClr val="lt1"/>
                </a:solidFill>
              </a:rPr>
              <a:t>vapor</a:t>
            </a:r>
            <a:r>
              <a:rPr lang="hu-HU" sz="2800" dirty="0">
                <a:solidFill>
                  <a:schemeClr val="lt1"/>
                </a:solidFill>
              </a:rPr>
              <a:t> </a:t>
            </a:r>
            <a:r>
              <a:rPr lang="hu-HU" sz="2800" dirty="0" err="1">
                <a:solidFill>
                  <a:schemeClr val="lt1"/>
                </a:solidFill>
              </a:rPr>
              <a:t>present</a:t>
            </a:r>
            <a:r>
              <a:rPr lang="hu-HU" sz="2800" dirty="0">
                <a:solidFill>
                  <a:schemeClr val="lt1"/>
                </a:solidFill>
              </a:rPr>
              <a:t> in </a:t>
            </a:r>
            <a:r>
              <a:rPr lang="hu-HU" sz="2800" dirty="0" err="1">
                <a:solidFill>
                  <a:schemeClr val="lt1"/>
                </a:solidFill>
              </a:rPr>
              <a:t>the</a:t>
            </a:r>
            <a:r>
              <a:rPr lang="hu-HU" sz="2800" dirty="0">
                <a:solidFill>
                  <a:schemeClr val="lt1"/>
                </a:solidFill>
              </a:rPr>
              <a:t> air</a:t>
            </a:r>
            <a:endParaRPr dirty="0"/>
          </a:p>
        </p:txBody>
      </p:sp>
      <p:pic>
        <p:nvPicPr>
          <p:cNvPr id="576" name="Google Shape;576;p22"/>
          <p:cNvPicPr preferRelativeResize="0"/>
          <p:nvPr/>
        </p:nvPicPr>
        <p:blipFill rotWithShape="1">
          <a:blip r:embed="rId3">
            <a:alphaModFix amt="69000"/>
          </a:blip>
          <a:srcRect l="16661" t="2398" r="16773" b="2407"/>
          <a:stretch/>
        </p:blipFill>
        <p:spPr>
          <a:xfrm rot="-5400000">
            <a:off x="6792000" y="1458000"/>
            <a:ext cx="5400000" cy="5400000"/>
          </a:xfrm>
          <a:prstGeom prst="flowChartDelay">
            <a:avLst/>
          </a:prstGeom>
          <a:noFill/>
          <a:ln>
            <a:noFill/>
          </a:ln>
        </p:spPr>
      </p:pic>
      <p:sp>
        <p:nvSpPr>
          <p:cNvPr id="577" name="Google Shape;577;p22"/>
          <p:cNvSpPr/>
          <p:nvPr/>
        </p:nvSpPr>
        <p:spPr>
          <a:xfrm rot="-4499999" flipH="1">
            <a:off x="8799265" y="-178966"/>
            <a:ext cx="3600000" cy="3600000"/>
          </a:xfrm>
          <a:custGeom>
            <a:avLst/>
            <a:gdLst/>
            <a:ahLst/>
            <a:cxnLst/>
            <a:rect l="l" t="t" r="r" b="b"/>
            <a:pathLst>
              <a:path w="11778" h="13456" extrusionOk="0">
                <a:moveTo>
                  <a:pt x="9508" y="850"/>
                </a:moveTo>
                <a:lnTo>
                  <a:pt x="9508" y="862"/>
                </a:lnTo>
                <a:cubicBezTo>
                  <a:pt x="9502" y="874"/>
                  <a:pt x="9490" y="893"/>
                  <a:pt x="9476" y="911"/>
                </a:cubicBezTo>
                <a:cubicBezTo>
                  <a:pt x="9490" y="893"/>
                  <a:pt x="9496" y="868"/>
                  <a:pt x="9508" y="850"/>
                </a:cubicBezTo>
                <a:close/>
                <a:moveTo>
                  <a:pt x="9696" y="874"/>
                </a:moveTo>
                <a:lnTo>
                  <a:pt x="9696" y="874"/>
                </a:lnTo>
                <a:cubicBezTo>
                  <a:pt x="9571" y="1533"/>
                  <a:pt x="9358" y="2178"/>
                  <a:pt x="9063" y="2786"/>
                </a:cubicBezTo>
                <a:cubicBezTo>
                  <a:pt x="8857" y="3219"/>
                  <a:pt x="8606" y="3632"/>
                  <a:pt x="8324" y="4021"/>
                </a:cubicBezTo>
                <a:cubicBezTo>
                  <a:pt x="8029" y="4415"/>
                  <a:pt x="7697" y="4785"/>
                  <a:pt x="7365" y="5143"/>
                </a:cubicBezTo>
                <a:cubicBezTo>
                  <a:pt x="7189" y="5325"/>
                  <a:pt x="7020" y="5505"/>
                  <a:pt x="6850" y="5681"/>
                </a:cubicBezTo>
                <a:cubicBezTo>
                  <a:pt x="7001" y="5487"/>
                  <a:pt x="7145" y="5293"/>
                  <a:pt x="7295" y="5091"/>
                </a:cubicBezTo>
                <a:cubicBezTo>
                  <a:pt x="7559" y="4723"/>
                  <a:pt x="7822" y="4353"/>
                  <a:pt x="8073" y="3971"/>
                </a:cubicBezTo>
                <a:cubicBezTo>
                  <a:pt x="8311" y="3613"/>
                  <a:pt x="8542" y="3243"/>
                  <a:pt x="8762" y="2873"/>
                </a:cubicBezTo>
                <a:cubicBezTo>
                  <a:pt x="8976" y="2504"/>
                  <a:pt x="9182" y="2128"/>
                  <a:pt x="9358" y="1739"/>
                </a:cubicBezTo>
                <a:cubicBezTo>
                  <a:pt x="9482" y="1457"/>
                  <a:pt x="9603" y="1169"/>
                  <a:pt x="9696" y="874"/>
                </a:cubicBezTo>
                <a:close/>
                <a:moveTo>
                  <a:pt x="9534" y="874"/>
                </a:moveTo>
                <a:lnTo>
                  <a:pt x="9534" y="874"/>
                </a:lnTo>
                <a:cubicBezTo>
                  <a:pt x="9464" y="1030"/>
                  <a:pt x="9383" y="1194"/>
                  <a:pt x="9308" y="1351"/>
                </a:cubicBezTo>
                <a:cubicBezTo>
                  <a:pt x="9106" y="1745"/>
                  <a:pt x="8894" y="2121"/>
                  <a:pt x="8669" y="2497"/>
                </a:cubicBezTo>
                <a:cubicBezTo>
                  <a:pt x="8443" y="2873"/>
                  <a:pt x="8211" y="3243"/>
                  <a:pt x="7978" y="3613"/>
                </a:cubicBezTo>
                <a:cubicBezTo>
                  <a:pt x="7729" y="4015"/>
                  <a:pt x="7483" y="4415"/>
                  <a:pt x="7234" y="4810"/>
                </a:cubicBezTo>
                <a:cubicBezTo>
                  <a:pt x="6995" y="5198"/>
                  <a:pt x="6757" y="5580"/>
                  <a:pt x="6519" y="5964"/>
                </a:cubicBezTo>
                <a:cubicBezTo>
                  <a:pt x="6638" y="5650"/>
                  <a:pt x="6775" y="5343"/>
                  <a:pt x="6925" y="5036"/>
                </a:cubicBezTo>
                <a:cubicBezTo>
                  <a:pt x="7107" y="4660"/>
                  <a:pt x="7315" y="4296"/>
                  <a:pt x="7527" y="3933"/>
                </a:cubicBezTo>
                <a:cubicBezTo>
                  <a:pt x="7741" y="3575"/>
                  <a:pt x="7960" y="3219"/>
                  <a:pt x="8192" y="2867"/>
                </a:cubicBezTo>
                <a:cubicBezTo>
                  <a:pt x="8418" y="2516"/>
                  <a:pt x="8649" y="2172"/>
                  <a:pt x="8888" y="1827"/>
                </a:cubicBezTo>
                <a:cubicBezTo>
                  <a:pt x="9100" y="1507"/>
                  <a:pt x="9320" y="1188"/>
                  <a:pt x="9534" y="874"/>
                </a:cubicBezTo>
                <a:close/>
                <a:moveTo>
                  <a:pt x="9716" y="605"/>
                </a:moveTo>
                <a:lnTo>
                  <a:pt x="9716" y="605"/>
                </a:lnTo>
                <a:cubicBezTo>
                  <a:pt x="9708" y="624"/>
                  <a:pt x="9708" y="642"/>
                  <a:pt x="9702" y="662"/>
                </a:cubicBezTo>
                <a:cubicBezTo>
                  <a:pt x="9615" y="981"/>
                  <a:pt x="9502" y="1287"/>
                  <a:pt x="9370" y="1588"/>
                </a:cubicBezTo>
                <a:cubicBezTo>
                  <a:pt x="9201" y="1978"/>
                  <a:pt x="9013" y="2360"/>
                  <a:pt x="8800" y="2722"/>
                </a:cubicBezTo>
                <a:cubicBezTo>
                  <a:pt x="8588" y="3098"/>
                  <a:pt x="8354" y="3469"/>
                  <a:pt x="8117" y="3827"/>
                </a:cubicBezTo>
                <a:cubicBezTo>
                  <a:pt x="7873" y="4203"/>
                  <a:pt x="7622" y="4573"/>
                  <a:pt x="7359" y="4941"/>
                </a:cubicBezTo>
                <a:cubicBezTo>
                  <a:pt x="7139" y="5249"/>
                  <a:pt x="6913" y="5556"/>
                  <a:pt x="6682" y="5863"/>
                </a:cubicBezTo>
                <a:cubicBezTo>
                  <a:pt x="6613" y="5938"/>
                  <a:pt x="6537" y="6014"/>
                  <a:pt x="6468" y="6095"/>
                </a:cubicBezTo>
                <a:cubicBezTo>
                  <a:pt x="6468" y="6083"/>
                  <a:pt x="6474" y="6069"/>
                  <a:pt x="6482" y="6057"/>
                </a:cubicBezTo>
                <a:cubicBezTo>
                  <a:pt x="6707" y="5701"/>
                  <a:pt x="6939" y="5337"/>
                  <a:pt x="7171" y="4973"/>
                </a:cubicBezTo>
                <a:cubicBezTo>
                  <a:pt x="7422" y="4573"/>
                  <a:pt x="7671" y="4177"/>
                  <a:pt x="7923" y="3783"/>
                </a:cubicBezTo>
                <a:cubicBezTo>
                  <a:pt x="8154" y="3407"/>
                  <a:pt x="8392" y="3031"/>
                  <a:pt x="8625" y="2647"/>
                </a:cubicBezTo>
                <a:cubicBezTo>
                  <a:pt x="8851" y="2279"/>
                  <a:pt x="9069" y="1903"/>
                  <a:pt x="9270" y="1513"/>
                </a:cubicBezTo>
                <a:cubicBezTo>
                  <a:pt x="9415" y="1232"/>
                  <a:pt x="9558" y="943"/>
                  <a:pt x="9684" y="648"/>
                </a:cubicBezTo>
                <a:cubicBezTo>
                  <a:pt x="9690" y="636"/>
                  <a:pt x="9702" y="617"/>
                  <a:pt x="9716" y="605"/>
                </a:cubicBezTo>
                <a:close/>
                <a:moveTo>
                  <a:pt x="8700" y="2053"/>
                </a:moveTo>
                <a:lnTo>
                  <a:pt x="8700" y="2053"/>
                </a:lnTo>
                <a:cubicBezTo>
                  <a:pt x="8550" y="2279"/>
                  <a:pt x="8392" y="2504"/>
                  <a:pt x="8242" y="2730"/>
                </a:cubicBezTo>
                <a:cubicBezTo>
                  <a:pt x="8016" y="3080"/>
                  <a:pt x="7784" y="3431"/>
                  <a:pt x="7572" y="3789"/>
                </a:cubicBezTo>
                <a:cubicBezTo>
                  <a:pt x="7359" y="4145"/>
                  <a:pt x="7151" y="4509"/>
                  <a:pt x="6963" y="4879"/>
                </a:cubicBezTo>
                <a:cubicBezTo>
                  <a:pt x="6769" y="5249"/>
                  <a:pt x="6594" y="5631"/>
                  <a:pt x="6444" y="6020"/>
                </a:cubicBezTo>
                <a:cubicBezTo>
                  <a:pt x="6425" y="6069"/>
                  <a:pt x="6412" y="6120"/>
                  <a:pt x="6393" y="6164"/>
                </a:cubicBezTo>
                <a:cubicBezTo>
                  <a:pt x="6387" y="6170"/>
                  <a:pt x="6387" y="6176"/>
                  <a:pt x="6393" y="6176"/>
                </a:cubicBezTo>
                <a:cubicBezTo>
                  <a:pt x="6387" y="6181"/>
                  <a:pt x="6382" y="6182"/>
                  <a:pt x="6381" y="6188"/>
                </a:cubicBezTo>
                <a:lnTo>
                  <a:pt x="6381" y="6188"/>
                </a:lnTo>
                <a:cubicBezTo>
                  <a:pt x="6451" y="5260"/>
                  <a:pt x="6902" y="4414"/>
                  <a:pt x="7434" y="3670"/>
                </a:cubicBezTo>
                <a:cubicBezTo>
                  <a:pt x="7835" y="3112"/>
                  <a:pt x="8279" y="2592"/>
                  <a:pt x="8700" y="2053"/>
                </a:cubicBezTo>
                <a:close/>
                <a:moveTo>
                  <a:pt x="11307" y="4472"/>
                </a:moveTo>
                <a:cubicBezTo>
                  <a:pt x="11232" y="4509"/>
                  <a:pt x="11157" y="4553"/>
                  <a:pt x="11081" y="4591"/>
                </a:cubicBezTo>
                <a:cubicBezTo>
                  <a:pt x="10899" y="4685"/>
                  <a:pt x="10711" y="4767"/>
                  <a:pt x="10523" y="4842"/>
                </a:cubicBezTo>
                <a:cubicBezTo>
                  <a:pt x="10147" y="4992"/>
                  <a:pt x="9759" y="5123"/>
                  <a:pt x="9370" y="5249"/>
                </a:cubicBezTo>
                <a:cubicBezTo>
                  <a:pt x="9001" y="5374"/>
                  <a:pt x="8631" y="5493"/>
                  <a:pt x="8267" y="5644"/>
                </a:cubicBezTo>
                <a:cubicBezTo>
                  <a:pt x="7917" y="5782"/>
                  <a:pt x="7578" y="5944"/>
                  <a:pt x="7258" y="6138"/>
                </a:cubicBezTo>
                <a:cubicBezTo>
                  <a:pt x="6971" y="6320"/>
                  <a:pt x="6700" y="6528"/>
                  <a:pt x="6468" y="6772"/>
                </a:cubicBezTo>
                <a:cubicBezTo>
                  <a:pt x="6632" y="6552"/>
                  <a:pt x="6813" y="6352"/>
                  <a:pt x="7014" y="6164"/>
                </a:cubicBezTo>
                <a:cubicBezTo>
                  <a:pt x="7295" y="5901"/>
                  <a:pt x="7602" y="5675"/>
                  <a:pt x="7935" y="5487"/>
                </a:cubicBezTo>
                <a:cubicBezTo>
                  <a:pt x="8273" y="5293"/>
                  <a:pt x="8643" y="5143"/>
                  <a:pt x="9019" y="5036"/>
                </a:cubicBezTo>
                <a:cubicBezTo>
                  <a:pt x="9433" y="4917"/>
                  <a:pt x="9859" y="4836"/>
                  <a:pt x="10280" y="4747"/>
                </a:cubicBezTo>
                <a:cubicBezTo>
                  <a:pt x="10624" y="4672"/>
                  <a:pt x="10975" y="4591"/>
                  <a:pt x="11307" y="4472"/>
                </a:cubicBezTo>
                <a:close/>
                <a:moveTo>
                  <a:pt x="11388" y="4484"/>
                </a:moveTo>
                <a:lnTo>
                  <a:pt x="11388" y="4484"/>
                </a:lnTo>
                <a:cubicBezTo>
                  <a:pt x="11357" y="4509"/>
                  <a:pt x="11325" y="4535"/>
                  <a:pt x="11301" y="4559"/>
                </a:cubicBezTo>
                <a:cubicBezTo>
                  <a:pt x="11275" y="4579"/>
                  <a:pt x="11257" y="4597"/>
                  <a:pt x="11238" y="4610"/>
                </a:cubicBezTo>
                <a:cubicBezTo>
                  <a:pt x="10919" y="4848"/>
                  <a:pt x="10555" y="5036"/>
                  <a:pt x="10185" y="5186"/>
                </a:cubicBezTo>
                <a:cubicBezTo>
                  <a:pt x="9627" y="5412"/>
                  <a:pt x="9039" y="5562"/>
                  <a:pt x="8467" y="5750"/>
                </a:cubicBezTo>
                <a:cubicBezTo>
                  <a:pt x="8174" y="5844"/>
                  <a:pt x="7885" y="5950"/>
                  <a:pt x="7602" y="6083"/>
                </a:cubicBezTo>
                <a:cubicBezTo>
                  <a:pt x="7347" y="6208"/>
                  <a:pt x="7101" y="6346"/>
                  <a:pt x="6870" y="6508"/>
                </a:cubicBezTo>
                <a:cubicBezTo>
                  <a:pt x="6707" y="6621"/>
                  <a:pt x="6549" y="6746"/>
                  <a:pt x="6399" y="6878"/>
                </a:cubicBezTo>
                <a:cubicBezTo>
                  <a:pt x="6506" y="6766"/>
                  <a:pt x="6613" y="6659"/>
                  <a:pt x="6725" y="6558"/>
                </a:cubicBezTo>
                <a:cubicBezTo>
                  <a:pt x="6870" y="6439"/>
                  <a:pt x="7020" y="6326"/>
                  <a:pt x="7171" y="6227"/>
                </a:cubicBezTo>
                <a:cubicBezTo>
                  <a:pt x="7489" y="6026"/>
                  <a:pt x="7828" y="5863"/>
                  <a:pt x="8174" y="5719"/>
                </a:cubicBezTo>
                <a:cubicBezTo>
                  <a:pt x="8530" y="5568"/>
                  <a:pt x="8900" y="5443"/>
                  <a:pt x="9270" y="5325"/>
                </a:cubicBezTo>
                <a:cubicBezTo>
                  <a:pt x="9652" y="5198"/>
                  <a:pt x="10041" y="5079"/>
                  <a:pt x="10423" y="4929"/>
                </a:cubicBezTo>
                <a:cubicBezTo>
                  <a:pt x="10755" y="4804"/>
                  <a:pt x="11075" y="4654"/>
                  <a:pt x="11388" y="4484"/>
                </a:cubicBezTo>
                <a:close/>
                <a:moveTo>
                  <a:pt x="10555" y="5091"/>
                </a:moveTo>
                <a:cubicBezTo>
                  <a:pt x="10329" y="5230"/>
                  <a:pt x="10084" y="5355"/>
                  <a:pt x="9846" y="5475"/>
                </a:cubicBezTo>
                <a:cubicBezTo>
                  <a:pt x="9490" y="5644"/>
                  <a:pt x="9120" y="5794"/>
                  <a:pt x="8750" y="5938"/>
                </a:cubicBezTo>
                <a:cubicBezTo>
                  <a:pt x="8362" y="6095"/>
                  <a:pt x="7966" y="6239"/>
                  <a:pt x="7578" y="6396"/>
                </a:cubicBezTo>
                <a:cubicBezTo>
                  <a:pt x="7202" y="6546"/>
                  <a:pt x="6826" y="6708"/>
                  <a:pt x="6462" y="6896"/>
                </a:cubicBezTo>
                <a:lnTo>
                  <a:pt x="6462" y="6896"/>
                </a:lnTo>
                <a:cubicBezTo>
                  <a:pt x="6557" y="6815"/>
                  <a:pt x="6656" y="6734"/>
                  <a:pt x="6757" y="6665"/>
                </a:cubicBezTo>
                <a:cubicBezTo>
                  <a:pt x="6977" y="6496"/>
                  <a:pt x="7214" y="6346"/>
                  <a:pt x="7459" y="6220"/>
                </a:cubicBezTo>
                <a:cubicBezTo>
                  <a:pt x="7741" y="6077"/>
                  <a:pt x="8029" y="5964"/>
                  <a:pt x="8324" y="5857"/>
                </a:cubicBezTo>
                <a:cubicBezTo>
                  <a:pt x="8894" y="5663"/>
                  <a:pt x="9490" y="5513"/>
                  <a:pt x="10054" y="5299"/>
                </a:cubicBezTo>
                <a:cubicBezTo>
                  <a:pt x="10223" y="5236"/>
                  <a:pt x="10392" y="5167"/>
                  <a:pt x="10555" y="5091"/>
                </a:cubicBezTo>
                <a:close/>
                <a:moveTo>
                  <a:pt x="11151" y="6991"/>
                </a:moveTo>
                <a:cubicBezTo>
                  <a:pt x="11151" y="6997"/>
                  <a:pt x="11151" y="6997"/>
                  <a:pt x="11145" y="6997"/>
                </a:cubicBezTo>
                <a:cubicBezTo>
                  <a:pt x="11145" y="6997"/>
                  <a:pt x="11151" y="6997"/>
                  <a:pt x="11151" y="6991"/>
                </a:cubicBezTo>
                <a:close/>
                <a:moveTo>
                  <a:pt x="11099" y="4785"/>
                </a:moveTo>
                <a:lnTo>
                  <a:pt x="11099" y="4785"/>
                </a:lnTo>
                <a:cubicBezTo>
                  <a:pt x="11006" y="4873"/>
                  <a:pt x="10911" y="4955"/>
                  <a:pt x="10818" y="5036"/>
                </a:cubicBezTo>
                <a:cubicBezTo>
                  <a:pt x="10511" y="5287"/>
                  <a:pt x="10179" y="5505"/>
                  <a:pt x="9828" y="5693"/>
                </a:cubicBezTo>
                <a:cubicBezTo>
                  <a:pt x="9464" y="5881"/>
                  <a:pt x="9076" y="6039"/>
                  <a:pt x="8687" y="6170"/>
                </a:cubicBezTo>
                <a:cubicBezTo>
                  <a:pt x="8293" y="6308"/>
                  <a:pt x="7891" y="6427"/>
                  <a:pt x="7497" y="6558"/>
                </a:cubicBezTo>
                <a:cubicBezTo>
                  <a:pt x="7107" y="6690"/>
                  <a:pt x="6713" y="6821"/>
                  <a:pt x="6337" y="7003"/>
                </a:cubicBezTo>
                <a:lnTo>
                  <a:pt x="6337" y="7003"/>
                </a:lnTo>
                <a:cubicBezTo>
                  <a:pt x="6343" y="6997"/>
                  <a:pt x="6355" y="6991"/>
                  <a:pt x="6361" y="6985"/>
                </a:cubicBezTo>
                <a:cubicBezTo>
                  <a:pt x="6537" y="6896"/>
                  <a:pt x="6707" y="6809"/>
                  <a:pt x="6882" y="6728"/>
                </a:cubicBezTo>
                <a:cubicBezTo>
                  <a:pt x="7070" y="6641"/>
                  <a:pt x="7264" y="6558"/>
                  <a:pt x="7459" y="6477"/>
                </a:cubicBezTo>
                <a:cubicBezTo>
                  <a:pt x="7853" y="6320"/>
                  <a:pt x="8249" y="6176"/>
                  <a:pt x="8643" y="6026"/>
                </a:cubicBezTo>
                <a:cubicBezTo>
                  <a:pt x="9019" y="5881"/>
                  <a:pt x="9395" y="5731"/>
                  <a:pt x="9759" y="5562"/>
                </a:cubicBezTo>
                <a:cubicBezTo>
                  <a:pt x="10104" y="5406"/>
                  <a:pt x="10448" y="5224"/>
                  <a:pt x="10769" y="5016"/>
                </a:cubicBezTo>
                <a:cubicBezTo>
                  <a:pt x="10881" y="4941"/>
                  <a:pt x="10994" y="4866"/>
                  <a:pt x="11099" y="4785"/>
                </a:cubicBezTo>
                <a:close/>
                <a:moveTo>
                  <a:pt x="6775" y="1401"/>
                </a:moveTo>
                <a:cubicBezTo>
                  <a:pt x="6775" y="1403"/>
                  <a:pt x="6775" y="1405"/>
                  <a:pt x="6775" y="1406"/>
                </a:cubicBezTo>
                <a:cubicBezTo>
                  <a:pt x="6769" y="1432"/>
                  <a:pt x="6763" y="1451"/>
                  <a:pt x="6757" y="1470"/>
                </a:cubicBezTo>
                <a:cubicBezTo>
                  <a:pt x="6719" y="1576"/>
                  <a:pt x="6682" y="1677"/>
                  <a:pt x="6638" y="1776"/>
                </a:cubicBezTo>
                <a:cubicBezTo>
                  <a:pt x="6557" y="1978"/>
                  <a:pt x="6462" y="2178"/>
                  <a:pt x="6361" y="2372"/>
                </a:cubicBezTo>
                <a:cubicBezTo>
                  <a:pt x="6161" y="2768"/>
                  <a:pt x="5948" y="3156"/>
                  <a:pt x="5791" y="3563"/>
                </a:cubicBezTo>
                <a:cubicBezTo>
                  <a:pt x="5710" y="3769"/>
                  <a:pt x="5641" y="3983"/>
                  <a:pt x="5597" y="4197"/>
                </a:cubicBezTo>
                <a:cubicBezTo>
                  <a:pt x="5554" y="4440"/>
                  <a:pt x="5528" y="4691"/>
                  <a:pt x="5516" y="4941"/>
                </a:cubicBezTo>
                <a:cubicBezTo>
                  <a:pt x="5490" y="5443"/>
                  <a:pt x="5504" y="5944"/>
                  <a:pt x="5435" y="6445"/>
                </a:cubicBezTo>
                <a:cubicBezTo>
                  <a:pt x="5403" y="6690"/>
                  <a:pt x="5354" y="6928"/>
                  <a:pt x="5290" y="7167"/>
                </a:cubicBezTo>
                <a:cubicBezTo>
                  <a:pt x="5233" y="7373"/>
                  <a:pt x="5166" y="7581"/>
                  <a:pt x="5083" y="7775"/>
                </a:cubicBezTo>
                <a:cubicBezTo>
                  <a:pt x="5102" y="7686"/>
                  <a:pt x="5120" y="7593"/>
                  <a:pt x="5134" y="7506"/>
                </a:cubicBezTo>
                <a:cubicBezTo>
                  <a:pt x="5215" y="6966"/>
                  <a:pt x="5215" y="6427"/>
                  <a:pt x="5227" y="5889"/>
                </a:cubicBezTo>
                <a:cubicBezTo>
                  <a:pt x="5233" y="5325"/>
                  <a:pt x="5247" y="4761"/>
                  <a:pt x="5366" y="4209"/>
                </a:cubicBezTo>
                <a:cubicBezTo>
                  <a:pt x="5429" y="3933"/>
                  <a:pt x="5516" y="3663"/>
                  <a:pt x="5641" y="3413"/>
                </a:cubicBezTo>
                <a:cubicBezTo>
                  <a:pt x="5767" y="3150"/>
                  <a:pt x="5924" y="2910"/>
                  <a:pt x="6086" y="2673"/>
                </a:cubicBezTo>
                <a:cubicBezTo>
                  <a:pt x="6351" y="2272"/>
                  <a:pt x="6634" y="1866"/>
                  <a:pt x="6775" y="1401"/>
                </a:cubicBezTo>
                <a:close/>
                <a:moveTo>
                  <a:pt x="6707" y="1406"/>
                </a:moveTo>
                <a:cubicBezTo>
                  <a:pt x="6581" y="1796"/>
                  <a:pt x="6361" y="2152"/>
                  <a:pt x="6130" y="2497"/>
                </a:cubicBezTo>
                <a:cubicBezTo>
                  <a:pt x="5973" y="2730"/>
                  <a:pt x="5817" y="2962"/>
                  <a:pt x="5678" y="3211"/>
                </a:cubicBezTo>
                <a:cubicBezTo>
                  <a:pt x="5542" y="3456"/>
                  <a:pt x="5435" y="3714"/>
                  <a:pt x="5366" y="3983"/>
                </a:cubicBezTo>
                <a:cubicBezTo>
                  <a:pt x="5215" y="4521"/>
                  <a:pt x="5184" y="5085"/>
                  <a:pt x="5172" y="5638"/>
                </a:cubicBezTo>
                <a:cubicBezTo>
                  <a:pt x="5166" y="6182"/>
                  <a:pt x="5178" y="6722"/>
                  <a:pt x="5120" y="7260"/>
                </a:cubicBezTo>
                <a:cubicBezTo>
                  <a:pt x="5096" y="7455"/>
                  <a:pt x="5071" y="7649"/>
                  <a:pt x="5027" y="7837"/>
                </a:cubicBezTo>
                <a:cubicBezTo>
                  <a:pt x="5083" y="7430"/>
                  <a:pt x="5077" y="7017"/>
                  <a:pt x="5045" y="6609"/>
                </a:cubicBezTo>
                <a:cubicBezTo>
                  <a:pt x="5008" y="6101"/>
                  <a:pt x="4940" y="5600"/>
                  <a:pt x="4926" y="5091"/>
                </a:cubicBezTo>
                <a:cubicBezTo>
                  <a:pt x="4920" y="4616"/>
                  <a:pt x="4958" y="4127"/>
                  <a:pt x="5114" y="3670"/>
                </a:cubicBezTo>
                <a:cubicBezTo>
                  <a:pt x="5190" y="3456"/>
                  <a:pt x="5290" y="3256"/>
                  <a:pt x="5421" y="3061"/>
                </a:cubicBezTo>
                <a:cubicBezTo>
                  <a:pt x="5548" y="2886"/>
                  <a:pt x="5684" y="2722"/>
                  <a:pt x="5829" y="2560"/>
                </a:cubicBezTo>
                <a:cubicBezTo>
                  <a:pt x="6092" y="2259"/>
                  <a:pt x="6381" y="1958"/>
                  <a:pt x="6575" y="1602"/>
                </a:cubicBezTo>
                <a:cubicBezTo>
                  <a:pt x="6625" y="1539"/>
                  <a:pt x="6670" y="1476"/>
                  <a:pt x="6707" y="1406"/>
                </a:cubicBezTo>
                <a:close/>
                <a:moveTo>
                  <a:pt x="3003" y="5073"/>
                </a:moveTo>
                <a:cubicBezTo>
                  <a:pt x="3009" y="5149"/>
                  <a:pt x="3015" y="5224"/>
                  <a:pt x="3028" y="5299"/>
                </a:cubicBezTo>
                <a:cubicBezTo>
                  <a:pt x="3078" y="5600"/>
                  <a:pt x="3191" y="5881"/>
                  <a:pt x="3329" y="6158"/>
                </a:cubicBezTo>
                <a:cubicBezTo>
                  <a:pt x="3466" y="6427"/>
                  <a:pt x="3636" y="6690"/>
                  <a:pt x="3804" y="6948"/>
                </a:cubicBezTo>
                <a:cubicBezTo>
                  <a:pt x="3968" y="7205"/>
                  <a:pt x="4137" y="7461"/>
                  <a:pt x="4281" y="7737"/>
                </a:cubicBezTo>
                <a:lnTo>
                  <a:pt x="4338" y="7850"/>
                </a:lnTo>
                <a:cubicBezTo>
                  <a:pt x="4180" y="7587"/>
                  <a:pt x="3980" y="7348"/>
                  <a:pt x="3780" y="7116"/>
                </a:cubicBezTo>
                <a:cubicBezTo>
                  <a:pt x="3541" y="6853"/>
                  <a:pt x="3297" y="6590"/>
                  <a:pt x="3153" y="6257"/>
                </a:cubicBezTo>
                <a:cubicBezTo>
                  <a:pt x="3009" y="5926"/>
                  <a:pt x="2971" y="5556"/>
                  <a:pt x="2997" y="5198"/>
                </a:cubicBezTo>
                <a:cubicBezTo>
                  <a:pt x="2997" y="5155"/>
                  <a:pt x="3003" y="5117"/>
                  <a:pt x="3003" y="5073"/>
                </a:cubicBezTo>
                <a:close/>
                <a:moveTo>
                  <a:pt x="6700" y="1739"/>
                </a:moveTo>
                <a:lnTo>
                  <a:pt x="6700" y="1739"/>
                </a:lnTo>
                <a:cubicBezTo>
                  <a:pt x="6656" y="1909"/>
                  <a:pt x="6607" y="2077"/>
                  <a:pt x="6549" y="2241"/>
                </a:cubicBezTo>
                <a:cubicBezTo>
                  <a:pt x="6393" y="2698"/>
                  <a:pt x="6205" y="3136"/>
                  <a:pt x="6080" y="3601"/>
                </a:cubicBezTo>
                <a:cubicBezTo>
                  <a:pt x="6011" y="3839"/>
                  <a:pt x="5967" y="4076"/>
                  <a:pt x="5942" y="4321"/>
                </a:cubicBezTo>
                <a:cubicBezTo>
                  <a:pt x="5918" y="4591"/>
                  <a:pt x="5918" y="4866"/>
                  <a:pt x="5910" y="5137"/>
                </a:cubicBezTo>
                <a:cubicBezTo>
                  <a:pt x="5898" y="5406"/>
                  <a:pt x="5886" y="5675"/>
                  <a:pt x="5835" y="5938"/>
                </a:cubicBezTo>
                <a:cubicBezTo>
                  <a:pt x="5791" y="6182"/>
                  <a:pt x="5722" y="6427"/>
                  <a:pt x="5641" y="6665"/>
                </a:cubicBezTo>
                <a:cubicBezTo>
                  <a:pt x="5478" y="7104"/>
                  <a:pt x="5265" y="7518"/>
                  <a:pt x="5045" y="7931"/>
                </a:cubicBezTo>
                <a:cubicBezTo>
                  <a:pt x="5053" y="7906"/>
                  <a:pt x="5059" y="7888"/>
                  <a:pt x="5065" y="7862"/>
                </a:cubicBezTo>
                <a:cubicBezTo>
                  <a:pt x="5233" y="7474"/>
                  <a:pt x="5360" y="7066"/>
                  <a:pt x="5435" y="6647"/>
                </a:cubicBezTo>
                <a:cubicBezTo>
                  <a:pt x="5522" y="6152"/>
                  <a:pt x="5522" y="5656"/>
                  <a:pt x="5534" y="5155"/>
                </a:cubicBezTo>
                <a:cubicBezTo>
                  <a:pt x="5542" y="4903"/>
                  <a:pt x="5560" y="4654"/>
                  <a:pt x="5597" y="4403"/>
                </a:cubicBezTo>
                <a:cubicBezTo>
                  <a:pt x="5629" y="4171"/>
                  <a:pt x="5684" y="3939"/>
                  <a:pt x="5767" y="3720"/>
                </a:cubicBezTo>
                <a:cubicBezTo>
                  <a:pt x="5918" y="3306"/>
                  <a:pt x="6124" y="2918"/>
                  <a:pt x="6331" y="2528"/>
                </a:cubicBezTo>
                <a:cubicBezTo>
                  <a:pt x="6462" y="2271"/>
                  <a:pt x="6594" y="2008"/>
                  <a:pt x="6700" y="1739"/>
                </a:cubicBezTo>
                <a:close/>
                <a:moveTo>
                  <a:pt x="6437" y="1782"/>
                </a:moveTo>
                <a:lnTo>
                  <a:pt x="6437" y="1782"/>
                </a:lnTo>
                <a:cubicBezTo>
                  <a:pt x="6399" y="1840"/>
                  <a:pt x="6361" y="1895"/>
                  <a:pt x="6318" y="1952"/>
                </a:cubicBezTo>
                <a:cubicBezTo>
                  <a:pt x="6187" y="2121"/>
                  <a:pt x="6042" y="2285"/>
                  <a:pt x="5898" y="2441"/>
                </a:cubicBezTo>
                <a:cubicBezTo>
                  <a:pt x="5603" y="2768"/>
                  <a:pt x="5316" y="3098"/>
                  <a:pt x="5146" y="3512"/>
                </a:cubicBezTo>
                <a:cubicBezTo>
                  <a:pt x="4964" y="3945"/>
                  <a:pt x="4902" y="4422"/>
                  <a:pt x="4902" y="4891"/>
                </a:cubicBezTo>
                <a:cubicBezTo>
                  <a:pt x="4895" y="5392"/>
                  <a:pt x="4958" y="5889"/>
                  <a:pt x="4996" y="6390"/>
                </a:cubicBezTo>
                <a:cubicBezTo>
                  <a:pt x="5039" y="6916"/>
                  <a:pt x="5065" y="7455"/>
                  <a:pt x="4964" y="7981"/>
                </a:cubicBezTo>
                <a:cubicBezTo>
                  <a:pt x="4958" y="7995"/>
                  <a:pt x="4958" y="8007"/>
                  <a:pt x="4952" y="8013"/>
                </a:cubicBezTo>
                <a:cubicBezTo>
                  <a:pt x="4952" y="7949"/>
                  <a:pt x="4952" y="7882"/>
                  <a:pt x="4946" y="7819"/>
                </a:cubicBezTo>
                <a:cubicBezTo>
                  <a:pt x="4932" y="7656"/>
                  <a:pt x="4920" y="7492"/>
                  <a:pt x="4902" y="7330"/>
                </a:cubicBezTo>
                <a:cubicBezTo>
                  <a:pt x="4827" y="6696"/>
                  <a:pt x="4714" y="6057"/>
                  <a:pt x="4683" y="5418"/>
                </a:cubicBezTo>
                <a:cubicBezTo>
                  <a:pt x="4657" y="4854"/>
                  <a:pt x="4701" y="4278"/>
                  <a:pt x="4895" y="3745"/>
                </a:cubicBezTo>
                <a:cubicBezTo>
                  <a:pt x="4990" y="3475"/>
                  <a:pt x="5128" y="3225"/>
                  <a:pt x="5296" y="2999"/>
                </a:cubicBezTo>
                <a:cubicBezTo>
                  <a:pt x="5472" y="2768"/>
                  <a:pt x="5684" y="2560"/>
                  <a:pt x="5892" y="2360"/>
                </a:cubicBezTo>
                <a:cubicBezTo>
                  <a:pt x="6080" y="2172"/>
                  <a:pt x="6268" y="1990"/>
                  <a:pt x="6437" y="1782"/>
                </a:cubicBezTo>
                <a:close/>
                <a:moveTo>
                  <a:pt x="3147" y="4339"/>
                </a:moveTo>
                <a:cubicBezTo>
                  <a:pt x="3142" y="4569"/>
                  <a:pt x="3185" y="4806"/>
                  <a:pt x="3248" y="5036"/>
                </a:cubicBezTo>
                <a:cubicBezTo>
                  <a:pt x="3353" y="5412"/>
                  <a:pt x="3523" y="5768"/>
                  <a:pt x="3717" y="6107"/>
                </a:cubicBezTo>
                <a:cubicBezTo>
                  <a:pt x="3905" y="6453"/>
                  <a:pt x="4113" y="6791"/>
                  <a:pt x="4281" y="7148"/>
                </a:cubicBezTo>
                <a:cubicBezTo>
                  <a:pt x="4438" y="7474"/>
                  <a:pt x="4556" y="7813"/>
                  <a:pt x="4594" y="8169"/>
                </a:cubicBezTo>
                <a:cubicBezTo>
                  <a:pt x="4564" y="8056"/>
                  <a:pt x="4526" y="7943"/>
                  <a:pt x="4481" y="7837"/>
                </a:cubicBezTo>
                <a:cubicBezTo>
                  <a:pt x="4362" y="7549"/>
                  <a:pt x="4206" y="7273"/>
                  <a:pt x="4043" y="7003"/>
                </a:cubicBezTo>
                <a:cubicBezTo>
                  <a:pt x="3873" y="6722"/>
                  <a:pt x="3691" y="6453"/>
                  <a:pt x="3535" y="6170"/>
                </a:cubicBezTo>
                <a:cubicBezTo>
                  <a:pt x="3379" y="5889"/>
                  <a:pt x="3248" y="5594"/>
                  <a:pt x="3173" y="5287"/>
                </a:cubicBezTo>
                <a:cubicBezTo>
                  <a:pt x="3097" y="4979"/>
                  <a:pt x="3078" y="4660"/>
                  <a:pt x="3141" y="4353"/>
                </a:cubicBezTo>
                <a:cubicBezTo>
                  <a:pt x="3145" y="4349"/>
                  <a:pt x="3146" y="4343"/>
                  <a:pt x="3147" y="4339"/>
                </a:cubicBezTo>
                <a:close/>
                <a:moveTo>
                  <a:pt x="3210" y="4521"/>
                </a:moveTo>
                <a:cubicBezTo>
                  <a:pt x="3248" y="4654"/>
                  <a:pt x="3297" y="4779"/>
                  <a:pt x="3353" y="4891"/>
                </a:cubicBezTo>
                <a:cubicBezTo>
                  <a:pt x="3428" y="5042"/>
                  <a:pt x="3511" y="5180"/>
                  <a:pt x="3598" y="5317"/>
                </a:cubicBezTo>
                <a:cubicBezTo>
                  <a:pt x="3685" y="5475"/>
                  <a:pt x="3774" y="5625"/>
                  <a:pt x="3861" y="5776"/>
                </a:cubicBezTo>
                <a:cubicBezTo>
                  <a:pt x="4024" y="6077"/>
                  <a:pt x="4188" y="6384"/>
                  <a:pt x="4331" y="6690"/>
                </a:cubicBezTo>
                <a:cubicBezTo>
                  <a:pt x="4469" y="6997"/>
                  <a:pt x="4588" y="7310"/>
                  <a:pt x="4651" y="7643"/>
                </a:cubicBezTo>
                <a:cubicBezTo>
                  <a:pt x="4701" y="7912"/>
                  <a:pt x="4720" y="8195"/>
                  <a:pt x="4677" y="8464"/>
                </a:cubicBezTo>
                <a:lnTo>
                  <a:pt x="4677" y="8377"/>
                </a:lnTo>
                <a:cubicBezTo>
                  <a:pt x="4663" y="8013"/>
                  <a:pt x="4570" y="7656"/>
                  <a:pt x="4425" y="7318"/>
                </a:cubicBezTo>
                <a:cubicBezTo>
                  <a:pt x="4275" y="6954"/>
                  <a:pt x="4075" y="6609"/>
                  <a:pt x="3873" y="6265"/>
                </a:cubicBezTo>
                <a:cubicBezTo>
                  <a:pt x="3679" y="5919"/>
                  <a:pt x="3491" y="5568"/>
                  <a:pt x="3361" y="5192"/>
                </a:cubicBezTo>
                <a:cubicBezTo>
                  <a:pt x="3297" y="5010"/>
                  <a:pt x="3248" y="4816"/>
                  <a:pt x="3222" y="4622"/>
                </a:cubicBezTo>
                <a:cubicBezTo>
                  <a:pt x="3216" y="4591"/>
                  <a:pt x="3216" y="4559"/>
                  <a:pt x="3210" y="4521"/>
                </a:cubicBezTo>
                <a:close/>
                <a:moveTo>
                  <a:pt x="3090" y="4559"/>
                </a:moveTo>
                <a:cubicBezTo>
                  <a:pt x="3084" y="4603"/>
                  <a:pt x="3084" y="4648"/>
                  <a:pt x="3084" y="4691"/>
                </a:cubicBezTo>
                <a:cubicBezTo>
                  <a:pt x="3078" y="4848"/>
                  <a:pt x="3090" y="5004"/>
                  <a:pt x="3121" y="5155"/>
                </a:cubicBezTo>
                <a:cubicBezTo>
                  <a:pt x="3179" y="5468"/>
                  <a:pt x="3291" y="5762"/>
                  <a:pt x="3436" y="6045"/>
                </a:cubicBezTo>
                <a:cubicBezTo>
                  <a:pt x="3579" y="6332"/>
                  <a:pt x="3749" y="6609"/>
                  <a:pt x="3917" y="6884"/>
                </a:cubicBezTo>
                <a:cubicBezTo>
                  <a:pt x="4087" y="7154"/>
                  <a:pt x="4256" y="7430"/>
                  <a:pt x="4388" y="7724"/>
                </a:cubicBezTo>
                <a:cubicBezTo>
                  <a:pt x="4495" y="7963"/>
                  <a:pt x="4570" y="8207"/>
                  <a:pt x="4614" y="8464"/>
                </a:cubicBezTo>
                <a:lnTo>
                  <a:pt x="4614" y="8483"/>
                </a:lnTo>
                <a:cubicBezTo>
                  <a:pt x="4564" y="8258"/>
                  <a:pt x="4481" y="8038"/>
                  <a:pt x="4382" y="7831"/>
                </a:cubicBezTo>
                <a:cubicBezTo>
                  <a:pt x="4250" y="7561"/>
                  <a:pt x="4087" y="7304"/>
                  <a:pt x="3917" y="7047"/>
                </a:cubicBezTo>
                <a:cubicBezTo>
                  <a:pt x="3749" y="6797"/>
                  <a:pt x="3579" y="6540"/>
                  <a:pt x="3428" y="6271"/>
                </a:cubicBezTo>
                <a:cubicBezTo>
                  <a:pt x="3278" y="6008"/>
                  <a:pt x="3153" y="5725"/>
                  <a:pt x="3084" y="5424"/>
                </a:cubicBezTo>
                <a:cubicBezTo>
                  <a:pt x="3040" y="5242"/>
                  <a:pt x="3022" y="5061"/>
                  <a:pt x="3034" y="4873"/>
                </a:cubicBezTo>
                <a:cubicBezTo>
                  <a:pt x="3046" y="4767"/>
                  <a:pt x="3066" y="4666"/>
                  <a:pt x="3090" y="4559"/>
                </a:cubicBezTo>
                <a:close/>
                <a:moveTo>
                  <a:pt x="113" y="5161"/>
                </a:moveTo>
                <a:lnTo>
                  <a:pt x="113" y="5161"/>
                </a:lnTo>
                <a:cubicBezTo>
                  <a:pt x="151" y="5368"/>
                  <a:pt x="208" y="5568"/>
                  <a:pt x="269" y="5762"/>
                </a:cubicBezTo>
                <a:cubicBezTo>
                  <a:pt x="402" y="6164"/>
                  <a:pt x="570" y="6552"/>
                  <a:pt x="766" y="6928"/>
                </a:cubicBezTo>
                <a:cubicBezTo>
                  <a:pt x="954" y="7298"/>
                  <a:pt x="1160" y="7662"/>
                  <a:pt x="1380" y="8013"/>
                </a:cubicBezTo>
                <a:cubicBezTo>
                  <a:pt x="1536" y="8270"/>
                  <a:pt x="1698" y="8521"/>
                  <a:pt x="1862" y="8765"/>
                </a:cubicBezTo>
                <a:cubicBezTo>
                  <a:pt x="1756" y="8634"/>
                  <a:pt x="1649" y="8495"/>
                  <a:pt x="1542" y="8363"/>
                </a:cubicBezTo>
                <a:cubicBezTo>
                  <a:pt x="1229" y="7969"/>
                  <a:pt x="928" y="7567"/>
                  <a:pt x="697" y="7116"/>
                </a:cubicBezTo>
                <a:cubicBezTo>
                  <a:pt x="471" y="6690"/>
                  <a:pt x="307" y="6227"/>
                  <a:pt x="202" y="5750"/>
                </a:cubicBezTo>
                <a:cubicBezTo>
                  <a:pt x="164" y="5556"/>
                  <a:pt x="133" y="5362"/>
                  <a:pt x="113" y="5161"/>
                </a:cubicBezTo>
                <a:close/>
                <a:moveTo>
                  <a:pt x="95" y="4446"/>
                </a:moveTo>
                <a:cubicBezTo>
                  <a:pt x="151" y="4747"/>
                  <a:pt x="269" y="5036"/>
                  <a:pt x="402" y="5305"/>
                </a:cubicBezTo>
                <a:cubicBezTo>
                  <a:pt x="602" y="5707"/>
                  <a:pt x="853" y="6083"/>
                  <a:pt x="1085" y="6465"/>
                </a:cubicBezTo>
                <a:cubicBezTo>
                  <a:pt x="1316" y="6847"/>
                  <a:pt x="1530" y="7235"/>
                  <a:pt x="1724" y="7643"/>
                </a:cubicBezTo>
                <a:cubicBezTo>
                  <a:pt x="1912" y="8038"/>
                  <a:pt x="2088" y="8446"/>
                  <a:pt x="2256" y="8859"/>
                </a:cubicBezTo>
                <a:cubicBezTo>
                  <a:pt x="2288" y="8927"/>
                  <a:pt x="2314" y="8996"/>
                  <a:pt x="2345" y="9071"/>
                </a:cubicBezTo>
                <a:cubicBezTo>
                  <a:pt x="2338" y="9059"/>
                  <a:pt x="2332" y="9047"/>
                  <a:pt x="2326" y="9034"/>
                </a:cubicBezTo>
                <a:cubicBezTo>
                  <a:pt x="2037" y="8507"/>
                  <a:pt x="1718" y="8001"/>
                  <a:pt x="1411" y="7492"/>
                </a:cubicBezTo>
                <a:cubicBezTo>
                  <a:pt x="1110" y="6985"/>
                  <a:pt x="816" y="6471"/>
                  <a:pt x="570" y="5938"/>
                </a:cubicBezTo>
                <a:cubicBezTo>
                  <a:pt x="358" y="5462"/>
                  <a:pt x="188" y="4961"/>
                  <a:pt x="95" y="4446"/>
                </a:cubicBezTo>
                <a:close/>
                <a:moveTo>
                  <a:pt x="8886" y="6774"/>
                </a:moveTo>
                <a:cubicBezTo>
                  <a:pt x="8945" y="6774"/>
                  <a:pt x="9004" y="6775"/>
                  <a:pt x="9063" y="6778"/>
                </a:cubicBezTo>
                <a:cubicBezTo>
                  <a:pt x="9370" y="6797"/>
                  <a:pt x="9684" y="6835"/>
                  <a:pt x="9991" y="6866"/>
                </a:cubicBezTo>
                <a:cubicBezTo>
                  <a:pt x="10266" y="6896"/>
                  <a:pt x="10543" y="6928"/>
                  <a:pt x="10812" y="6960"/>
                </a:cubicBezTo>
                <a:cubicBezTo>
                  <a:pt x="10812" y="6960"/>
                  <a:pt x="10806" y="6966"/>
                  <a:pt x="10806" y="6979"/>
                </a:cubicBezTo>
                <a:cubicBezTo>
                  <a:pt x="10775" y="6972"/>
                  <a:pt x="10743" y="6966"/>
                  <a:pt x="10711" y="6966"/>
                </a:cubicBezTo>
                <a:cubicBezTo>
                  <a:pt x="10567" y="6948"/>
                  <a:pt x="10417" y="6934"/>
                  <a:pt x="10272" y="6922"/>
                </a:cubicBezTo>
                <a:cubicBezTo>
                  <a:pt x="10039" y="6901"/>
                  <a:pt x="9804" y="6889"/>
                  <a:pt x="9567" y="6889"/>
                </a:cubicBezTo>
                <a:cubicBezTo>
                  <a:pt x="9519" y="6889"/>
                  <a:pt x="9470" y="6889"/>
                  <a:pt x="9421" y="6890"/>
                </a:cubicBezTo>
                <a:cubicBezTo>
                  <a:pt x="8906" y="6904"/>
                  <a:pt x="8392" y="6985"/>
                  <a:pt x="7917" y="7179"/>
                </a:cubicBezTo>
                <a:cubicBezTo>
                  <a:pt x="7677" y="7280"/>
                  <a:pt x="7459" y="7411"/>
                  <a:pt x="7252" y="7567"/>
                </a:cubicBezTo>
                <a:cubicBezTo>
                  <a:pt x="7038" y="7724"/>
                  <a:pt x="6844" y="7906"/>
                  <a:pt x="6632" y="8062"/>
                </a:cubicBezTo>
                <a:cubicBezTo>
                  <a:pt x="6205" y="8389"/>
                  <a:pt x="5716" y="8608"/>
                  <a:pt x="5253" y="8877"/>
                </a:cubicBezTo>
                <a:cubicBezTo>
                  <a:pt x="4932" y="9065"/>
                  <a:pt x="4620" y="9291"/>
                  <a:pt x="4382" y="9574"/>
                </a:cubicBezTo>
                <a:cubicBezTo>
                  <a:pt x="4388" y="9560"/>
                  <a:pt x="4394" y="9548"/>
                  <a:pt x="4400" y="9536"/>
                </a:cubicBezTo>
                <a:cubicBezTo>
                  <a:pt x="4432" y="9461"/>
                  <a:pt x="4463" y="9386"/>
                  <a:pt x="4495" y="9311"/>
                </a:cubicBezTo>
                <a:cubicBezTo>
                  <a:pt x="4607" y="9147"/>
                  <a:pt x="4744" y="9002"/>
                  <a:pt x="4902" y="8871"/>
                </a:cubicBezTo>
                <a:cubicBezTo>
                  <a:pt x="5090" y="8715"/>
                  <a:pt x="5302" y="8589"/>
                  <a:pt x="5528" y="8495"/>
                </a:cubicBezTo>
                <a:cubicBezTo>
                  <a:pt x="5779" y="8389"/>
                  <a:pt x="6042" y="8313"/>
                  <a:pt x="6286" y="8207"/>
                </a:cubicBezTo>
                <a:cubicBezTo>
                  <a:pt x="6406" y="8151"/>
                  <a:pt x="6525" y="8088"/>
                  <a:pt x="6632" y="8013"/>
                </a:cubicBezTo>
                <a:cubicBezTo>
                  <a:pt x="6737" y="7937"/>
                  <a:pt x="6832" y="7856"/>
                  <a:pt x="6919" y="7761"/>
                </a:cubicBezTo>
                <a:cubicBezTo>
                  <a:pt x="7101" y="7581"/>
                  <a:pt x="7271" y="7385"/>
                  <a:pt x="7465" y="7217"/>
                </a:cubicBezTo>
                <a:cubicBezTo>
                  <a:pt x="7864" y="6875"/>
                  <a:pt x="8378" y="6774"/>
                  <a:pt x="8886" y="6774"/>
                </a:cubicBezTo>
                <a:close/>
                <a:moveTo>
                  <a:pt x="9601" y="6921"/>
                </a:moveTo>
                <a:cubicBezTo>
                  <a:pt x="10011" y="6921"/>
                  <a:pt x="10418" y="6962"/>
                  <a:pt x="10824" y="7009"/>
                </a:cubicBezTo>
                <a:cubicBezTo>
                  <a:pt x="10686" y="7035"/>
                  <a:pt x="10549" y="7047"/>
                  <a:pt x="10411" y="7060"/>
                </a:cubicBezTo>
                <a:cubicBezTo>
                  <a:pt x="10147" y="7078"/>
                  <a:pt x="9878" y="7078"/>
                  <a:pt x="9609" y="7085"/>
                </a:cubicBezTo>
                <a:cubicBezTo>
                  <a:pt x="9088" y="7092"/>
                  <a:pt x="8550" y="7116"/>
                  <a:pt x="8054" y="7310"/>
                </a:cubicBezTo>
                <a:cubicBezTo>
                  <a:pt x="7572" y="7498"/>
                  <a:pt x="7177" y="7850"/>
                  <a:pt x="6763" y="8151"/>
                </a:cubicBezTo>
                <a:cubicBezTo>
                  <a:pt x="6537" y="8313"/>
                  <a:pt x="6300" y="8452"/>
                  <a:pt x="6054" y="8583"/>
                </a:cubicBezTo>
                <a:cubicBezTo>
                  <a:pt x="5811" y="8715"/>
                  <a:pt x="5554" y="8834"/>
                  <a:pt x="5308" y="8972"/>
                </a:cubicBezTo>
                <a:cubicBezTo>
                  <a:pt x="4946" y="9172"/>
                  <a:pt x="4576" y="9410"/>
                  <a:pt x="4307" y="9742"/>
                </a:cubicBezTo>
                <a:cubicBezTo>
                  <a:pt x="4526" y="9435"/>
                  <a:pt x="4827" y="9190"/>
                  <a:pt x="5146" y="8990"/>
                </a:cubicBezTo>
                <a:cubicBezTo>
                  <a:pt x="5585" y="8709"/>
                  <a:pt x="6061" y="8495"/>
                  <a:pt x="6494" y="8201"/>
                </a:cubicBezTo>
                <a:cubicBezTo>
                  <a:pt x="6713" y="8056"/>
                  <a:pt x="6907" y="7882"/>
                  <a:pt x="7113" y="7718"/>
                </a:cubicBezTo>
                <a:cubicBezTo>
                  <a:pt x="7315" y="7555"/>
                  <a:pt x="7521" y="7405"/>
                  <a:pt x="7760" y="7292"/>
                </a:cubicBezTo>
                <a:cubicBezTo>
                  <a:pt x="8211" y="7066"/>
                  <a:pt x="8718" y="6960"/>
                  <a:pt x="9219" y="6934"/>
                </a:cubicBezTo>
                <a:cubicBezTo>
                  <a:pt x="9347" y="6925"/>
                  <a:pt x="9474" y="6921"/>
                  <a:pt x="9601" y="6921"/>
                </a:cubicBezTo>
                <a:close/>
                <a:moveTo>
                  <a:pt x="81" y="4597"/>
                </a:moveTo>
                <a:cubicBezTo>
                  <a:pt x="107" y="4703"/>
                  <a:pt x="133" y="4810"/>
                  <a:pt x="157" y="4911"/>
                </a:cubicBezTo>
                <a:cubicBezTo>
                  <a:pt x="226" y="5186"/>
                  <a:pt x="321" y="5456"/>
                  <a:pt x="427" y="5719"/>
                </a:cubicBezTo>
                <a:cubicBezTo>
                  <a:pt x="646" y="6265"/>
                  <a:pt x="922" y="6778"/>
                  <a:pt x="1217" y="7280"/>
                </a:cubicBezTo>
                <a:cubicBezTo>
                  <a:pt x="1518" y="7793"/>
                  <a:pt x="1837" y="8301"/>
                  <a:pt x="2132" y="8822"/>
                </a:cubicBezTo>
                <a:cubicBezTo>
                  <a:pt x="2308" y="9141"/>
                  <a:pt x="2476" y="9461"/>
                  <a:pt x="2620" y="9786"/>
                </a:cubicBezTo>
                <a:cubicBezTo>
                  <a:pt x="2620" y="9795"/>
                  <a:pt x="2623" y="9804"/>
                  <a:pt x="2627" y="9810"/>
                </a:cubicBezTo>
                <a:lnTo>
                  <a:pt x="2627" y="9810"/>
                </a:lnTo>
                <a:cubicBezTo>
                  <a:pt x="2605" y="9781"/>
                  <a:pt x="2587" y="9752"/>
                  <a:pt x="2563" y="9724"/>
                </a:cubicBezTo>
                <a:cubicBezTo>
                  <a:pt x="2445" y="9542"/>
                  <a:pt x="2320" y="9360"/>
                  <a:pt x="2195" y="9178"/>
                </a:cubicBezTo>
                <a:cubicBezTo>
                  <a:pt x="1956" y="8834"/>
                  <a:pt x="1724" y="8489"/>
                  <a:pt x="1504" y="8137"/>
                </a:cubicBezTo>
                <a:cubicBezTo>
                  <a:pt x="1279" y="7787"/>
                  <a:pt x="1059" y="7430"/>
                  <a:pt x="865" y="7060"/>
                </a:cubicBezTo>
                <a:cubicBezTo>
                  <a:pt x="671" y="6690"/>
                  <a:pt x="495" y="6308"/>
                  <a:pt x="352" y="5919"/>
                </a:cubicBezTo>
                <a:cubicBezTo>
                  <a:pt x="226" y="5588"/>
                  <a:pt x="139" y="5249"/>
                  <a:pt x="89" y="4897"/>
                </a:cubicBezTo>
                <a:cubicBezTo>
                  <a:pt x="89" y="4798"/>
                  <a:pt x="81" y="4697"/>
                  <a:pt x="81" y="4597"/>
                </a:cubicBezTo>
                <a:close/>
                <a:moveTo>
                  <a:pt x="2745" y="6302"/>
                </a:moveTo>
                <a:cubicBezTo>
                  <a:pt x="2751" y="6364"/>
                  <a:pt x="2765" y="6433"/>
                  <a:pt x="2771" y="6502"/>
                </a:cubicBezTo>
                <a:cubicBezTo>
                  <a:pt x="2802" y="6665"/>
                  <a:pt x="2840" y="6821"/>
                  <a:pt x="2884" y="6979"/>
                </a:cubicBezTo>
                <a:cubicBezTo>
                  <a:pt x="2971" y="7298"/>
                  <a:pt x="3090" y="7611"/>
                  <a:pt x="3185" y="7931"/>
                </a:cubicBezTo>
                <a:cubicBezTo>
                  <a:pt x="3285" y="8250"/>
                  <a:pt x="3353" y="8583"/>
                  <a:pt x="3361" y="8915"/>
                </a:cubicBezTo>
                <a:cubicBezTo>
                  <a:pt x="3373" y="9253"/>
                  <a:pt x="3323" y="9592"/>
                  <a:pt x="3266" y="9924"/>
                </a:cubicBezTo>
                <a:lnTo>
                  <a:pt x="3266" y="9905"/>
                </a:lnTo>
                <a:cubicBezTo>
                  <a:pt x="3278" y="9768"/>
                  <a:pt x="3291" y="9630"/>
                  <a:pt x="3291" y="9499"/>
                </a:cubicBezTo>
                <a:cubicBezTo>
                  <a:pt x="3291" y="9222"/>
                  <a:pt x="3266" y="8953"/>
                  <a:pt x="3222" y="8683"/>
                </a:cubicBezTo>
                <a:cubicBezTo>
                  <a:pt x="3179" y="8414"/>
                  <a:pt x="3109" y="8145"/>
                  <a:pt x="3034" y="7888"/>
                </a:cubicBezTo>
                <a:cubicBezTo>
                  <a:pt x="2959" y="7618"/>
                  <a:pt x="2858" y="7348"/>
                  <a:pt x="2789" y="7078"/>
                </a:cubicBezTo>
                <a:cubicBezTo>
                  <a:pt x="2751" y="6928"/>
                  <a:pt x="2727" y="6772"/>
                  <a:pt x="2721" y="6615"/>
                </a:cubicBezTo>
                <a:cubicBezTo>
                  <a:pt x="2721" y="6508"/>
                  <a:pt x="2727" y="6402"/>
                  <a:pt x="2745" y="6302"/>
                </a:cubicBezTo>
                <a:close/>
                <a:moveTo>
                  <a:pt x="11032" y="7029"/>
                </a:moveTo>
                <a:cubicBezTo>
                  <a:pt x="11050" y="7029"/>
                  <a:pt x="11075" y="7035"/>
                  <a:pt x="11093" y="7035"/>
                </a:cubicBezTo>
                <a:cubicBezTo>
                  <a:pt x="10717" y="7286"/>
                  <a:pt x="10235" y="7298"/>
                  <a:pt x="9797" y="7336"/>
                </a:cubicBezTo>
                <a:cubicBezTo>
                  <a:pt x="9282" y="7379"/>
                  <a:pt x="8762" y="7436"/>
                  <a:pt x="8255" y="7561"/>
                </a:cubicBezTo>
                <a:cubicBezTo>
                  <a:pt x="8004" y="7618"/>
                  <a:pt x="7760" y="7700"/>
                  <a:pt x="7527" y="7806"/>
                </a:cubicBezTo>
                <a:cubicBezTo>
                  <a:pt x="7295" y="7906"/>
                  <a:pt x="7070" y="8038"/>
                  <a:pt x="6864" y="8183"/>
                </a:cubicBezTo>
                <a:cubicBezTo>
                  <a:pt x="6431" y="8483"/>
                  <a:pt x="6061" y="8852"/>
                  <a:pt x="5654" y="9178"/>
                </a:cubicBezTo>
                <a:cubicBezTo>
                  <a:pt x="5259" y="9499"/>
                  <a:pt x="4833" y="9786"/>
                  <a:pt x="4344" y="9924"/>
                </a:cubicBezTo>
                <a:cubicBezTo>
                  <a:pt x="4293" y="9942"/>
                  <a:pt x="4243" y="9956"/>
                  <a:pt x="4194" y="9968"/>
                </a:cubicBezTo>
                <a:lnTo>
                  <a:pt x="4200" y="9962"/>
                </a:lnTo>
                <a:cubicBezTo>
                  <a:pt x="4457" y="9592"/>
                  <a:pt x="4814" y="9317"/>
                  <a:pt x="5203" y="9097"/>
                </a:cubicBezTo>
                <a:cubicBezTo>
                  <a:pt x="5678" y="8822"/>
                  <a:pt x="6187" y="8608"/>
                  <a:pt x="6644" y="8301"/>
                </a:cubicBezTo>
                <a:cubicBezTo>
                  <a:pt x="7070" y="8013"/>
                  <a:pt x="7452" y="7656"/>
                  <a:pt x="7923" y="7430"/>
                </a:cubicBezTo>
                <a:cubicBezTo>
                  <a:pt x="8399" y="7205"/>
                  <a:pt x="8932" y="7160"/>
                  <a:pt x="9452" y="7148"/>
                </a:cubicBezTo>
                <a:cubicBezTo>
                  <a:pt x="9971" y="7136"/>
                  <a:pt x="10511" y="7160"/>
                  <a:pt x="11024" y="7029"/>
                </a:cubicBezTo>
                <a:close/>
                <a:moveTo>
                  <a:pt x="10781" y="7235"/>
                </a:moveTo>
                <a:lnTo>
                  <a:pt x="10781" y="7235"/>
                </a:lnTo>
                <a:cubicBezTo>
                  <a:pt x="10755" y="7248"/>
                  <a:pt x="10723" y="7260"/>
                  <a:pt x="10699" y="7273"/>
                </a:cubicBezTo>
                <a:cubicBezTo>
                  <a:pt x="10460" y="7379"/>
                  <a:pt x="10217" y="7449"/>
                  <a:pt x="9959" y="7498"/>
                </a:cubicBezTo>
                <a:cubicBezTo>
                  <a:pt x="9433" y="7599"/>
                  <a:pt x="8894" y="7618"/>
                  <a:pt x="8374" y="7718"/>
                </a:cubicBezTo>
                <a:cubicBezTo>
                  <a:pt x="8111" y="7769"/>
                  <a:pt x="7847" y="7844"/>
                  <a:pt x="7602" y="7957"/>
                </a:cubicBezTo>
                <a:cubicBezTo>
                  <a:pt x="7365" y="8076"/>
                  <a:pt x="7151" y="8232"/>
                  <a:pt x="6963" y="8420"/>
                </a:cubicBezTo>
                <a:cubicBezTo>
                  <a:pt x="6594" y="8790"/>
                  <a:pt x="6312" y="9260"/>
                  <a:pt x="5866" y="9548"/>
                </a:cubicBezTo>
                <a:cubicBezTo>
                  <a:pt x="5403" y="9855"/>
                  <a:pt x="4833" y="9942"/>
                  <a:pt x="4293" y="10006"/>
                </a:cubicBezTo>
                <a:cubicBezTo>
                  <a:pt x="4246" y="10006"/>
                  <a:pt x="4204" y="10011"/>
                  <a:pt x="4162" y="10017"/>
                </a:cubicBezTo>
                <a:lnTo>
                  <a:pt x="4162" y="10017"/>
                </a:lnTo>
                <a:cubicBezTo>
                  <a:pt x="4164" y="10016"/>
                  <a:pt x="4165" y="10014"/>
                  <a:pt x="4168" y="10012"/>
                </a:cubicBezTo>
                <a:cubicBezTo>
                  <a:pt x="4174" y="10006"/>
                  <a:pt x="4180" y="9994"/>
                  <a:pt x="4188" y="9988"/>
                </a:cubicBezTo>
                <a:cubicBezTo>
                  <a:pt x="4669" y="9893"/>
                  <a:pt x="5102" y="9624"/>
                  <a:pt x="5490" y="9335"/>
                </a:cubicBezTo>
                <a:cubicBezTo>
                  <a:pt x="5904" y="9016"/>
                  <a:pt x="6280" y="8652"/>
                  <a:pt x="6700" y="8339"/>
                </a:cubicBezTo>
                <a:cubicBezTo>
                  <a:pt x="6907" y="8183"/>
                  <a:pt x="7127" y="8032"/>
                  <a:pt x="7365" y="7912"/>
                </a:cubicBezTo>
                <a:cubicBezTo>
                  <a:pt x="7596" y="7799"/>
                  <a:pt x="7841" y="7706"/>
                  <a:pt x="8091" y="7637"/>
                </a:cubicBezTo>
                <a:cubicBezTo>
                  <a:pt x="8600" y="7492"/>
                  <a:pt x="9126" y="7423"/>
                  <a:pt x="9646" y="7379"/>
                </a:cubicBezTo>
                <a:cubicBezTo>
                  <a:pt x="9896" y="7355"/>
                  <a:pt x="10153" y="7342"/>
                  <a:pt x="10399" y="7310"/>
                </a:cubicBezTo>
                <a:cubicBezTo>
                  <a:pt x="10529" y="7298"/>
                  <a:pt x="10656" y="7273"/>
                  <a:pt x="10781" y="7235"/>
                </a:cubicBezTo>
                <a:close/>
                <a:moveTo>
                  <a:pt x="101" y="4347"/>
                </a:moveTo>
                <a:lnTo>
                  <a:pt x="101" y="4347"/>
                </a:lnTo>
                <a:cubicBezTo>
                  <a:pt x="107" y="4359"/>
                  <a:pt x="113" y="4371"/>
                  <a:pt x="113" y="4377"/>
                </a:cubicBezTo>
                <a:cubicBezTo>
                  <a:pt x="127" y="4409"/>
                  <a:pt x="139" y="4440"/>
                  <a:pt x="151" y="4466"/>
                </a:cubicBezTo>
                <a:cubicBezTo>
                  <a:pt x="157" y="4472"/>
                  <a:pt x="157" y="4478"/>
                  <a:pt x="157" y="4478"/>
                </a:cubicBezTo>
                <a:cubicBezTo>
                  <a:pt x="277" y="4741"/>
                  <a:pt x="414" y="4986"/>
                  <a:pt x="564" y="5224"/>
                </a:cubicBezTo>
                <a:cubicBezTo>
                  <a:pt x="796" y="5594"/>
                  <a:pt x="1053" y="5938"/>
                  <a:pt x="1304" y="6295"/>
                </a:cubicBezTo>
                <a:cubicBezTo>
                  <a:pt x="1562" y="6653"/>
                  <a:pt x="1799" y="7023"/>
                  <a:pt x="2007" y="7417"/>
                </a:cubicBezTo>
                <a:cubicBezTo>
                  <a:pt x="2213" y="7825"/>
                  <a:pt x="2383" y="8244"/>
                  <a:pt x="2514" y="8677"/>
                </a:cubicBezTo>
                <a:cubicBezTo>
                  <a:pt x="2652" y="9115"/>
                  <a:pt x="2745" y="9560"/>
                  <a:pt x="2796" y="10012"/>
                </a:cubicBezTo>
                <a:cubicBezTo>
                  <a:pt x="2796" y="10025"/>
                  <a:pt x="2802" y="10037"/>
                  <a:pt x="2802" y="10049"/>
                </a:cubicBezTo>
                <a:cubicBezTo>
                  <a:pt x="2714" y="9830"/>
                  <a:pt x="2620" y="9624"/>
                  <a:pt x="2520" y="9416"/>
                </a:cubicBezTo>
                <a:cubicBezTo>
                  <a:pt x="2464" y="9279"/>
                  <a:pt x="2413" y="9141"/>
                  <a:pt x="2357" y="9002"/>
                </a:cubicBezTo>
                <a:cubicBezTo>
                  <a:pt x="2195" y="8589"/>
                  <a:pt x="2025" y="8183"/>
                  <a:pt x="1831" y="7781"/>
                </a:cubicBezTo>
                <a:cubicBezTo>
                  <a:pt x="1649" y="7385"/>
                  <a:pt x="1443" y="6991"/>
                  <a:pt x="1217" y="6615"/>
                </a:cubicBezTo>
                <a:cubicBezTo>
                  <a:pt x="984" y="6227"/>
                  <a:pt x="728" y="5857"/>
                  <a:pt x="509" y="5456"/>
                </a:cubicBezTo>
                <a:cubicBezTo>
                  <a:pt x="321" y="5111"/>
                  <a:pt x="170" y="4741"/>
                  <a:pt x="101" y="4347"/>
                </a:cubicBezTo>
                <a:close/>
                <a:moveTo>
                  <a:pt x="2739" y="6182"/>
                </a:moveTo>
                <a:lnTo>
                  <a:pt x="2739" y="6220"/>
                </a:lnTo>
                <a:cubicBezTo>
                  <a:pt x="2708" y="6326"/>
                  <a:pt x="2702" y="6439"/>
                  <a:pt x="2702" y="6552"/>
                </a:cubicBezTo>
                <a:cubicBezTo>
                  <a:pt x="2696" y="6690"/>
                  <a:pt x="2714" y="6821"/>
                  <a:pt x="2739" y="6960"/>
                </a:cubicBezTo>
                <a:cubicBezTo>
                  <a:pt x="2789" y="7229"/>
                  <a:pt x="2884" y="7492"/>
                  <a:pt x="2965" y="7761"/>
                </a:cubicBezTo>
                <a:cubicBezTo>
                  <a:pt x="3046" y="8025"/>
                  <a:pt x="3115" y="8295"/>
                  <a:pt x="3165" y="8565"/>
                </a:cubicBezTo>
                <a:cubicBezTo>
                  <a:pt x="3216" y="8834"/>
                  <a:pt x="3248" y="9109"/>
                  <a:pt x="3254" y="9378"/>
                </a:cubicBezTo>
                <a:cubicBezTo>
                  <a:pt x="3254" y="9536"/>
                  <a:pt x="3248" y="9693"/>
                  <a:pt x="3234" y="9843"/>
                </a:cubicBezTo>
                <a:cubicBezTo>
                  <a:pt x="3228" y="9924"/>
                  <a:pt x="3222" y="10000"/>
                  <a:pt x="3210" y="10075"/>
                </a:cubicBezTo>
                <a:cubicBezTo>
                  <a:pt x="3216" y="9754"/>
                  <a:pt x="3191" y="9423"/>
                  <a:pt x="3135" y="9103"/>
                </a:cubicBezTo>
                <a:cubicBezTo>
                  <a:pt x="3072" y="8759"/>
                  <a:pt x="2971" y="8426"/>
                  <a:pt x="2864" y="8094"/>
                </a:cubicBezTo>
                <a:cubicBezTo>
                  <a:pt x="2759" y="7761"/>
                  <a:pt x="2652" y="7436"/>
                  <a:pt x="2620" y="7092"/>
                </a:cubicBezTo>
                <a:cubicBezTo>
                  <a:pt x="2589" y="6821"/>
                  <a:pt x="2608" y="6546"/>
                  <a:pt x="2696" y="6289"/>
                </a:cubicBezTo>
                <a:cubicBezTo>
                  <a:pt x="2702" y="6277"/>
                  <a:pt x="2708" y="6265"/>
                  <a:pt x="2714" y="6251"/>
                </a:cubicBezTo>
                <a:cubicBezTo>
                  <a:pt x="2721" y="6227"/>
                  <a:pt x="2733" y="6202"/>
                  <a:pt x="2739" y="6182"/>
                </a:cubicBezTo>
                <a:close/>
                <a:moveTo>
                  <a:pt x="2821" y="6465"/>
                </a:moveTo>
                <a:lnTo>
                  <a:pt x="2821" y="6465"/>
                </a:lnTo>
                <a:cubicBezTo>
                  <a:pt x="2878" y="6615"/>
                  <a:pt x="2953" y="6766"/>
                  <a:pt x="3022" y="6910"/>
                </a:cubicBezTo>
                <a:cubicBezTo>
                  <a:pt x="3103" y="7066"/>
                  <a:pt x="3185" y="7223"/>
                  <a:pt x="3254" y="7385"/>
                </a:cubicBezTo>
                <a:cubicBezTo>
                  <a:pt x="3323" y="7549"/>
                  <a:pt x="3379" y="7718"/>
                  <a:pt x="3422" y="7894"/>
                </a:cubicBezTo>
                <a:cubicBezTo>
                  <a:pt x="3511" y="8238"/>
                  <a:pt x="3549" y="8596"/>
                  <a:pt x="3541" y="8953"/>
                </a:cubicBezTo>
                <a:cubicBezTo>
                  <a:pt x="3529" y="9303"/>
                  <a:pt x="3466" y="9661"/>
                  <a:pt x="3353" y="10000"/>
                </a:cubicBezTo>
                <a:cubicBezTo>
                  <a:pt x="3329" y="10081"/>
                  <a:pt x="3303" y="10156"/>
                  <a:pt x="3272" y="10231"/>
                </a:cubicBezTo>
                <a:cubicBezTo>
                  <a:pt x="3260" y="10251"/>
                  <a:pt x="3254" y="10269"/>
                  <a:pt x="3248" y="10294"/>
                </a:cubicBezTo>
                <a:cubicBezTo>
                  <a:pt x="3245" y="10296"/>
                  <a:pt x="3243" y="10299"/>
                  <a:pt x="3242" y="10301"/>
                </a:cubicBezTo>
                <a:lnTo>
                  <a:pt x="3242" y="10301"/>
                </a:lnTo>
                <a:cubicBezTo>
                  <a:pt x="3250" y="10240"/>
                  <a:pt x="3261" y="10182"/>
                  <a:pt x="3272" y="10124"/>
                </a:cubicBezTo>
                <a:cubicBezTo>
                  <a:pt x="3335" y="9768"/>
                  <a:pt x="3398" y="9416"/>
                  <a:pt x="3410" y="9053"/>
                </a:cubicBezTo>
                <a:cubicBezTo>
                  <a:pt x="3410" y="8883"/>
                  <a:pt x="3404" y="8709"/>
                  <a:pt x="3379" y="8539"/>
                </a:cubicBezTo>
                <a:cubicBezTo>
                  <a:pt x="3353" y="8377"/>
                  <a:pt x="3315" y="8213"/>
                  <a:pt x="3272" y="8050"/>
                </a:cubicBezTo>
                <a:cubicBezTo>
                  <a:pt x="3191" y="7731"/>
                  <a:pt x="3072" y="7423"/>
                  <a:pt x="2977" y="7104"/>
                </a:cubicBezTo>
                <a:cubicBezTo>
                  <a:pt x="2915" y="6890"/>
                  <a:pt x="2858" y="6678"/>
                  <a:pt x="2821" y="6465"/>
                </a:cubicBezTo>
                <a:close/>
                <a:moveTo>
                  <a:pt x="2986" y="10566"/>
                </a:moveTo>
                <a:cubicBezTo>
                  <a:pt x="2987" y="10569"/>
                  <a:pt x="2989" y="10573"/>
                  <a:pt x="2991" y="10576"/>
                </a:cubicBezTo>
                <a:cubicBezTo>
                  <a:pt x="2992" y="10583"/>
                  <a:pt x="2993" y="10590"/>
                  <a:pt x="2995" y="10596"/>
                </a:cubicBezTo>
                <a:lnTo>
                  <a:pt x="2995" y="10596"/>
                </a:lnTo>
                <a:cubicBezTo>
                  <a:pt x="2992" y="10586"/>
                  <a:pt x="2989" y="10577"/>
                  <a:pt x="2986" y="10566"/>
                </a:cubicBezTo>
                <a:close/>
                <a:moveTo>
                  <a:pt x="7414" y="9198"/>
                </a:moveTo>
                <a:lnTo>
                  <a:pt x="7414" y="9198"/>
                </a:lnTo>
                <a:cubicBezTo>
                  <a:pt x="7327" y="9253"/>
                  <a:pt x="7240" y="9311"/>
                  <a:pt x="7159" y="9378"/>
                </a:cubicBezTo>
                <a:cubicBezTo>
                  <a:pt x="6838" y="9630"/>
                  <a:pt x="6563" y="9936"/>
                  <a:pt x="6262" y="10206"/>
                </a:cubicBezTo>
                <a:cubicBezTo>
                  <a:pt x="6106" y="10350"/>
                  <a:pt x="5948" y="10482"/>
                  <a:pt x="5773" y="10589"/>
                </a:cubicBezTo>
                <a:cubicBezTo>
                  <a:pt x="5597" y="10702"/>
                  <a:pt x="5409" y="10795"/>
                  <a:pt x="5221" y="10876"/>
                </a:cubicBezTo>
                <a:cubicBezTo>
                  <a:pt x="4851" y="11046"/>
                  <a:pt x="4469" y="11183"/>
                  <a:pt x="4113" y="11379"/>
                </a:cubicBezTo>
                <a:cubicBezTo>
                  <a:pt x="3986" y="11447"/>
                  <a:pt x="3867" y="11522"/>
                  <a:pt x="3755" y="11604"/>
                </a:cubicBezTo>
                <a:cubicBezTo>
                  <a:pt x="3992" y="11397"/>
                  <a:pt x="4263" y="11234"/>
                  <a:pt x="4544" y="11084"/>
                </a:cubicBezTo>
                <a:cubicBezTo>
                  <a:pt x="4851" y="10920"/>
                  <a:pt x="5158" y="10770"/>
                  <a:pt x="5447" y="10576"/>
                </a:cubicBezTo>
                <a:cubicBezTo>
                  <a:pt x="5754" y="10370"/>
                  <a:pt x="6036" y="10130"/>
                  <a:pt x="6324" y="9899"/>
                </a:cubicBezTo>
                <a:cubicBezTo>
                  <a:pt x="6607" y="9673"/>
                  <a:pt x="6895" y="9461"/>
                  <a:pt x="7214" y="9291"/>
                </a:cubicBezTo>
                <a:cubicBezTo>
                  <a:pt x="7277" y="9253"/>
                  <a:pt x="7347" y="9222"/>
                  <a:pt x="7414" y="9198"/>
                </a:cubicBezTo>
                <a:close/>
                <a:moveTo>
                  <a:pt x="7578" y="9047"/>
                </a:moveTo>
                <a:cubicBezTo>
                  <a:pt x="7584" y="9047"/>
                  <a:pt x="7584" y="9053"/>
                  <a:pt x="7590" y="9053"/>
                </a:cubicBezTo>
                <a:lnTo>
                  <a:pt x="7616" y="9053"/>
                </a:lnTo>
                <a:cubicBezTo>
                  <a:pt x="7515" y="9091"/>
                  <a:pt x="7422" y="9129"/>
                  <a:pt x="7333" y="9172"/>
                </a:cubicBezTo>
                <a:cubicBezTo>
                  <a:pt x="7001" y="9329"/>
                  <a:pt x="6707" y="9536"/>
                  <a:pt x="6425" y="9762"/>
                </a:cubicBezTo>
                <a:cubicBezTo>
                  <a:pt x="6130" y="9994"/>
                  <a:pt x="5854" y="10237"/>
                  <a:pt x="5554" y="10457"/>
                </a:cubicBezTo>
                <a:cubicBezTo>
                  <a:pt x="5403" y="10564"/>
                  <a:pt x="5253" y="10664"/>
                  <a:pt x="5096" y="10752"/>
                </a:cubicBezTo>
                <a:cubicBezTo>
                  <a:pt x="4946" y="10839"/>
                  <a:pt x="4796" y="10920"/>
                  <a:pt x="4639" y="11003"/>
                </a:cubicBezTo>
                <a:cubicBezTo>
                  <a:pt x="4338" y="11159"/>
                  <a:pt x="4037" y="11322"/>
                  <a:pt x="3780" y="11547"/>
                </a:cubicBezTo>
                <a:cubicBezTo>
                  <a:pt x="3750" y="11577"/>
                  <a:pt x="3720" y="11602"/>
                  <a:pt x="3690" y="11630"/>
                </a:cubicBezTo>
                <a:lnTo>
                  <a:pt x="3690" y="11630"/>
                </a:lnTo>
                <a:cubicBezTo>
                  <a:pt x="3802" y="11513"/>
                  <a:pt x="3924" y="11404"/>
                  <a:pt x="4049" y="11304"/>
                </a:cubicBezTo>
                <a:cubicBezTo>
                  <a:pt x="4356" y="11058"/>
                  <a:pt x="4689" y="10858"/>
                  <a:pt x="5021" y="10645"/>
                </a:cubicBezTo>
                <a:cubicBezTo>
                  <a:pt x="5184" y="10532"/>
                  <a:pt x="5346" y="10425"/>
                  <a:pt x="5510" y="10306"/>
                </a:cubicBezTo>
                <a:cubicBezTo>
                  <a:pt x="5666" y="10188"/>
                  <a:pt x="5817" y="10069"/>
                  <a:pt x="5973" y="9950"/>
                </a:cubicBezTo>
                <a:cubicBezTo>
                  <a:pt x="6274" y="9711"/>
                  <a:pt x="6587" y="9479"/>
                  <a:pt x="6925" y="9297"/>
                </a:cubicBezTo>
                <a:cubicBezTo>
                  <a:pt x="7139" y="9190"/>
                  <a:pt x="7353" y="9103"/>
                  <a:pt x="7578" y="9047"/>
                </a:cubicBezTo>
                <a:close/>
                <a:moveTo>
                  <a:pt x="7422" y="9285"/>
                </a:moveTo>
                <a:lnTo>
                  <a:pt x="7422" y="9285"/>
                </a:lnTo>
                <a:cubicBezTo>
                  <a:pt x="7377" y="9329"/>
                  <a:pt x="7333" y="9372"/>
                  <a:pt x="7289" y="9416"/>
                </a:cubicBezTo>
                <a:cubicBezTo>
                  <a:pt x="7014" y="9699"/>
                  <a:pt x="6757" y="10006"/>
                  <a:pt x="6488" y="10294"/>
                </a:cubicBezTo>
                <a:cubicBezTo>
                  <a:pt x="6224" y="10582"/>
                  <a:pt x="5930" y="10852"/>
                  <a:pt x="5591" y="11052"/>
                </a:cubicBezTo>
                <a:cubicBezTo>
                  <a:pt x="5247" y="11259"/>
                  <a:pt x="4865" y="11391"/>
                  <a:pt x="4489" y="11535"/>
                </a:cubicBezTo>
                <a:cubicBezTo>
                  <a:pt x="4400" y="11567"/>
                  <a:pt x="4313" y="11597"/>
                  <a:pt x="4225" y="11635"/>
                </a:cubicBezTo>
                <a:cubicBezTo>
                  <a:pt x="4243" y="11623"/>
                  <a:pt x="4263" y="11617"/>
                  <a:pt x="4275" y="11610"/>
                </a:cubicBezTo>
                <a:cubicBezTo>
                  <a:pt x="4588" y="11466"/>
                  <a:pt x="4908" y="11322"/>
                  <a:pt x="5215" y="11165"/>
                </a:cubicBezTo>
                <a:cubicBezTo>
                  <a:pt x="5516" y="11009"/>
                  <a:pt x="5811" y="10833"/>
                  <a:pt x="6074" y="10613"/>
                </a:cubicBezTo>
                <a:cubicBezTo>
                  <a:pt x="6375" y="10370"/>
                  <a:pt x="6619" y="10075"/>
                  <a:pt x="6876" y="9799"/>
                </a:cubicBezTo>
                <a:cubicBezTo>
                  <a:pt x="7046" y="9611"/>
                  <a:pt x="7220" y="9435"/>
                  <a:pt x="7422" y="9285"/>
                </a:cubicBezTo>
                <a:close/>
                <a:moveTo>
                  <a:pt x="3684" y="11637"/>
                </a:moveTo>
                <a:lnTo>
                  <a:pt x="3684" y="11637"/>
                </a:lnTo>
                <a:cubicBezTo>
                  <a:pt x="3679" y="11643"/>
                  <a:pt x="3680" y="11649"/>
                  <a:pt x="3685" y="11654"/>
                </a:cubicBezTo>
                <a:cubicBezTo>
                  <a:pt x="3661" y="11672"/>
                  <a:pt x="3636" y="11692"/>
                  <a:pt x="3610" y="11717"/>
                </a:cubicBezTo>
                <a:cubicBezTo>
                  <a:pt x="3634" y="11690"/>
                  <a:pt x="3659" y="11663"/>
                  <a:pt x="3684" y="11637"/>
                </a:cubicBezTo>
                <a:close/>
                <a:moveTo>
                  <a:pt x="7121" y="9491"/>
                </a:moveTo>
                <a:lnTo>
                  <a:pt x="7121" y="9491"/>
                </a:lnTo>
                <a:cubicBezTo>
                  <a:pt x="7064" y="9542"/>
                  <a:pt x="7008" y="9592"/>
                  <a:pt x="6957" y="9649"/>
                </a:cubicBezTo>
                <a:cubicBezTo>
                  <a:pt x="6694" y="9930"/>
                  <a:pt x="6450" y="10237"/>
                  <a:pt x="6161" y="10494"/>
                </a:cubicBezTo>
                <a:cubicBezTo>
                  <a:pt x="5904" y="10726"/>
                  <a:pt x="5609" y="10914"/>
                  <a:pt x="5308" y="11084"/>
                </a:cubicBezTo>
                <a:cubicBezTo>
                  <a:pt x="5002" y="11246"/>
                  <a:pt x="4689" y="11391"/>
                  <a:pt x="4368" y="11535"/>
                </a:cubicBezTo>
                <a:cubicBezTo>
                  <a:pt x="4168" y="11629"/>
                  <a:pt x="3974" y="11723"/>
                  <a:pt x="3774" y="11823"/>
                </a:cubicBezTo>
                <a:cubicBezTo>
                  <a:pt x="3648" y="11886"/>
                  <a:pt x="3529" y="11955"/>
                  <a:pt x="3410" y="12030"/>
                </a:cubicBezTo>
                <a:cubicBezTo>
                  <a:pt x="3404" y="12036"/>
                  <a:pt x="3404" y="12036"/>
                  <a:pt x="3398" y="12036"/>
                </a:cubicBezTo>
                <a:cubicBezTo>
                  <a:pt x="3379" y="12048"/>
                  <a:pt x="3361" y="12062"/>
                  <a:pt x="3341" y="12074"/>
                </a:cubicBezTo>
                <a:cubicBezTo>
                  <a:pt x="3347" y="12062"/>
                  <a:pt x="3361" y="12048"/>
                  <a:pt x="3367" y="12036"/>
                </a:cubicBezTo>
                <a:cubicBezTo>
                  <a:pt x="3549" y="11811"/>
                  <a:pt x="3780" y="11629"/>
                  <a:pt x="4037" y="11478"/>
                </a:cubicBezTo>
                <a:cubicBezTo>
                  <a:pt x="4382" y="11278"/>
                  <a:pt x="4752" y="11140"/>
                  <a:pt x="5120" y="10983"/>
                </a:cubicBezTo>
                <a:cubicBezTo>
                  <a:pt x="5308" y="10902"/>
                  <a:pt x="5496" y="10815"/>
                  <a:pt x="5672" y="10714"/>
                </a:cubicBezTo>
                <a:cubicBezTo>
                  <a:pt x="5848" y="10613"/>
                  <a:pt x="6017" y="10494"/>
                  <a:pt x="6173" y="10364"/>
                </a:cubicBezTo>
                <a:cubicBezTo>
                  <a:pt x="6488" y="10100"/>
                  <a:pt x="6763" y="9792"/>
                  <a:pt x="7070" y="9529"/>
                </a:cubicBezTo>
                <a:cubicBezTo>
                  <a:pt x="7089" y="9517"/>
                  <a:pt x="7101" y="9505"/>
                  <a:pt x="7121" y="9491"/>
                </a:cubicBezTo>
                <a:close/>
                <a:moveTo>
                  <a:pt x="9877" y="0"/>
                </a:moveTo>
                <a:cubicBezTo>
                  <a:pt x="9870" y="0"/>
                  <a:pt x="9863" y="3"/>
                  <a:pt x="9859" y="9"/>
                </a:cubicBezTo>
                <a:cubicBezTo>
                  <a:pt x="9853" y="4"/>
                  <a:pt x="9845" y="1"/>
                  <a:pt x="9837" y="1"/>
                </a:cubicBezTo>
                <a:cubicBezTo>
                  <a:pt x="9826" y="1"/>
                  <a:pt x="9816" y="5"/>
                  <a:pt x="9809" y="15"/>
                </a:cubicBezTo>
                <a:cubicBezTo>
                  <a:pt x="9508" y="925"/>
                  <a:pt x="8918" y="1695"/>
                  <a:pt x="8330" y="2429"/>
                </a:cubicBezTo>
                <a:cubicBezTo>
                  <a:pt x="7735" y="3168"/>
                  <a:pt x="7121" y="3896"/>
                  <a:pt x="6713" y="4761"/>
                </a:cubicBezTo>
                <a:cubicBezTo>
                  <a:pt x="6494" y="5230"/>
                  <a:pt x="6343" y="5738"/>
                  <a:pt x="6318" y="6257"/>
                </a:cubicBezTo>
                <a:cubicBezTo>
                  <a:pt x="5999" y="6621"/>
                  <a:pt x="5698" y="6997"/>
                  <a:pt x="5435" y="7399"/>
                </a:cubicBezTo>
                <a:cubicBezTo>
                  <a:pt x="5278" y="7631"/>
                  <a:pt x="5134" y="7868"/>
                  <a:pt x="4996" y="8113"/>
                </a:cubicBezTo>
                <a:cubicBezTo>
                  <a:pt x="5002" y="8094"/>
                  <a:pt x="5008" y="8076"/>
                  <a:pt x="5015" y="8062"/>
                </a:cubicBezTo>
                <a:cubicBezTo>
                  <a:pt x="5233" y="7668"/>
                  <a:pt x="5447" y="7267"/>
                  <a:pt x="5617" y="6847"/>
                </a:cubicBezTo>
                <a:cubicBezTo>
                  <a:pt x="5710" y="6621"/>
                  <a:pt x="5791" y="6384"/>
                  <a:pt x="5848" y="6138"/>
                </a:cubicBezTo>
                <a:cubicBezTo>
                  <a:pt x="5910" y="5881"/>
                  <a:pt x="5942" y="5618"/>
                  <a:pt x="5955" y="5355"/>
                </a:cubicBezTo>
                <a:cubicBezTo>
                  <a:pt x="5967" y="5085"/>
                  <a:pt x="5967" y="4810"/>
                  <a:pt x="5985" y="4535"/>
                </a:cubicBezTo>
                <a:cubicBezTo>
                  <a:pt x="5999" y="4278"/>
                  <a:pt x="6030" y="4027"/>
                  <a:pt x="6092" y="3775"/>
                </a:cubicBezTo>
                <a:cubicBezTo>
                  <a:pt x="6205" y="3306"/>
                  <a:pt x="6387" y="2861"/>
                  <a:pt x="6557" y="2410"/>
                </a:cubicBezTo>
                <a:cubicBezTo>
                  <a:pt x="6682" y="2046"/>
                  <a:pt x="6801" y="1677"/>
                  <a:pt x="6850" y="1301"/>
                </a:cubicBezTo>
                <a:cubicBezTo>
                  <a:pt x="6858" y="1294"/>
                  <a:pt x="6858" y="1294"/>
                  <a:pt x="6858" y="1287"/>
                </a:cubicBezTo>
                <a:lnTo>
                  <a:pt x="6858" y="1281"/>
                </a:lnTo>
                <a:cubicBezTo>
                  <a:pt x="6901" y="1169"/>
                  <a:pt x="6919" y="1044"/>
                  <a:pt x="6913" y="917"/>
                </a:cubicBezTo>
                <a:cubicBezTo>
                  <a:pt x="6919" y="893"/>
                  <a:pt x="6925" y="874"/>
                  <a:pt x="6933" y="850"/>
                </a:cubicBezTo>
                <a:cubicBezTo>
                  <a:pt x="6933" y="840"/>
                  <a:pt x="6926" y="834"/>
                  <a:pt x="6917" y="834"/>
                </a:cubicBezTo>
                <a:cubicBezTo>
                  <a:pt x="6914" y="834"/>
                  <a:pt x="6911" y="835"/>
                  <a:pt x="6907" y="836"/>
                </a:cubicBezTo>
                <a:lnTo>
                  <a:pt x="6907" y="812"/>
                </a:lnTo>
                <a:cubicBezTo>
                  <a:pt x="6904" y="794"/>
                  <a:pt x="6893" y="786"/>
                  <a:pt x="6881" y="786"/>
                </a:cubicBezTo>
                <a:cubicBezTo>
                  <a:pt x="6868" y="786"/>
                  <a:pt x="6854" y="796"/>
                  <a:pt x="6850" y="812"/>
                </a:cubicBezTo>
                <a:cubicBezTo>
                  <a:pt x="6844" y="818"/>
                  <a:pt x="6844" y="830"/>
                  <a:pt x="6844" y="842"/>
                </a:cubicBezTo>
                <a:cubicBezTo>
                  <a:pt x="6832" y="842"/>
                  <a:pt x="6820" y="850"/>
                  <a:pt x="6820" y="862"/>
                </a:cubicBezTo>
                <a:lnTo>
                  <a:pt x="6820" y="911"/>
                </a:lnTo>
                <a:cubicBezTo>
                  <a:pt x="6795" y="1000"/>
                  <a:pt x="6763" y="1087"/>
                  <a:pt x="6731" y="1175"/>
                </a:cubicBezTo>
                <a:cubicBezTo>
                  <a:pt x="6713" y="1238"/>
                  <a:pt x="6688" y="1294"/>
                  <a:pt x="6656" y="1351"/>
                </a:cubicBezTo>
                <a:cubicBezTo>
                  <a:pt x="6632" y="1406"/>
                  <a:pt x="6594" y="1463"/>
                  <a:pt x="6563" y="1519"/>
                </a:cubicBezTo>
                <a:lnTo>
                  <a:pt x="6563" y="1539"/>
                </a:lnTo>
                <a:cubicBezTo>
                  <a:pt x="6557" y="1551"/>
                  <a:pt x="6543" y="1564"/>
                  <a:pt x="6537" y="1576"/>
                </a:cubicBezTo>
                <a:cubicBezTo>
                  <a:pt x="6369" y="1802"/>
                  <a:pt x="6173" y="2008"/>
                  <a:pt x="5979" y="2204"/>
                </a:cubicBezTo>
                <a:cubicBezTo>
                  <a:pt x="5773" y="2404"/>
                  <a:pt x="5566" y="2598"/>
                  <a:pt x="5384" y="2817"/>
                </a:cubicBezTo>
                <a:cubicBezTo>
                  <a:pt x="5203" y="3031"/>
                  <a:pt x="5045" y="3262"/>
                  <a:pt x="4932" y="3512"/>
                </a:cubicBezTo>
                <a:cubicBezTo>
                  <a:pt x="4707" y="4021"/>
                  <a:pt x="4626" y="4579"/>
                  <a:pt x="4626" y="5129"/>
                </a:cubicBezTo>
                <a:cubicBezTo>
                  <a:pt x="4626" y="5750"/>
                  <a:pt x="4726" y="6364"/>
                  <a:pt x="4808" y="6972"/>
                </a:cubicBezTo>
                <a:cubicBezTo>
                  <a:pt x="4851" y="7292"/>
                  <a:pt x="4889" y="7611"/>
                  <a:pt x="4902" y="7931"/>
                </a:cubicBezTo>
                <a:cubicBezTo>
                  <a:pt x="4908" y="8019"/>
                  <a:pt x="4908" y="8113"/>
                  <a:pt x="4895" y="8201"/>
                </a:cubicBezTo>
                <a:cubicBezTo>
                  <a:pt x="4839" y="8313"/>
                  <a:pt x="4776" y="8420"/>
                  <a:pt x="4726" y="8539"/>
                </a:cubicBezTo>
                <a:cubicBezTo>
                  <a:pt x="4770" y="8288"/>
                  <a:pt x="4776" y="8038"/>
                  <a:pt x="4738" y="7787"/>
                </a:cubicBezTo>
                <a:cubicBezTo>
                  <a:pt x="4695" y="7455"/>
                  <a:pt x="4588" y="7136"/>
                  <a:pt x="4457" y="6829"/>
                </a:cubicBezTo>
                <a:cubicBezTo>
                  <a:pt x="4319" y="6514"/>
                  <a:pt x="4156" y="6208"/>
                  <a:pt x="3992" y="5907"/>
                </a:cubicBezTo>
                <a:cubicBezTo>
                  <a:pt x="3911" y="5756"/>
                  <a:pt x="3824" y="5600"/>
                  <a:pt x="3737" y="5449"/>
                </a:cubicBezTo>
                <a:cubicBezTo>
                  <a:pt x="3648" y="5305"/>
                  <a:pt x="3561" y="5161"/>
                  <a:pt x="3473" y="5016"/>
                </a:cubicBezTo>
                <a:cubicBezTo>
                  <a:pt x="3398" y="4873"/>
                  <a:pt x="3323" y="4729"/>
                  <a:pt x="3272" y="4573"/>
                </a:cubicBezTo>
                <a:cubicBezTo>
                  <a:pt x="3234" y="4452"/>
                  <a:pt x="3216" y="4333"/>
                  <a:pt x="3210" y="4209"/>
                </a:cubicBezTo>
                <a:cubicBezTo>
                  <a:pt x="3210" y="4151"/>
                  <a:pt x="3216" y="4102"/>
                  <a:pt x="3222" y="4046"/>
                </a:cubicBezTo>
                <a:cubicBezTo>
                  <a:pt x="3222" y="4015"/>
                  <a:pt x="3228" y="3989"/>
                  <a:pt x="3234" y="3963"/>
                </a:cubicBezTo>
                <a:cubicBezTo>
                  <a:pt x="3234" y="3945"/>
                  <a:pt x="3240" y="3926"/>
                  <a:pt x="3248" y="3908"/>
                </a:cubicBezTo>
                <a:cubicBezTo>
                  <a:pt x="3248" y="3902"/>
                  <a:pt x="3248" y="3896"/>
                  <a:pt x="3240" y="3896"/>
                </a:cubicBezTo>
                <a:cubicBezTo>
                  <a:pt x="3240" y="3888"/>
                  <a:pt x="3233" y="3883"/>
                  <a:pt x="3226" y="3883"/>
                </a:cubicBezTo>
                <a:cubicBezTo>
                  <a:pt x="3219" y="3883"/>
                  <a:pt x="3213" y="3887"/>
                  <a:pt x="3210" y="3896"/>
                </a:cubicBezTo>
                <a:cubicBezTo>
                  <a:pt x="3210" y="3908"/>
                  <a:pt x="3203" y="3920"/>
                  <a:pt x="3203" y="3933"/>
                </a:cubicBezTo>
                <a:lnTo>
                  <a:pt x="3197" y="3933"/>
                </a:lnTo>
                <a:cubicBezTo>
                  <a:pt x="3191" y="3963"/>
                  <a:pt x="3185" y="3989"/>
                  <a:pt x="3179" y="4015"/>
                </a:cubicBezTo>
                <a:cubicBezTo>
                  <a:pt x="3135" y="4165"/>
                  <a:pt x="3097" y="4315"/>
                  <a:pt x="3060" y="4466"/>
                </a:cubicBezTo>
                <a:cubicBezTo>
                  <a:pt x="3015" y="4654"/>
                  <a:pt x="2977" y="4848"/>
                  <a:pt x="2959" y="5042"/>
                </a:cubicBezTo>
                <a:cubicBezTo>
                  <a:pt x="2921" y="5400"/>
                  <a:pt x="2933" y="5768"/>
                  <a:pt x="3046" y="6114"/>
                </a:cubicBezTo>
                <a:cubicBezTo>
                  <a:pt x="3153" y="6459"/>
                  <a:pt x="3373" y="6740"/>
                  <a:pt x="3604" y="7009"/>
                </a:cubicBezTo>
                <a:cubicBezTo>
                  <a:pt x="3842" y="7280"/>
                  <a:pt x="4087" y="7549"/>
                  <a:pt x="4269" y="7856"/>
                </a:cubicBezTo>
                <a:cubicBezTo>
                  <a:pt x="4457" y="8169"/>
                  <a:pt x="4582" y="8527"/>
                  <a:pt x="4556" y="8897"/>
                </a:cubicBezTo>
                <a:lnTo>
                  <a:pt x="4556" y="8935"/>
                </a:lnTo>
                <a:cubicBezTo>
                  <a:pt x="4544" y="8959"/>
                  <a:pt x="4538" y="8978"/>
                  <a:pt x="4532" y="8996"/>
                </a:cubicBezTo>
                <a:cubicBezTo>
                  <a:pt x="4526" y="9010"/>
                  <a:pt x="4519" y="9022"/>
                  <a:pt x="4519" y="9034"/>
                </a:cubicBezTo>
                <a:cubicBezTo>
                  <a:pt x="4507" y="9053"/>
                  <a:pt x="4495" y="9078"/>
                  <a:pt x="4481" y="9103"/>
                </a:cubicBezTo>
                <a:lnTo>
                  <a:pt x="4481" y="9109"/>
                </a:lnTo>
                <a:lnTo>
                  <a:pt x="4475" y="9115"/>
                </a:lnTo>
                <a:cubicBezTo>
                  <a:pt x="4419" y="9241"/>
                  <a:pt x="4356" y="9366"/>
                  <a:pt x="4301" y="9499"/>
                </a:cubicBezTo>
                <a:cubicBezTo>
                  <a:pt x="4231" y="9617"/>
                  <a:pt x="4168" y="9736"/>
                  <a:pt x="4125" y="9867"/>
                </a:cubicBezTo>
                <a:cubicBezTo>
                  <a:pt x="4113" y="9899"/>
                  <a:pt x="4099" y="9930"/>
                  <a:pt x="4093" y="9968"/>
                </a:cubicBezTo>
                <a:lnTo>
                  <a:pt x="4037" y="10081"/>
                </a:lnTo>
                <a:cubicBezTo>
                  <a:pt x="3743" y="10770"/>
                  <a:pt x="3466" y="11466"/>
                  <a:pt x="3222" y="12169"/>
                </a:cubicBezTo>
                <a:cubicBezTo>
                  <a:pt x="3217" y="12174"/>
                  <a:pt x="3216" y="12179"/>
                  <a:pt x="3216" y="12180"/>
                </a:cubicBezTo>
                <a:lnTo>
                  <a:pt x="3216" y="12180"/>
                </a:lnTo>
                <a:cubicBezTo>
                  <a:pt x="3228" y="11836"/>
                  <a:pt x="3197" y="11492"/>
                  <a:pt x="3127" y="11146"/>
                </a:cubicBezTo>
                <a:cubicBezTo>
                  <a:pt x="3135" y="11071"/>
                  <a:pt x="3141" y="10995"/>
                  <a:pt x="3153" y="10920"/>
                </a:cubicBezTo>
                <a:cubicBezTo>
                  <a:pt x="3159" y="10833"/>
                  <a:pt x="3173" y="10746"/>
                  <a:pt x="3185" y="10657"/>
                </a:cubicBezTo>
                <a:cubicBezTo>
                  <a:pt x="3191" y="10627"/>
                  <a:pt x="3191" y="10595"/>
                  <a:pt x="3197" y="10570"/>
                </a:cubicBezTo>
                <a:cubicBezTo>
                  <a:pt x="3203" y="10552"/>
                  <a:pt x="3210" y="10526"/>
                  <a:pt x="3216" y="10506"/>
                </a:cubicBezTo>
                <a:cubicBezTo>
                  <a:pt x="3222" y="10500"/>
                  <a:pt x="3222" y="10500"/>
                  <a:pt x="3222" y="10494"/>
                </a:cubicBezTo>
                <a:cubicBezTo>
                  <a:pt x="3240" y="10457"/>
                  <a:pt x="3260" y="10413"/>
                  <a:pt x="3272" y="10376"/>
                </a:cubicBezTo>
                <a:cubicBezTo>
                  <a:pt x="3278" y="10350"/>
                  <a:pt x="3291" y="10332"/>
                  <a:pt x="3297" y="10306"/>
                </a:cubicBezTo>
                <a:cubicBezTo>
                  <a:pt x="3303" y="10294"/>
                  <a:pt x="3309" y="10275"/>
                  <a:pt x="3309" y="10257"/>
                </a:cubicBezTo>
                <a:cubicBezTo>
                  <a:pt x="3329" y="10213"/>
                  <a:pt x="3347" y="10162"/>
                  <a:pt x="3367" y="10112"/>
                </a:cubicBezTo>
                <a:cubicBezTo>
                  <a:pt x="3485" y="9780"/>
                  <a:pt x="3561" y="9429"/>
                  <a:pt x="3579" y="9071"/>
                </a:cubicBezTo>
                <a:cubicBezTo>
                  <a:pt x="3604" y="8721"/>
                  <a:pt x="3579" y="8363"/>
                  <a:pt x="3511" y="8019"/>
                </a:cubicBezTo>
                <a:cubicBezTo>
                  <a:pt x="3473" y="7844"/>
                  <a:pt x="3422" y="7674"/>
                  <a:pt x="3361" y="7506"/>
                </a:cubicBezTo>
                <a:cubicBezTo>
                  <a:pt x="3303" y="7342"/>
                  <a:pt x="3228" y="7179"/>
                  <a:pt x="3147" y="7023"/>
                </a:cubicBezTo>
                <a:cubicBezTo>
                  <a:pt x="3028" y="6791"/>
                  <a:pt x="2902" y="6558"/>
                  <a:pt x="2834" y="6302"/>
                </a:cubicBezTo>
                <a:cubicBezTo>
                  <a:pt x="2827" y="6257"/>
                  <a:pt x="2827" y="6214"/>
                  <a:pt x="2821" y="6170"/>
                </a:cubicBezTo>
                <a:cubicBezTo>
                  <a:pt x="2815" y="6083"/>
                  <a:pt x="2809" y="6002"/>
                  <a:pt x="2802" y="5913"/>
                </a:cubicBezTo>
                <a:cubicBezTo>
                  <a:pt x="2799" y="5901"/>
                  <a:pt x="2789" y="5894"/>
                  <a:pt x="2780" y="5894"/>
                </a:cubicBezTo>
                <a:cubicBezTo>
                  <a:pt x="2774" y="5894"/>
                  <a:pt x="2769" y="5896"/>
                  <a:pt x="2765" y="5901"/>
                </a:cubicBezTo>
                <a:lnTo>
                  <a:pt x="2759" y="5901"/>
                </a:lnTo>
                <a:cubicBezTo>
                  <a:pt x="2755" y="5899"/>
                  <a:pt x="2752" y="5898"/>
                  <a:pt x="2749" y="5898"/>
                </a:cubicBezTo>
                <a:cubicBezTo>
                  <a:pt x="2740" y="5898"/>
                  <a:pt x="2732" y="5905"/>
                  <a:pt x="2727" y="5919"/>
                </a:cubicBezTo>
                <a:lnTo>
                  <a:pt x="2727" y="5938"/>
                </a:lnTo>
                <a:cubicBezTo>
                  <a:pt x="2721" y="5956"/>
                  <a:pt x="2721" y="5976"/>
                  <a:pt x="2714" y="5988"/>
                </a:cubicBezTo>
                <a:cubicBezTo>
                  <a:pt x="2708" y="6020"/>
                  <a:pt x="2702" y="6051"/>
                  <a:pt x="2696" y="6083"/>
                </a:cubicBezTo>
                <a:cubicBezTo>
                  <a:pt x="2684" y="6114"/>
                  <a:pt x="2676" y="6144"/>
                  <a:pt x="2670" y="6176"/>
                </a:cubicBezTo>
                <a:cubicBezTo>
                  <a:pt x="2664" y="6214"/>
                  <a:pt x="2658" y="6245"/>
                  <a:pt x="2652" y="6277"/>
                </a:cubicBezTo>
                <a:lnTo>
                  <a:pt x="2652" y="6283"/>
                </a:lnTo>
                <a:cubicBezTo>
                  <a:pt x="2646" y="6295"/>
                  <a:pt x="2646" y="6308"/>
                  <a:pt x="2639" y="6326"/>
                </a:cubicBezTo>
                <a:cubicBezTo>
                  <a:pt x="2633" y="6326"/>
                  <a:pt x="2627" y="6332"/>
                  <a:pt x="2633" y="6340"/>
                </a:cubicBezTo>
                <a:cubicBezTo>
                  <a:pt x="2577" y="6534"/>
                  <a:pt x="2557" y="6740"/>
                  <a:pt x="2563" y="6942"/>
                </a:cubicBezTo>
                <a:cubicBezTo>
                  <a:pt x="2571" y="7280"/>
                  <a:pt x="2658" y="7605"/>
                  <a:pt x="2759" y="7925"/>
                </a:cubicBezTo>
                <a:cubicBezTo>
                  <a:pt x="2864" y="8264"/>
                  <a:pt x="2985" y="8602"/>
                  <a:pt x="3052" y="8953"/>
                </a:cubicBezTo>
                <a:cubicBezTo>
                  <a:pt x="3127" y="9297"/>
                  <a:pt x="3159" y="9649"/>
                  <a:pt x="3159" y="10000"/>
                </a:cubicBezTo>
                <a:cubicBezTo>
                  <a:pt x="3159" y="10194"/>
                  <a:pt x="3147" y="10388"/>
                  <a:pt x="3127" y="10582"/>
                </a:cubicBezTo>
                <a:cubicBezTo>
                  <a:pt x="3121" y="10595"/>
                  <a:pt x="3115" y="10607"/>
                  <a:pt x="3109" y="10619"/>
                </a:cubicBezTo>
                <a:cubicBezTo>
                  <a:pt x="3103" y="10582"/>
                  <a:pt x="3097" y="10544"/>
                  <a:pt x="3078" y="10514"/>
                </a:cubicBezTo>
                <a:cubicBezTo>
                  <a:pt x="3052" y="10445"/>
                  <a:pt x="3015" y="10382"/>
                  <a:pt x="2977" y="10326"/>
                </a:cubicBezTo>
                <a:cubicBezTo>
                  <a:pt x="2965" y="10306"/>
                  <a:pt x="2959" y="10288"/>
                  <a:pt x="2947" y="10275"/>
                </a:cubicBezTo>
                <a:cubicBezTo>
                  <a:pt x="2939" y="10263"/>
                  <a:pt x="2933" y="10243"/>
                  <a:pt x="2927" y="10231"/>
                </a:cubicBezTo>
                <a:cubicBezTo>
                  <a:pt x="2927" y="10225"/>
                  <a:pt x="2921" y="10225"/>
                  <a:pt x="2915" y="10225"/>
                </a:cubicBezTo>
                <a:cubicBezTo>
                  <a:pt x="2896" y="10200"/>
                  <a:pt x="2878" y="10168"/>
                  <a:pt x="2864" y="10138"/>
                </a:cubicBezTo>
                <a:cubicBezTo>
                  <a:pt x="2821" y="9693"/>
                  <a:pt x="2739" y="9253"/>
                  <a:pt x="2620" y="8828"/>
                </a:cubicBezTo>
                <a:cubicBezTo>
                  <a:pt x="2496" y="8389"/>
                  <a:pt x="2332" y="7963"/>
                  <a:pt x="2138" y="7555"/>
                </a:cubicBezTo>
                <a:cubicBezTo>
                  <a:pt x="1938" y="7154"/>
                  <a:pt x="1706" y="6778"/>
                  <a:pt x="1455" y="6415"/>
                </a:cubicBezTo>
                <a:cubicBezTo>
                  <a:pt x="1204" y="6057"/>
                  <a:pt x="940" y="5713"/>
                  <a:pt x="703" y="5349"/>
                </a:cubicBezTo>
                <a:cubicBezTo>
                  <a:pt x="540" y="5105"/>
                  <a:pt x="382" y="4848"/>
                  <a:pt x="251" y="4579"/>
                </a:cubicBezTo>
                <a:lnTo>
                  <a:pt x="251" y="4565"/>
                </a:lnTo>
                <a:cubicBezTo>
                  <a:pt x="251" y="4541"/>
                  <a:pt x="239" y="4527"/>
                  <a:pt x="226" y="4509"/>
                </a:cubicBezTo>
                <a:cubicBezTo>
                  <a:pt x="220" y="4490"/>
                  <a:pt x="208" y="4466"/>
                  <a:pt x="202" y="4446"/>
                </a:cubicBezTo>
                <a:cubicBezTo>
                  <a:pt x="176" y="4409"/>
                  <a:pt x="164" y="4365"/>
                  <a:pt x="145" y="4321"/>
                </a:cubicBezTo>
                <a:cubicBezTo>
                  <a:pt x="127" y="4264"/>
                  <a:pt x="113" y="4209"/>
                  <a:pt x="101" y="4145"/>
                </a:cubicBezTo>
                <a:lnTo>
                  <a:pt x="101" y="4133"/>
                </a:lnTo>
                <a:cubicBezTo>
                  <a:pt x="101" y="4121"/>
                  <a:pt x="101" y="4121"/>
                  <a:pt x="95" y="4114"/>
                </a:cubicBezTo>
                <a:cubicBezTo>
                  <a:pt x="89" y="4096"/>
                  <a:pt x="89" y="4076"/>
                  <a:pt x="81" y="4058"/>
                </a:cubicBezTo>
                <a:cubicBezTo>
                  <a:pt x="81" y="4046"/>
                  <a:pt x="72" y="4041"/>
                  <a:pt x="62" y="4041"/>
                </a:cubicBezTo>
                <a:cubicBezTo>
                  <a:pt x="56" y="4041"/>
                  <a:pt x="49" y="4043"/>
                  <a:pt x="44" y="4046"/>
                </a:cubicBezTo>
                <a:lnTo>
                  <a:pt x="38" y="4046"/>
                </a:lnTo>
                <a:cubicBezTo>
                  <a:pt x="36" y="4044"/>
                  <a:pt x="34" y="4043"/>
                  <a:pt x="32" y="4043"/>
                </a:cubicBezTo>
                <a:cubicBezTo>
                  <a:pt x="28" y="4043"/>
                  <a:pt x="24" y="4048"/>
                  <a:pt x="20" y="4052"/>
                </a:cubicBezTo>
                <a:lnTo>
                  <a:pt x="20" y="4058"/>
                </a:lnTo>
                <a:cubicBezTo>
                  <a:pt x="6" y="4058"/>
                  <a:pt x="0" y="4070"/>
                  <a:pt x="6" y="4076"/>
                </a:cubicBezTo>
                <a:cubicBezTo>
                  <a:pt x="6" y="4096"/>
                  <a:pt x="14" y="4108"/>
                  <a:pt x="20" y="4121"/>
                </a:cubicBezTo>
                <a:cubicBezTo>
                  <a:pt x="26" y="4209"/>
                  <a:pt x="32" y="4296"/>
                  <a:pt x="44" y="4377"/>
                </a:cubicBezTo>
                <a:cubicBezTo>
                  <a:pt x="20" y="4779"/>
                  <a:pt x="51" y="5180"/>
                  <a:pt x="119" y="5568"/>
                </a:cubicBezTo>
                <a:cubicBezTo>
                  <a:pt x="202" y="6045"/>
                  <a:pt x="345" y="6508"/>
                  <a:pt x="546" y="6948"/>
                </a:cubicBezTo>
                <a:cubicBezTo>
                  <a:pt x="758" y="7399"/>
                  <a:pt x="1041" y="7806"/>
                  <a:pt x="1342" y="8201"/>
                </a:cubicBezTo>
                <a:cubicBezTo>
                  <a:pt x="1649" y="8602"/>
                  <a:pt x="1975" y="8984"/>
                  <a:pt x="2263" y="9398"/>
                </a:cubicBezTo>
                <a:cubicBezTo>
                  <a:pt x="2539" y="9799"/>
                  <a:pt x="2783" y="10225"/>
                  <a:pt x="2915" y="10694"/>
                </a:cubicBezTo>
                <a:cubicBezTo>
                  <a:pt x="2927" y="10740"/>
                  <a:pt x="2939" y="10789"/>
                  <a:pt x="2953" y="10839"/>
                </a:cubicBezTo>
                <a:cubicBezTo>
                  <a:pt x="2947" y="10839"/>
                  <a:pt x="2933" y="10845"/>
                  <a:pt x="2939" y="10852"/>
                </a:cubicBezTo>
                <a:cubicBezTo>
                  <a:pt x="2953" y="10902"/>
                  <a:pt x="2959" y="10958"/>
                  <a:pt x="2971" y="11009"/>
                </a:cubicBezTo>
                <a:cubicBezTo>
                  <a:pt x="2985" y="11052"/>
                  <a:pt x="2997" y="11102"/>
                  <a:pt x="3009" y="11153"/>
                </a:cubicBezTo>
                <a:cubicBezTo>
                  <a:pt x="3028" y="11253"/>
                  <a:pt x="3052" y="11353"/>
                  <a:pt x="3066" y="11454"/>
                </a:cubicBezTo>
                <a:cubicBezTo>
                  <a:pt x="3103" y="11660"/>
                  <a:pt x="3121" y="11860"/>
                  <a:pt x="3127" y="12068"/>
                </a:cubicBezTo>
                <a:cubicBezTo>
                  <a:pt x="3135" y="12181"/>
                  <a:pt x="3127" y="12299"/>
                  <a:pt x="3127" y="12412"/>
                </a:cubicBezTo>
                <a:cubicBezTo>
                  <a:pt x="3127" y="12418"/>
                  <a:pt x="3135" y="12418"/>
                  <a:pt x="3135" y="12418"/>
                </a:cubicBezTo>
                <a:cubicBezTo>
                  <a:pt x="3060" y="12632"/>
                  <a:pt x="2991" y="12845"/>
                  <a:pt x="2921" y="13051"/>
                </a:cubicBezTo>
                <a:cubicBezTo>
                  <a:pt x="2884" y="13184"/>
                  <a:pt x="2846" y="13309"/>
                  <a:pt x="2809" y="13434"/>
                </a:cubicBezTo>
                <a:cubicBezTo>
                  <a:pt x="2805" y="13446"/>
                  <a:pt x="2814" y="13456"/>
                  <a:pt x="2822" y="13456"/>
                </a:cubicBezTo>
                <a:cubicBezTo>
                  <a:pt x="2827" y="13456"/>
                  <a:pt x="2831" y="13453"/>
                  <a:pt x="2834" y="13447"/>
                </a:cubicBezTo>
                <a:cubicBezTo>
                  <a:pt x="2947" y="13101"/>
                  <a:pt x="3066" y="12757"/>
                  <a:pt x="3185" y="12418"/>
                </a:cubicBezTo>
                <a:cubicBezTo>
                  <a:pt x="3191" y="12412"/>
                  <a:pt x="3197" y="12406"/>
                  <a:pt x="3197" y="12400"/>
                </a:cubicBezTo>
                <a:cubicBezTo>
                  <a:pt x="3203" y="12387"/>
                  <a:pt x="3203" y="12381"/>
                  <a:pt x="3203" y="12375"/>
                </a:cubicBezTo>
                <a:cubicBezTo>
                  <a:pt x="3228" y="12299"/>
                  <a:pt x="3254" y="12218"/>
                  <a:pt x="3285" y="12143"/>
                </a:cubicBezTo>
                <a:lnTo>
                  <a:pt x="3291" y="12137"/>
                </a:lnTo>
                <a:cubicBezTo>
                  <a:pt x="3291" y="12137"/>
                  <a:pt x="3294" y="12140"/>
                  <a:pt x="3298" y="12140"/>
                </a:cubicBezTo>
                <a:cubicBezTo>
                  <a:pt x="3299" y="12140"/>
                  <a:pt x="3301" y="12139"/>
                  <a:pt x="3303" y="12137"/>
                </a:cubicBezTo>
                <a:cubicBezTo>
                  <a:pt x="3636" y="11917"/>
                  <a:pt x="4006" y="11767"/>
                  <a:pt x="4382" y="11629"/>
                </a:cubicBezTo>
                <a:cubicBezTo>
                  <a:pt x="4752" y="11492"/>
                  <a:pt x="5128" y="11359"/>
                  <a:pt x="5478" y="11177"/>
                </a:cubicBezTo>
                <a:cubicBezTo>
                  <a:pt x="5654" y="11084"/>
                  <a:pt x="5817" y="10983"/>
                  <a:pt x="5967" y="10858"/>
                </a:cubicBezTo>
                <a:cubicBezTo>
                  <a:pt x="6124" y="10740"/>
                  <a:pt x="6268" y="10607"/>
                  <a:pt x="6399" y="10469"/>
                </a:cubicBezTo>
                <a:cubicBezTo>
                  <a:pt x="6676" y="10188"/>
                  <a:pt x="6919" y="9881"/>
                  <a:pt x="7189" y="9598"/>
                </a:cubicBezTo>
                <a:cubicBezTo>
                  <a:pt x="7295" y="9485"/>
                  <a:pt x="7408" y="9378"/>
                  <a:pt x="7527" y="9273"/>
                </a:cubicBezTo>
                <a:cubicBezTo>
                  <a:pt x="7527" y="9276"/>
                  <a:pt x="7529" y="9278"/>
                  <a:pt x="7532" y="9278"/>
                </a:cubicBezTo>
                <a:cubicBezTo>
                  <a:pt x="7534" y="9278"/>
                  <a:pt x="7538" y="9276"/>
                  <a:pt x="7541" y="9273"/>
                </a:cubicBezTo>
                <a:cubicBezTo>
                  <a:pt x="7590" y="9222"/>
                  <a:pt x="7640" y="9178"/>
                  <a:pt x="7697" y="9141"/>
                </a:cubicBezTo>
                <a:cubicBezTo>
                  <a:pt x="7701" y="9141"/>
                  <a:pt x="7705" y="9143"/>
                  <a:pt x="7709" y="9143"/>
                </a:cubicBezTo>
                <a:cubicBezTo>
                  <a:pt x="7711" y="9143"/>
                  <a:pt x="7713" y="9143"/>
                  <a:pt x="7715" y="9141"/>
                </a:cubicBezTo>
                <a:cubicBezTo>
                  <a:pt x="7772" y="9097"/>
                  <a:pt x="7835" y="9065"/>
                  <a:pt x="7897" y="9034"/>
                </a:cubicBezTo>
                <a:cubicBezTo>
                  <a:pt x="7911" y="9034"/>
                  <a:pt x="7923" y="9028"/>
                  <a:pt x="7935" y="9028"/>
                </a:cubicBezTo>
                <a:lnTo>
                  <a:pt x="7935" y="9022"/>
                </a:lnTo>
                <a:cubicBezTo>
                  <a:pt x="7941" y="9016"/>
                  <a:pt x="7941" y="9016"/>
                  <a:pt x="7948" y="9016"/>
                </a:cubicBezTo>
                <a:cubicBezTo>
                  <a:pt x="7954" y="9016"/>
                  <a:pt x="7954" y="9016"/>
                  <a:pt x="7960" y="9010"/>
                </a:cubicBezTo>
                <a:cubicBezTo>
                  <a:pt x="7972" y="9010"/>
                  <a:pt x="7986" y="9002"/>
                  <a:pt x="7998" y="9002"/>
                </a:cubicBezTo>
                <a:cubicBezTo>
                  <a:pt x="8004" y="9002"/>
                  <a:pt x="8010" y="8996"/>
                  <a:pt x="8016" y="8990"/>
                </a:cubicBezTo>
                <a:cubicBezTo>
                  <a:pt x="8023" y="8990"/>
                  <a:pt x="8023" y="8984"/>
                  <a:pt x="8029" y="8984"/>
                </a:cubicBezTo>
                <a:cubicBezTo>
                  <a:pt x="8048" y="8978"/>
                  <a:pt x="8067" y="8972"/>
                  <a:pt x="8091" y="8972"/>
                </a:cubicBezTo>
                <a:cubicBezTo>
                  <a:pt x="8105" y="8965"/>
                  <a:pt x="8129" y="8965"/>
                  <a:pt x="8142" y="8947"/>
                </a:cubicBezTo>
                <a:lnTo>
                  <a:pt x="8142" y="8941"/>
                </a:lnTo>
                <a:cubicBezTo>
                  <a:pt x="8165" y="8922"/>
                  <a:pt x="8156" y="8889"/>
                  <a:pt x="8129" y="8889"/>
                </a:cubicBezTo>
                <a:cubicBezTo>
                  <a:pt x="8127" y="8889"/>
                  <a:pt x="8125" y="8889"/>
                  <a:pt x="8123" y="8889"/>
                </a:cubicBezTo>
                <a:cubicBezTo>
                  <a:pt x="8048" y="8897"/>
                  <a:pt x="7966" y="8909"/>
                  <a:pt x="7891" y="8927"/>
                </a:cubicBezTo>
                <a:lnTo>
                  <a:pt x="7873" y="8927"/>
                </a:lnTo>
                <a:cubicBezTo>
                  <a:pt x="7873" y="8927"/>
                  <a:pt x="7866" y="8927"/>
                  <a:pt x="7866" y="8935"/>
                </a:cubicBezTo>
                <a:cubicBezTo>
                  <a:pt x="7859" y="8935"/>
                  <a:pt x="7847" y="8935"/>
                  <a:pt x="7841" y="8941"/>
                </a:cubicBezTo>
                <a:cubicBezTo>
                  <a:pt x="7816" y="8941"/>
                  <a:pt x="7790" y="8953"/>
                  <a:pt x="7766" y="8959"/>
                </a:cubicBezTo>
                <a:cubicBezTo>
                  <a:pt x="7515" y="8996"/>
                  <a:pt x="7277" y="9078"/>
                  <a:pt x="7052" y="9184"/>
                </a:cubicBezTo>
                <a:cubicBezTo>
                  <a:pt x="6700" y="9348"/>
                  <a:pt x="6381" y="9566"/>
                  <a:pt x="6074" y="9806"/>
                </a:cubicBezTo>
                <a:cubicBezTo>
                  <a:pt x="5760" y="10043"/>
                  <a:pt x="5447" y="10288"/>
                  <a:pt x="5114" y="10514"/>
                </a:cubicBezTo>
                <a:cubicBezTo>
                  <a:pt x="4782" y="10732"/>
                  <a:pt x="4438" y="10940"/>
                  <a:pt x="4113" y="11177"/>
                </a:cubicBezTo>
                <a:cubicBezTo>
                  <a:pt x="3830" y="11391"/>
                  <a:pt x="3561" y="11642"/>
                  <a:pt x="3361" y="11935"/>
                </a:cubicBezTo>
                <a:cubicBezTo>
                  <a:pt x="3541" y="11435"/>
                  <a:pt x="3737" y="10940"/>
                  <a:pt x="3949" y="10445"/>
                </a:cubicBezTo>
                <a:cubicBezTo>
                  <a:pt x="4000" y="10326"/>
                  <a:pt x="4049" y="10206"/>
                  <a:pt x="4099" y="10087"/>
                </a:cubicBezTo>
                <a:cubicBezTo>
                  <a:pt x="4105" y="10087"/>
                  <a:pt x="4113" y="10087"/>
                  <a:pt x="4119" y="10081"/>
                </a:cubicBezTo>
                <a:cubicBezTo>
                  <a:pt x="4125" y="10075"/>
                  <a:pt x="4125" y="10069"/>
                  <a:pt x="4131" y="10063"/>
                </a:cubicBezTo>
                <a:cubicBezTo>
                  <a:pt x="4394" y="10049"/>
                  <a:pt x="4663" y="10012"/>
                  <a:pt x="4926" y="9962"/>
                </a:cubicBezTo>
                <a:cubicBezTo>
                  <a:pt x="5196" y="9912"/>
                  <a:pt x="5459" y="9837"/>
                  <a:pt x="5710" y="9711"/>
                </a:cubicBezTo>
                <a:cubicBezTo>
                  <a:pt x="5942" y="9592"/>
                  <a:pt x="6149" y="9423"/>
                  <a:pt x="6331" y="9228"/>
                </a:cubicBezTo>
                <a:cubicBezTo>
                  <a:pt x="6512" y="9040"/>
                  <a:pt x="6676" y="8828"/>
                  <a:pt x="6850" y="8634"/>
                </a:cubicBezTo>
                <a:cubicBezTo>
                  <a:pt x="7026" y="8426"/>
                  <a:pt x="7226" y="8244"/>
                  <a:pt x="7459" y="8107"/>
                </a:cubicBezTo>
                <a:cubicBezTo>
                  <a:pt x="7697" y="7969"/>
                  <a:pt x="7954" y="7874"/>
                  <a:pt x="8223" y="7819"/>
                </a:cubicBezTo>
                <a:cubicBezTo>
                  <a:pt x="8750" y="7694"/>
                  <a:pt x="9294" y="7680"/>
                  <a:pt x="9834" y="7587"/>
                </a:cubicBezTo>
                <a:cubicBezTo>
                  <a:pt x="10329" y="7506"/>
                  <a:pt x="10836" y="7355"/>
                  <a:pt x="11226" y="7023"/>
                </a:cubicBezTo>
                <a:cubicBezTo>
                  <a:pt x="11275" y="6979"/>
                  <a:pt x="11313" y="6934"/>
                  <a:pt x="11357" y="6890"/>
                </a:cubicBezTo>
                <a:cubicBezTo>
                  <a:pt x="11367" y="6871"/>
                  <a:pt x="11354" y="6848"/>
                  <a:pt x="11335" y="6848"/>
                </a:cubicBezTo>
                <a:cubicBezTo>
                  <a:pt x="11330" y="6848"/>
                  <a:pt x="11324" y="6849"/>
                  <a:pt x="11319" y="6853"/>
                </a:cubicBezTo>
                <a:cubicBezTo>
                  <a:pt x="11319" y="6847"/>
                  <a:pt x="11313" y="6847"/>
                  <a:pt x="11307" y="6847"/>
                </a:cubicBezTo>
                <a:cubicBezTo>
                  <a:pt x="11281" y="6847"/>
                  <a:pt x="11269" y="6866"/>
                  <a:pt x="11250" y="6878"/>
                </a:cubicBezTo>
                <a:cubicBezTo>
                  <a:pt x="11238" y="6890"/>
                  <a:pt x="11220" y="6896"/>
                  <a:pt x="11200" y="6910"/>
                </a:cubicBezTo>
                <a:cubicBezTo>
                  <a:pt x="11169" y="6922"/>
                  <a:pt x="11137" y="6934"/>
                  <a:pt x="11107" y="6948"/>
                </a:cubicBezTo>
                <a:cubicBezTo>
                  <a:pt x="10812" y="6910"/>
                  <a:pt x="10511" y="6878"/>
                  <a:pt x="10217" y="6841"/>
                </a:cubicBezTo>
                <a:cubicBezTo>
                  <a:pt x="9896" y="6809"/>
                  <a:pt x="9583" y="6766"/>
                  <a:pt x="9264" y="6740"/>
                </a:cubicBezTo>
                <a:cubicBezTo>
                  <a:pt x="9136" y="6730"/>
                  <a:pt x="9004" y="6724"/>
                  <a:pt x="8873" y="6724"/>
                </a:cubicBezTo>
                <a:cubicBezTo>
                  <a:pt x="8428" y="6724"/>
                  <a:pt x="7979" y="6796"/>
                  <a:pt x="7602" y="7047"/>
                </a:cubicBezTo>
                <a:cubicBezTo>
                  <a:pt x="7384" y="7185"/>
                  <a:pt x="7208" y="7379"/>
                  <a:pt x="7032" y="7567"/>
                </a:cubicBezTo>
                <a:cubicBezTo>
                  <a:pt x="6850" y="7761"/>
                  <a:pt x="6656" y="7943"/>
                  <a:pt x="6419" y="8076"/>
                </a:cubicBezTo>
                <a:cubicBezTo>
                  <a:pt x="6181" y="8207"/>
                  <a:pt x="5910" y="8282"/>
                  <a:pt x="5660" y="8383"/>
                </a:cubicBezTo>
                <a:cubicBezTo>
                  <a:pt x="5421" y="8470"/>
                  <a:pt x="5190" y="8583"/>
                  <a:pt x="4990" y="8733"/>
                </a:cubicBezTo>
                <a:cubicBezTo>
                  <a:pt x="4833" y="8846"/>
                  <a:pt x="4689" y="8978"/>
                  <a:pt x="4564" y="9129"/>
                </a:cubicBezTo>
                <a:cubicBezTo>
                  <a:pt x="4570" y="9103"/>
                  <a:pt x="4576" y="9078"/>
                  <a:pt x="4588" y="9053"/>
                </a:cubicBezTo>
                <a:cubicBezTo>
                  <a:pt x="4588" y="9053"/>
                  <a:pt x="4594" y="9053"/>
                  <a:pt x="4594" y="9047"/>
                </a:cubicBezTo>
                <a:cubicBezTo>
                  <a:pt x="4601" y="9028"/>
                  <a:pt x="4601" y="9016"/>
                  <a:pt x="4607" y="8996"/>
                </a:cubicBezTo>
                <a:cubicBezTo>
                  <a:pt x="4607" y="8990"/>
                  <a:pt x="4607" y="8984"/>
                  <a:pt x="4614" y="8978"/>
                </a:cubicBezTo>
                <a:cubicBezTo>
                  <a:pt x="4914" y="8583"/>
                  <a:pt x="5221" y="8183"/>
                  <a:pt x="5548" y="7806"/>
                </a:cubicBezTo>
                <a:cubicBezTo>
                  <a:pt x="5767" y="7555"/>
                  <a:pt x="5999" y="7310"/>
                  <a:pt x="6243" y="7085"/>
                </a:cubicBezTo>
                <a:cubicBezTo>
                  <a:pt x="6425" y="7009"/>
                  <a:pt x="6607" y="6928"/>
                  <a:pt x="6789" y="6859"/>
                </a:cubicBezTo>
                <a:cubicBezTo>
                  <a:pt x="6983" y="6784"/>
                  <a:pt x="7183" y="6716"/>
                  <a:pt x="7377" y="6647"/>
                </a:cubicBezTo>
                <a:cubicBezTo>
                  <a:pt x="7778" y="6514"/>
                  <a:pt x="8180" y="6396"/>
                  <a:pt x="8574" y="6265"/>
                </a:cubicBezTo>
                <a:cubicBezTo>
                  <a:pt x="8970" y="6132"/>
                  <a:pt x="9358" y="5988"/>
                  <a:pt x="9734" y="5800"/>
                </a:cubicBezTo>
                <a:cubicBezTo>
                  <a:pt x="10092" y="5625"/>
                  <a:pt x="10436" y="5412"/>
                  <a:pt x="10749" y="5161"/>
                </a:cubicBezTo>
                <a:cubicBezTo>
                  <a:pt x="11006" y="4967"/>
                  <a:pt x="11244" y="4741"/>
                  <a:pt x="11463" y="4503"/>
                </a:cubicBezTo>
                <a:cubicBezTo>
                  <a:pt x="11475" y="4490"/>
                  <a:pt x="11489" y="4478"/>
                  <a:pt x="11507" y="4466"/>
                </a:cubicBezTo>
                <a:cubicBezTo>
                  <a:pt x="11545" y="4428"/>
                  <a:pt x="11582" y="4385"/>
                  <a:pt x="11620" y="4339"/>
                </a:cubicBezTo>
                <a:cubicBezTo>
                  <a:pt x="11626" y="4339"/>
                  <a:pt x="11633" y="4333"/>
                  <a:pt x="11639" y="4327"/>
                </a:cubicBezTo>
                <a:lnTo>
                  <a:pt x="11645" y="4327"/>
                </a:lnTo>
                <a:cubicBezTo>
                  <a:pt x="11651" y="4321"/>
                  <a:pt x="11657" y="4315"/>
                  <a:pt x="11651" y="4309"/>
                </a:cubicBezTo>
                <a:lnTo>
                  <a:pt x="11657" y="4302"/>
                </a:lnTo>
                <a:cubicBezTo>
                  <a:pt x="11695" y="4272"/>
                  <a:pt x="11727" y="4234"/>
                  <a:pt x="11758" y="4203"/>
                </a:cubicBezTo>
                <a:cubicBezTo>
                  <a:pt x="11777" y="4179"/>
                  <a:pt x="11757" y="4156"/>
                  <a:pt x="11733" y="4156"/>
                </a:cubicBezTo>
                <a:cubicBezTo>
                  <a:pt x="11725" y="4156"/>
                  <a:pt x="11716" y="4158"/>
                  <a:pt x="11709" y="4165"/>
                </a:cubicBezTo>
                <a:cubicBezTo>
                  <a:pt x="11701" y="4171"/>
                  <a:pt x="11695" y="4177"/>
                  <a:pt x="11689" y="4189"/>
                </a:cubicBezTo>
                <a:cubicBezTo>
                  <a:pt x="11684" y="4184"/>
                  <a:pt x="11678" y="4181"/>
                  <a:pt x="11673" y="4181"/>
                </a:cubicBezTo>
                <a:cubicBezTo>
                  <a:pt x="11665" y="4181"/>
                  <a:pt x="11658" y="4186"/>
                  <a:pt x="11651" y="4197"/>
                </a:cubicBezTo>
                <a:cubicBezTo>
                  <a:pt x="11614" y="4240"/>
                  <a:pt x="11576" y="4284"/>
                  <a:pt x="11533" y="4333"/>
                </a:cubicBezTo>
                <a:cubicBezTo>
                  <a:pt x="11521" y="4339"/>
                  <a:pt x="11507" y="4347"/>
                  <a:pt x="11495" y="4359"/>
                </a:cubicBezTo>
                <a:cubicBezTo>
                  <a:pt x="11339" y="4415"/>
                  <a:pt x="11188" y="4472"/>
                  <a:pt x="11032" y="4515"/>
                </a:cubicBezTo>
                <a:cubicBezTo>
                  <a:pt x="10824" y="4579"/>
                  <a:pt x="10611" y="4628"/>
                  <a:pt x="10399" y="4672"/>
                </a:cubicBezTo>
                <a:cubicBezTo>
                  <a:pt x="9979" y="4767"/>
                  <a:pt x="9552" y="4842"/>
                  <a:pt x="9132" y="4955"/>
                </a:cubicBezTo>
                <a:cubicBezTo>
                  <a:pt x="8750" y="5054"/>
                  <a:pt x="8374" y="5192"/>
                  <a:pt x="8016" y="5380"/>
                </a:cubicBezTo>
                <a:cubicBezTo>
                  <a:pt x="7685" y="5562"/>
                  <a:pt x="7371" y="5782"/>
                  <a:pt x="7083" y="6032"/>
                </a:cubicBezTo>
                <a:cubicBezTo>
                  <a:pt x="6795" y="6289"/>
                  <a:pt x="6537" y="6572"/>
                  <a:pt x="6318" y="6884"/>
                </a:cubicBezTo>
                <a:cubicBezTo>
                  <a:pt x="6294" y="6922"/>
                  <a:pt x="6268" y="6966"/>
                  <a:pt x="6236" y="7003"/>
                </a:cubicBezTo>
                <a:lnTo>
                  <a:pt x="6236" y="7023"/>
                </a:lnTo>
                <a:cubicBezTo>
                  <a:pt x="6030" y="7211"/>
                  <a:pt x="5835" y="7411"/>
                  <a:pt x="5647" y="7624"/>
                </a:cubicBezTo>
                <a:cubicBezTo>
                  <a:pt x="5316" y="7995"/>
                  <a:pt x="5008" y="8389"/>
                  <a:pt x="4714" y="8790"/>
                </a:cubicBezTo>
                <a:lnTo>
                  <a:pt x="4827" y="8565"/>
                </a:lnTo>
                <a:cubicBezTo>
                  <a:pt x="4857" y="8521"/>
                  <a:pt x="4883" y="8470"/>
                  <a:pt x="4902" y="8414"/>
                </a:cubicBezTo>
                <a:cubicBezTo>
                  <a:pt x="5033" y="8163"/>
                  <a:pt x="5178" y="7919"/>
                  <a:pt x="5322" y="7680"/>
                </a:cubicBezTo>
                <a:cubicBezTo>
                  <a:pt x="5591" y="7260"/>
                  <a:pt x="5886" y="6853"/>
                  <a:pt x="6205" y="6477"/>
                </a:cubicBezTo>
                <a:cubicBezTo>
                  <a:pt x="6531" y="6101"/>
                  <a:pt x="6876" y="5744"/>
                  <a:pt x="7214" y="5386"/>
                </a:cubicBezTo>
                <a:cubicBezTo>
                  <a:pt x="7553" y="5030"/>
                  <a:pt x="7891" y="4672"/>
                  <a:pt x="8198" y="4284"/>
                </a:cubicBezTo>
                <a:cubicBezTo>
                  <a:pt x="8493" y="3914"/>
                  <a:pt x="8756" y="3512"/>
                  <a:pt x="8976" y="3098"/>
                </a:cubicBezTo>
                <a:cubicBezTo>
                  <a:pt x="9415" y="2265"/>
                  <a:pt x="9708" y="1357"/>
                  <a:pt x="9828" y="429"/>
                </a:cubicBezTo>
                <a:cubicBezTo>
                  <a:pt x="9834" y="429"/>
                  <a:pt x="9840" y="423"/>
                  <a:pt x="9846" y="411"/>
                </a:cubicBezTo>
                <a:cubicBezTo>
                  <a:pt x="9872" y="286"/>
                  <a:pt x="9884" y="153"/>
                  <a:pt x="9904" y="29"/>
                </a:cubicBezTo>
                <a:cubicBezTo>
                  <a:pt x="9908" y="11"/>
                  <a:pt x="9892" y="0"/>
                  <a:pt x="98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578" name="Google Shape;578;p22"/>
          <p:cNvSpPr/>
          <p:nvPr/>
        </p:nvSpPr>
        <p:spPr>
          <a:xfrm rot="666523">
            <a:off x="66584" y="4871900"/>
            <a:ext cx="2880000" cy="2880000"/>
          </a:xfrm>
          <a:custGeom>
            <a:avLst/>
            <a:gdLst/>
            <a:ahLst/>
            <a:cxnLst/>
            <a:rect l="l" t="t" r="r" b="b"/>
            <a:pathLst>
              <a:path w="14304" h="18787" extrusionOk="0">
                <a:moveTo>
                  <a:pt x="4984" y="190"/>
                </a:moveTo>
                <a:lnTo>
                  <a:pt x="4984" y="190"/>
                </a:lnTo>
                <a:cubicBezTo>
                  <a:pt x="5016" y="202"/>
                  <a:pt x="5040" y="221"/>
                  <a:pt x="5071" y="233"/>
                </a:cubicBezTo>
                <a:cubicBezTo>
                  <a:pt x="5228" y="340"/>
                  <a:pt x="5348" y="490"/>
                  <a:pt x="5429" y="653"/>
                </a:cubicBezTo>
                <a:cubicBezTo>
                  <a:pt x="5649" y="1073"/>
                  <a:pt x="5641" y="1555"/>
                  <a:pt x="5748" y="2001"/>
                </a:cubicBezTo>
                <a:cubicBezTo>
                  <a:pt x="5774" y="2119"/>
                  <a:pt x="5811" y="2232"/>
                  <a:pt x="5855" y="2339"/>
                </a:cubicBezTo>
                <a:cubicBezTo>
                  <a:pt x="5730" y="2515"/>
                  <a:pt x="5617" y="2690"/>
                  <a:pt x="5511" y="2872"/>
                </a:cubicBezTo>
                <a:cubicBezTo>
                  <a:pt x="5416" y="3035"/>
                  <a:pt x="5335" y="3198"/>
                  <a:pt x="5259" y="3366"/>
                </a:cubicBezTo>
                <a:cubicBezTo>
                  <a:pt x="5291" y="3267"/>
                  <a:pt x="5317" y="3166"/>
                  <a:pt x="5348" y="3066"/>
                </a:cubicBezTo>
                <a:cubicBezTo>
                  <a:pt x="5517" y="2408"/>
                  <a:pt x="5617" y="1719"/>
                  <a:pt x="5429" y="1049"/>
                </a:cubicBezTo>
                <a:cubicBezTo>
                  <a:pt x="5341" y="734"/>
                  <a:pt x="5198" y="441"/>
                  <a:pt x="4984" y="190"/>
                </a:cubicBezTo>
                <a:close/>
                <a:moveTo>
                  <a:pt x="4834" y="4728"/>
                </a:moveTo>
                <a:lnTo>
                  <a:pt x="4834" y="4728"/>
                </a:lnTo>
                <a:cubicBezTo>
                  <a:pt x="4828" y="4758"/>
                  <a:pt x="4822" y="4795"/>
                  <a:pt x="4814" y="4827"/>
                </a:cubicBezTo>
                <a:cubicBezTo>
                  <a:pt x="4814" y="4827"/>
                  <a:pt x="4814" y="4821"/>
                  <a:pt x="4808" y="4821"/>
                </a:cubicBezTo>
                <a:cubicBezTo>
                  <a:pt x="4814" y="4789"/>
                  <a:pt x="4828" y="4758"/>
                  <a:pt x="4834" y="4728"/>
                </a:cubicBezTo>
                <a:close/>
                <a:moveTo>
                  <a:pt x="4629" y="120"/>
                </a:moveTo>
                <a:cubicBezTo>
                  <a:pt x="4696" y="120"/>
                  <a:pt x="4763" y="126"/>
                  <a:pt x="4828" y="140"/>
                </a:cubicBezTo>
                <a:cubicBezTo>
                  <a:pt x="4834" y="146"/>
                  <a:pt x="4834" y="152"/>
                  <a:pt x="4840" y="158"/>
                </a:cubicBezTo>
                <a:cubicBezTo>
                  <a:pt x="5311" y="629"/>
                  <a:pt x="5485" y="1318"/>
                  <a:pt x="5467" y="1969"/>
                </a:cubicBezTo>
                <a:cubicBezTo>
                  <a:pt x="5447" y="2677"/>
                  <a:pt x="5228" y="3342"/>
                  <a:pt x="5010" y="4006"/>
                </a:cubicBezTo>
                <a:cubicBezTo>
                  <a:pt x="4915" y="4306"/>
                  <a:pt x="4808" y="4615"/>
                  <a:pt x="4733" y="4928"/>
                </a:cubicBezTo>
                <a:cubicBezTo>
                  <a:pt x="4739" y="4714"/>
                  <a:pt x="4746" y="4495"/>
                  <a:pt x="4753" y="4288"/>
                </a:cubicBezTo>
                <a:cubicBezTo>
                  <a:pt x="4765" y="3831"/>
                  <a:pt x="4765" y="3374"/>
                  <a:pt x="4695" y="2923"/>
                </a:cubicBezTo>
                <a:cubicBezTo>
                  <a:pt x="4634" y="2477"/>
                  <a:pt x="4507" y="2038"/>
                  <a:pt x="4333" y="1625"/>
                </a:cubicBezTo>
                <a:cubicBezTo>
                  <a:pt x="4145" y="1179"/>
                  <a:pt x="3894" y="766"/>
                  <a:pt x="3599" y="390"/>
                </a:cubicBezTo>
                <a:cubicBezTo>
                  <a:pt x="3648" y="372"/>
                  <a:pt x="3706" y="346"/>
                  <a:pt x="3755" y="328"/>
                </a:cubicBezTo>
                <a:cubicBezTo>
                  <a:pt x="3987" y="253"/>
                  <a:pt x="4220" y="170"/>
                  <a:pt x="4458" y="132"/>
                </a:cubicBezTo>
                <a:cubicBezTo>
                  <a:pt x="4515" y="124"/>
                  <a:pt x="4572" y="120"/>
                  <a:pt x="4629" y="120"/>
                </a:cubicBezTo>
                <a:close/>
                <a:moveTo>
                  <a:pt x="3506" y="421"/>
                </a:moveTo>
                <a:cubicBezTo>
                  <a:pt x="4076" y="1118"/>
                  <a:pt x="4452" y="1951"/>
                  <a:pt x="4608" y="2834"/>
                </a:cubicBezTo>
                <a:cubicBezTo>
                  <a:pt x="4727" y="3548"/>
                  <a:pt x="4683" y="4276"/>
                  <a:pt x="4671" y="5003"/>
                </a:cubicBezTo>
                <a:lnTo>
                  <a:pt x="4664" y="5009"/>
                </a:lnTo>
                <a:cubicBezTo>
                  <a:pt x="4634" y="5090"/>
                  <a:pt x="4640" y="5179"/>
                  <a:pt x="4634" y="5266"/>
                </a:cubicBezTo>
                <a:cubicBezTo>
                  <a:pt x="4634" y="5353"/>
                  <a:pt x="4626" y="5435"/>
                  <a:pt x="4626" y="5523"/>
                </a:cubicBezTo>
                <a:cubicBezTo>
                  <a:pt x="4620" y="5705"/>
                  <a:pt x="4620" y="5880"/>
                  <a:pt x="4614" y="6056"/>
                </a:cubicBezTo>
                <a:lnTo>
                  <a:pt x="4614" y="6169"/>
                </a:lnTo>
                <a:cubicBezTo>
                  <a:pt x="4589" y="6105"/>
                  <a:pt x="4571" y="6036"/>
                  <a:pt x="4545" y="5969"/>
                </a:cubicBezTo>
                <a:cubicBezTo>
                  <a:pt x="4389" y="5504"/>
                  <a:pt x="4226" y="5041"/>
                  <a:pt x="4050" y="4577"/>
                </a:cubicBezTo>
                <a:cubicBezTo>
                  <a:pt x="3894" y="4138"/>
                  <a:pt x="3731" y="3705"/>
                  <a:pt x="3555" y="3273"/>
                </a:cubicBezTo>
                <a:cubicBezTo>
                  <a:pt x="3399" y="2885"/>
                  <a:pt x="3223" y="2502"/>
                  <a:pt x="3017" y="2139"/>
                </a:cubicBezTo>
                <a:cubicBezTo>
                  <a:pt x="2791" y="1757"/>
                  <a:pt x="2520" y="1373"/>
                  <a:pt x="2170" y="1098"/>
                </a:cubicBezTo>
                <a:cubicBezTo>
                  <a:pt x="2445" y="916"/>
                  <a:pt x="2746" y="754"/>
                  <a:pt x="3047" y="615"/>
                </a:cubicBezTo>
                <a:cubicBezTo>
                  <a:pt x="3197" y="546"/>
                  <a:pt x="3355" y="484"/>
                  <a:pt x="3506" y="421"/>
                </a:cubicBezTo>
                <a:close/>
                <a:moveTo>
                  <a:pt x="8475" y="1349"/>
                </a:moveTo>
                <a:cubicBezTo>
                  <a:pt x="8620" y="1387"/>
                  <a:pt x="8770" y="1405"/>
                  <a:pt x="8921" y="1437"/>
                </a:cubicBezTo>
                <a:cubicBezTo>
                  <a:pt x="9121" y="1486"/>
                  <a:pt x="9303" y="1569"/>
                  <a:pt x="9477" y="1674"/>
                </a:cubicBezTo>
                <a:cubicBezTo>
                  <a:pt x="9515" y="2145"/>
                  <a:pt x="9421" y="2622"/>
                  <a:pt x="9271" y="3060"/>
                </a:cubicBezTo>
                <a:cubicBezTo>
                  <a:pt x="9115" y="3511"/>
                  <a:pt x="8889" y="3938"/>
                  <a:pt x="8620" y="4326"/>
                </a:cubicBezTo>
                <a:cubicBezTo>
                  <a:pt x="8149" y="5021"/>
                  <a:pt x="7553" y="5623"/>
                  <a:pt x="6965" y="6212"/>
                </a:cubicBezTo>
                <a:cubicBezTo>
                  <a:pt x="7090" y="6050"/>
                  <a:pt x="7215" y="5880"/>
                  <a:pt x="7334" y="5705"/>
                </a:cubicBezTo>
                <a:cubicBezTo>
                  <a:pt x="7905" y="4884"/>
                  <a:pt x="8331" y="3968"/>
                  <a:pt x="8493" y="2978"/>
                </a:cubicBezTo>
                <a:cubicBezTo>
                  <a:pt x="8582" y="2440"/>
                  <a:pt x="8582" y="1888"/>
                  <a:pt x="8475" y="1349"/>
                </a:cubicBezTo>
                <a:close/>
                <a:moveTo>
                  <a:pt x="2126" y="1124"/>
                </a:moveTo>
                <a:cubicBezTo>
                  <a:pt x="2427" y="1405"/>
                  <a:pt x="2684" y="1712"/>
                  <a:pt x="2896" y="2064"/>
                </a:cubicBezTo>
                <a:cubicBezTo>
                  <a:pt x="3110" y="2420"/>
                  <a:pt x="3280" y="2796"/>
                  <a:pt x="3436" y="3186"/>
                </a:cubicBezTo>
                <a:cubicBezTo>
                  <a:pt x="3605" y="3606"/>
                  <a:pt x="3755" y="4025"/>
                  <a:pt x="3912" y="4451"/>
                </a:cubicBezTo>
                <a:cubicBezTo>
                  <a:pt x="4076" y="4916"/>
                  <a:pt x="4238" y="5373"/>
                  <a:pt x="4395" y="5836"/>
                </a:cubicBezTo>
                <a:cubicBezTo>
                  <a:pt x="4452" y="5999"/>
                  <a:pt x="4501" y="6163"/>
                  <a:pt x="4551" y="6319"/>
                </a:cubicBezTo>
                <a:cubicBezTo>
                  <a:pt x="4351" y="5923"/>
                  <a:pt x="4145" y="5535"/>
                  <a:pt x="3912" y="5153"/>
                </a:cubicBezTo>
                <a:cubicBezTo>
                  <a:pt x="3680" y="4771"/>
                  <a:pt x="3430" y="4395"/>
                  <a:pt x="3154" y="4037"/>
                </a:cubicBezTo>
                <a:cubicBezTo>
                  <a:pt x="2872" y="3667"/>
                  <a:pt x="2546" y="3342"/>
                  <a:pt x="2245" y="2998"/>
                </a:cubicBezTo>
                <a:cubicBezTo>
                  <a:pt x="1901" y="2608"/>
                  <a:pt x="1588" y="2171"/>
                  <a:pt x="1519" y="1656"/>
                </a:cubicBezTo>
                <a:cubicBezTo>
                  <a:pt x="1612" y="1537"/>
                  <a:pt x="1725" y="1431"/>
                  <a:pt x="1837" y="1336"/>
                </a:cubicBezTo>
                <a:cubicBezTo>
                  <a:pt x="1932" y="1261"/>
                  <a:pt x="2025" y="1193"/>
                  <a:pt x="2126" y="1124"/>
                </a:cubicBezTo>
                <a:close/>
                <a:moveTo>
                  <a:pt x="1475" y="1706"/>
                </a:moveTo>
                <a:cubicBezTo>
                  <a:pt x="1543" y="2125"/>
                  <a:pt x="1762" y="2509"/>
                  <a:pt x="2031" y="2840"/>
                </a:cubicBezTo>
                <a:cubicBezTo>
                  <a:pt x="2320" y="3198"/>
                  <a:pt x="2653" y="3524"/>
                  <a:pt x="2948" y="3881"/>
                </a:cubicBezTo>
                <a:cubicBezTo>
                  <a:pt x="3518" y="4601"/>
                  <a:pt x="3981" y="5405"/>
                  <a:pt x="4395" y="6218"/>
                </a:cubicBezTo>
                <a:cubicBezTo>
                  <a:pt x="4414" y="6269"/>
                  <a:pt x="4438" y="6313"/>
                  <a:pt x="4464" y="6357"/>
                </a:cubicBezTo>
                <a:cubicBezTo>
                  <a:pt x="4432" y="6331"/>
                  <a:pt x="4401" y="6307"/>
                  <a:pt x="4376" y="6281"/>
                </a:cubicBezTo>
                <a:cubicBezTo>
                  <a:pt x="4333" y="6244"/>
                  <a:pt x="4288" y="6206"/>
                  <a:pt x="4250" y="6163"/>
                </a:cubicBezTo>
                <a:cubicBezTo>
                  <a:pt x="4125" y="6006"/>
                  <a:pt x="4000" y="5848"/>
                  <a:pt x="3868" y="5698"/>
                </a:cubicBezTo>
                <a:cubicBezTo>
                  <a:pt x="3217" y="4934"/>
                  <a:pt x="2445" y="4276"/>
                  <a:pt x="1788" y="3524"/>
                </a:cubicBezTo>
                <a:cubicBezTo>
                  <a:pt x="1481" y="3178"/>
                  <a:pt x="1167" y="2753"/>
                  <a:pt x="1230" y="2270"/>
                </a:cubicBezTo>
                <a:cubicBezTo>
                  <a:pt x="1255" y="2058"/>
                  <a:pt x="1349" y="1870"/>
                  <a:pt x="1475" y="1706"/>
                </a:cubicBezTo>
                <a:close/>
                <a:moveTo>
                  <a:pt x="7980" y="1631"/>
                </a:moveTo>
                <a:lnTo>
                  <a:pt x="7980" y="1631"/>
                </a:lnTo>
                <a:cubicBezTo>
                  <a:pt x="8056" y="2565"/>
                  <a:pt x="7830" y="3524"/>
                  <a:pt x="7460" y="4389"/>
                </a:cubicBezTo>
                <a:cubicBezTo>
                  <a:pt x="7272" y="4809"/>
                  <a:pt x="7058" y="5217"/>
                  <a:pt x="6821" y="5611"/>
                </a:cubicBezTo>
                <a:cubicBezTo>
                  <a:pt x="6740" y="5723"/>
                  <a:pt x="6670" y="5842"/>
                  <a:pt x="6595" y="5961"/>
                </a:cubicBezTo>
                <a:cubicBezTo>
                  <a:pt x="6488" y="6111"/>
                  <a:pt x="6388" y="6262"/>
                  <a:pt x="6275" y="6412"/>
                </a:cubicBezTo>
                <a:cubicBezTo>
                  <a:pt x="6156" y="6582"/>
                  <a:pt x="6025" y="6751"/>
                  <a:pt x="5893" y="6915"/>
                </a:cubicBezTo>
                <a:cubicBezTo>
                  <a:pt x="6187" y="6406"/>
                  <a:pt x="6457" y="5886"/>
                  <a:pt x="6708" y="5353"/>
                </a:cubicBezTo>
                <a:cubicBezTo>
                  <a:pt x="7140" y="4427"/>
                  <a:pt x="7492" y="3461"/>
                  <a:pt x="7767" y="2477"/>
                </a:cubicBezTo>
                <a:cubicBezTo>
                  <a:pt x="7848" y="2201"/>
                  <a:pt x="7929" y="1913"/>
                  <a:pt x="7980" y="1631"/>
                </a:cubicBezTo>
                <a:close/>
                <a:moveTo>
                  <a:pt x="9578" y="1737"/>
                </a:moveTo>
                <a:cubicBezTo>
                  <a:pt x="9734" y="1844"/>
                  <a:pt x="9885" y="1969"/>
                  <a:pt x="10029" y="2101"/>
                </a:cubicBezTo>
                <a:cubicBezTo>
                  <a:pt x="10055" y="2125"/>
                  <a:pt x="10073" y="2145"/>
                  <a:pt x="10098" y="2171"/>
                </a:cubicBezTo>
                <a:cubicBezTo>
                  <a:pt x="9973" y="3166"/>
                  <a:pt x="9477" y="4081"/>
                  <a:pt x="8838" y="4846"/>
                </a:cubicBezTo>
                <a:cubicBezTo>
                  <a:pt x="8487" y="5254"/>
                  <a:pt x="8093" y="5630"/>
                  <a:pt x="7680" y="5975"/>
                </a:cubicBezTo>
                <a:cubicBezTo>
                  <a:pt x="7290" y="6307"/>
                  <a:pt x="6870" y="6608"/>
                  <a:pt x="6476" y="6933"/>
                </a:cubicBezTo>
                <a:cubicBezTo>
                  <a:pt x="6344" y="7040"/>
                  <a:pt x="6219" y="7146"/>
                  <a:pt x="6100" y="7259"/>
                </a:cubicBezTo>
                <a:cubicBezTo>
                  <a:pt x="6106" y="7247"/>
                  <a:pt x="6112" y="7228"/>
                  <a:pt x="6118" y="7210"/>
                </a:cubicBezTo>
                <a:cubicBezTo>
                  <a:pt x="6194" y="7127"/>
                  <a:pt x="6269" y="7046"/>
                  <a:pt x="6344" y="6958"/>
                </a:cubicBezTo>
                <a:cubicBezTo>
                  <a:pt x="6382" y="6915"/>
                  <a:pt x="6425" y="6864"/>
                  <a:pt x="6463" y="6820"/>
                </a:cubicBezTo>
                <a:cubicBezTo>
                  <a:pt x="6482" y="6802"/>
                  <a:pt x="6494" y="6788"/>
                  <a:pt x="6506" y="6770"/>
                </a:cubicBezTo>
                <a:cubicBezTo>
                  <a:pt x="6882" y="6400"/>
                  <a:pt x="7258" y="6036"/>
                  <a:pt x="7622" y="5660"/>
                </a:cubicBezTo>
                <a:cubicBezTo>
                  <a:pt x="8319" y="4946"/>
                  <a:pt x="8964" y="4150"/>
                  <a:pt x="9315" y="3210"/>
                </a:cubicBezTo>
                <a:cubicBezTo>
                  <a:pt x="9409" y="2966"/>
                  <a:pt x="9477" y="2715"/>
                  <a:pt x="9522" y="2458"/>
                </a:cubicBezTo>
                <a:cubicBezTo>
                  <a:pt x="9566" y="2220"/>
                  <a:pt x="9578" y="1983"/>
                  <a:pt x="9578" y="1737"/>
                </a:cubicBezTo>
                <a:close/>
                <a:moveTo>
                  <a:pt x="7547" y="898"/>
                </a:moveTo>
                <a:lnTo>
                  <a:pt x="7547" y="898"/>
                </a:lnTo>
                <a:cubicBezTo>
                  <a:pt x="7003" y="1682"/>
                  <a:pt x="6494" y="2502"/>
                  <a:pt x="6087" y="3366"/>
                </a:cubicBezTo>
                <a:cubicBezTo>
                  <a:pt x="5861" y="3837"/>
                  <a:pt x="5679" y="4332"/>
                  <a:pt x="5523" y="4827"/>
                </a:cubicBezTo>
                <a:cubicBezTo>
                  <a:pt x="5366" y="5316"/>
                  <a:pt x="5253" y="5811"/>
                  <a:pt x="5190" y="6319"/>
                </a:cubicBezTo>
                <a:cubicBezTo>
                  <a:pt x="5141" y="6683"/>
                  <a:pt x="5123" y="7052"/>
                  <a:pt x="5135" y="7428"/>
                </a:cubicBezTo>
                <a:cubicBezTo>
                  <a:pt x="5097" y="7340"/>
                  <a:pt x="5053" y="7253"/>
                  <a:pt x="5010" y="7158"/>
                </a:cubicBezTo>
                <a:cubicBezTo>
                  <a:pt x="4828" y="6363"/>
                  <a:pt x="4802" y="5523"/>
                  <a:pt x="4959" y="4714"/>
                </a:cubicBezTo>
                <a:cubicBezTo>
                  <a:pt x="5166" y="3630"/>
                  <a:pt x="5687" y="2628"/>
                  <a:pt x="6431" y="1825"/>
                </a:cubicBezTo>
                <a:cubicBezTo>
                  <a:pt x="6764" y="1468"/>
                  <a:pt x="7140" y="1155"/>
                  <a:pt x="7547" y="898"/>
                </a:cubicBezTo>
                <a:close/>
                <a:moveTo>
                  <a:pt x="7823" y="797"/>
                </a:moveTo>
                <a:cubicBezTo>
                  <a:pt x="7868" y="942"/>
                  <a:pt x="7905" y="1092"/>
                  <a:pt x="7929" y="1237"/>
                </a:cubicBezTo>
                <a:cubicBezTo>
                  <a:pt x="7911" y="1599"/>
                  <a:pt x="7830" y="1963"/>
                  <a:pt x="7735" y="2313"/>
                </a:cubicBezTo>
                <a:cubicBezTo>
                  <a:pt x="7604" y="2802"/>
                  <a:pt x="7454" y="3291"/>
                  <a:pt x="7278" y="3768"/>
                </a:cubicBezTo>
                <a:cubicBezTo>
                  <a:pt x="6934" y="4714"/>
                  <a:pt x="6526" y="5630"/>
                  <a:pt x="6049" y="6519"/>
                </a:cubicBezTo>
                <a:cubicBezTo>
                  <a:pt x="5924" y="6751"/>
                  <a:pt x="5786" y="6976"/>
                  <a:pt x="5649" y="7202"/>
                </a:cubicBezTo>
                <a:cubicBezTo>
                  <a:pt x="5635" y="7228"/>
                  <a:pt x="5617" y="7253"/>
                  <a:pt x="5598" y="7271"/>
                </a:cubicBezTo>
                <a:cubicBezTo>
                  <a:pt x="5548" y="7328"/>
                  <a:pt x="5505" y="7378"/>
                  <a:pt x="5453" y="7435"/>
                </a:cubicBezTo>
                <a:cubicBezTo>
                  <a:pt x="5461" y="7416"/>
                  <a:pt x="5467" y="7398"/>
                  <a:pt x="5473" y="7384"/>
                </a:cubicBezTo>
                <a:cubicBezTo>
                  <a:pt x="5560" y="7146"/>
                  <a:pt x="5649" y="6901"/>
                  <a:pt x="5736" y="6664"/>
                </a:cubicBezTo>
                <a:cubicBezTo>
                  <a:pt x="5912" y="6194"/>
                  <a:pt x="6081" y="5717"/>
                  <a:pt x="6257" y="5241"/>
                </a:cubicBezTo>
                <a:cubicBezTo>
                  <a:pt x="6601" y="4288"/>
                  <a:pt x="6946" y="3329"/>
                  <a:pt x="7278" y="2371"/>
                </a:cubicBezTo>
                <a:cubicBezTo>
                  <a:pt x="7466" y="1850"/>
                  <a:pt x="7642" y="1324"/>
                  <a:pt x="7823" y="797"/>
                </a:cubicBezTo>
                <a:close/>
                <a:moveTo>
                  <a:pt x="10180" y="2246"/>
                </a:moveTo>
                <a:cubicBezTo>
                  <a:pt x="10468" y="2527"/>
                  <a:pt x="10738" y="2828"/>
                  <a:pt x="10989" y="3141"/>
                </a:cubicBezTo>
                <a:cubicBezTo>
                  <a:pt x="11220" y="3436"/>
                  <a:pt x="11432" y="3756"/>
                  <a:pt x="11602" y="4088"/>
                </a:cubicBezTo>
                <a:cubicBezTo>
                  <a:pt x="11533" y="4282"/>
                  <a:pt x="11426" y="4451"/>
                  <a:pt x="11282" y="4601"/>
                </a:cubicBezTo>
                <a:cubicBezTo>
                  <a:pt x="11120" y="4765"/>
                  <a:pt x="10926" y="4902"/>
                  <a:pt x="10732" y="5021"/>
                </a:cubicBezTo>
                <a:cubicBezTo>
                  <a:pt x="10512" y="5153"/>
                  <a:pt x="10280" y="5266"/>
                  <a:pt x="10055" y="5379"/>
                </a:cubicBezTo>
                <a:cubicBezTo>
                  <a:pt x="9816" y="5498"/>
                  <a:pt x="9578" y="5617"/>
                  <a:pt x="9340" y="5729"/>
                </a:cubicBezTo>
                <a:cubicBezTo>
                  <a:pt x="8863" y="5969"/>
                  <a:pt x="8394" y="6212"/>
                  <a:pt x="7917" y="6444"/>
                </a:cubicBezTo>
                <a:cubicBezTo>
                  <a:pt x="7454" y="6670"/>
                  <a:pt x="6995" y="6895"/>
                  <a:pt x="6538" y="7127"/>
                </a:cubicBezTo>
                <a:cubicBezTo>
                  <a:pt x="6363" y="7222"/>
                  <a:pt x="6181" y="7322"/>
                  <a:pt x="6011" y="7441"/>
                </a:cubicBezTo>
                <a:cubicBezTo>
                  <a:pt x="6018" y="7428"/>
                  <a:pt x="6018" y="7416"/>
                  <a:pt x="6025" y="7404"/>
                </a:cubicBezTo>
                <a:cubicBezTo>
                  <a:pt x="6526" y="6933"/>
                  <a:pt x="7096" y="6533"/>
                  <a:pt x="7622" y="6099"/>
                </a:cubicBezTo>
                <a:cubicBezTo>
                  <a:pt x="8432" y="5435"/>
                  <a:pt x="9176" y="4664"/>
                  <a:pt x="9673" y="3736"/>
                </a:cubicBezTo>
                <a:cubicBezTo>
                  <a:pt x="9916" y="3267"/>
                  <a:pt x="10092" y="2765"/>
                  <a:pt x="10180" y="2246"/>
                </a:cubicBezTo>
                <a:close/>
                <a:moveTo>
                  <a:pt x="12192" y="5787"/>
                </a:moveTo>
                <a:cubicBezTo>
                  <a:pt x="12198" y="5799"/>
                  <a:pt x="12198" y="5805"/>
                  <a:pt x="12204" y="5811"/>
                </a:cubicBezTo>
                <a:cubicBezTo>
                  <a:pt x="12185" y="5836"/>
                  <a:pt x="12179" y="5874"/>
                  <a:pt x="12210" y="5899"/>
                </a:cubicBezTo>
                <a:cubicBezTo>
                  <a:pt x="12311" y="5975"/>
                  <a:pt x="12424" y="6024"/>
                  <a:pt x="12537" y="6074"/>
                </a:cubicBezTo>
                <a:cubicBezTo>
                  <a:pt x="12523" y="6287"/>
                  <a:pt x="12467" y="6488"/>
                  <a:pt x="12349" y="6664"/>
                </a:cubicBezTo>
                <a:cubicBezTo>
                  <a:pt x="12210" y="6871"/>
                  <a:pt x="12016" y="7034"/>
                  <a:pt x="11790" y="7140"/>
                </a:cubicBezTo>
                <a:cubicBezTo>
                  <a:pt x="11539" y="7265"/>
                  <a:pt x="11264" y="7334"/>
                  <a:pt x="10981" y="7372"/>
                </a:cubicBezTo>
                <a:cubicBezTo>
                  <a:pt x="10700" y="7416"/>
                  <a:pt x="10411" y="7441"/>
                  <a:pt x="10130" y="7453"/>
                </a:cubicBezTo>
                <a:cubicBezTo>
                  <a:pt x="9981" y="7459"/>
                  <a:pt x="9832" y="7461"/>
                  <a:pt x="9683" y="7461"/>
                </a:cubicBezTo>
                <a:cubicBezTo>
                  <a:pt x="9010" y="7461"/>
                  <a:pt x="8339" y="7415"/>
                  <a:pt x="7669" y="7415"/>
                </a:cubicBezTo>
                <a:cubicBezTo>
                  <a:pt x="7482" y="7415"/>
                  <a:pt x="7295" y="7418"/>
                  <a:pt x="7108" y="7428"/>
                </a:cubicBezTo>
                <a:cubicBezTo>
                  <a:pt x="7422" y="7366"/>
                  <a:pt x="7741" y="7328"/>
                  <a:pt x="8062" y="7291"/>
                </a:cubicBezTo>
                <a:cubicBezTo>
                  <a:pt x="9109" y="7190"/>
                  <a:pt x="10180" y="7178"/>
                  <a:pt x="11189" y="6846"/>
                </a:cubicBezTo>
                <a:cubicBezTo>
                  <a:pt x="11583" y="6713"/>
                  <a:pt x="11997" y="6501"/>
                  <a:pt x="12135" y="6074"/>
                </a:cubicBezTo>
                <a:cubicBezTo>
                  <a:pt x="12167" y="5981"/>
                  <a:pt x="12185" y="5886"/>
                  <a:pt x="12192" y="5787"/>
                </a:cubicBezTo>
                <a:close/>
                <a:moveTo>
                  <a:pt x="5899" y="7447"/>
                </a:moveTo>
                <a:lnTo>
                  <a:pt x="5899" y="7453"/>
                </a:lnTo>
                <a:cubicBezTo>
                  <a:pt x="5886" y="7467"/>
                  <a:pt x="5870" y="7480"/>
                  <a:pt x="5855" y="7495"/>
                </a:cubicBezTo>
                <a:lnTo>
                  <a:pt x="5855" y="7495"/>
                </a:lnTo>
                <a:cubicBezTo>
                  <a:pt x="5871" y="7478"/>
                  <a:pt x="5885" y="7462"/>
                  <a:pt x="5899" y="7447"/>
                </a:cubicBezTo>
                <a:close/>
                <a:moveTo>
                  <a:pt x="12054" y="5686"/>
                </a:moveTo>
                <a:lnTo>
                  <a:pt x="12054" y="5711"/>
                </a:lnTo>
                <a:cubicBezTo>
                  <a:pt x="12048" y="5917"/>
                  <a:pt x="11997" y="6119"/>
                  <a:pt x="11866" y="6281"/>
                </a:cubicBezTo>
                <a:cubicBezTo>
                  <a:pt x="11733" y="6450"/>
                  <a:pt x="11539" y="6557"/>
                  <a:pt x="11351" y="6638"/>
                </a:cubicBezTo>
                <a:cubicBezTo>
                  <a:pt x="10882" y="6833"/>
                  <a:pt x="10374" y="6927"/>
                  <a:pt x="9873" y="6996"/>
                </a:cubicBezTo>
                <a:cubicBezTo>
                  <a:pt x="9352" y="7065"/>
                  <a:pt x="8832" y="7097"/>
                  <a:pt x="8319" y="7146"/>
                </a:cubicBezTo>
                <a:cubicBezTo>
                  <a:pt x="7654" y="7202"/>
                  <a:pt x="6977" y="7291"/>
                  <a:pt x="6344" y="7503"/>
                </a:cubicBezTo>
                <a:cubicBezTo>
                  <a:pt x="6312" y="7503"/>
                  <a:pt x="6281" y="7510"/>
                  <a:pt x="6251" y="7516"/>
                </a:cubicBezTo>
                <a:cubicBezTo>
                  <a:pt x="6858" y="7222"/>
                  <a:pt x="7504" y="6996"/>
                  <a:pt x="8155" y="6814"/>
                </a:cubicBezTo>
                <a:cubicBezTo>
                  <a:pt x="9063" y="6557"/>
                  <a:pt x="9992" y="6382"/>
                  <a:pt x="10914" y="6169"/>
                </a:cubicBezTo>
                <a:cubicBezTo>
                  <a:pt x="11314" y="6081"/>
                  <a:pt x="11765" y="5993"/>
                  <a:pt x="12054" y="5686"/>
                </a:cubicBezTo>
                <a:close/>
                <a:moveTo>
                  <a:pt x="8036" y="1148"/>
                </a:moveTo>
                <a:lnTo>
                  <a:pt x="8036" y="1148"/>
                </a:lnTo>
                <a:cubicBezTo>
                  <a:pt x="8042" y="1155"/>
                  <a:pt x="8056" y="1161"/>
                  <a:pt x="8062" y="1161"/>
                </a:cubicBezTo>
                <a:cubicBezTo>
                  <a:pt x="8074" y="1173"/>
                  <a:pt x="8093" y="1185"/>
                  <a:pt x="8111" y="1199"/>
                </a:cubicBezTo>
                <a:cubicBezTo>
                  <a:pt x="8117" y="1211"/>
                  <a:pt x="8131" y="1223"/>
                  <a:pt x="8143" y="1231"/>
                </a:cubicBezTo>
                <a:cubicBezTo>
                  <a:pt x="8186" y="1269"/>
                  <a:pt x="8260" y="1321"/>
                  <a:pt x="8323" y="1321"/>
                </a:cubicBezTo>
                <a:cubicBezTo>
                  <a:pt x="8332" y="1321"/>
                  <a:pt x="8341" y="1320"/>
                  <a:pt x="8349" y="1318"/>
                </a:cubicBezTo>
                <a:cubicBezTo>
                  <a:pt x="8369" y="1324"/>
                  <a:pt x="8381" y="1324"/>
                  <a:pt x="8394" y="1330"/>
                </a:cubicBezTo>
                <a:cubicBezTo>
                  <a:pt x="8394" y="1336"/>
                  <a:pt x="8387" y="1349"/>
                  <a:pt x="8394" y="1361"/>
                </a:cubicBezTo>
                <a:cubicBezTo>
                  <a:pt x="8606" y="2313"/>
                  <a:pt x="8444" y="3311"/>
                  <a:pt x="8080" y="4207"/>
                </a:cubicBezTo>
                <a:cubicBezTo>
                  <a:pt x="7717" y="5116"/>
                  <a:pt x="7146" y="5917"/>
                  <a:pt x="6520" y="6664"/>
                </a:cubicBezTo>
                <a:cubicBezTo>
                  <a:pt x="6326" y="6858"/>
                  <a:pt x="6138" y="7059"/>
                  <a:pt x="5956" y="7265"/>
                </a:cubicBezTo>
                <a:cubicBezTo>
                  <a:pt x="5867" y="7360"/>
                  <a:pt x="5786" y="7453"/>
                  <a:pt x="5705" y="7554"/>
                </a:cubicBezTo>
                <a:cubicBezTo>
                  <a:pt x="6312" y="6632"/>
                  <a:pt x="6952" y="5735"/>
                  <a:pt x="7428" y="4740"/>
                </a:cubicBezTo>
                <a:cubicBezTo>
                  <a:pt x="7955" y="3637"/>
                  <a:pt x="8274" y="2365"/>
                  <a:pt x="8036" y="1148"/>
                </a:cubicBezTo>
                <a:close/>
                <a:moveTo>
                  <a:pt x="11652" y="4182"/>
                </a:moveTo>
                <a:cubicBezTo>
                  <a:pt x="11684" y="4245"/>
                  <a:pt x="11709" y="4306"/>
                  <a:pt x="11741" y="4370"/>
                </a:cubicBezTo>
                <a:cubicBezTo>
                  <a:pt x="11834" y="4589"/>
                  <a:pt x="11915" y="4815"/>
                  <a:pt x="11972" y="5047"/>
                </a:cubicBezTo>
                <a:cubicBezTo>
                  <a:pt x="12010" y="5223"/>
                  <a:pt x="12048" y="5397"/>
                  <a:pt x="12054" y="5579"/>
                </a:cubicBezTo>
                <a:cubicBezTo>
                  <a:pt x="11790" y="5899"/>
                  <a:pt x="11333" y="5975"/>
                  <a:pt x="10951" y="6068"/>
                </a:cubicBezTo>
                <a:cubicBezTo>
                  <a:pt x="10500" y="6175"/>
                  <a:pt x="10041" y="6275"/>
                  <a:pt x="9584" y="6388"/>
                </a:cubicBezTo>
                <a:cubicBezTo>
                  <a:pt x="8681" y="6600"/>
                  <a:pt x="7785" y="6833"/>
                  <a:pt x="6920" y="7172"/>
                </a:cubicBezTo>
                <a:cubicBezTo>
                  <a:pt x="6645" y="7285"/>
                  <a:pt x="6376" y="7410"/>
                  <a:pt x="6106" y="7540"/>
                </a:cubicBezTo>
                <a:cubicBezTo>
                  <a:pt x="6093" y="7548"/>
                  <a:pt x="6075" y="7548"/>
                  <a:pt x="6063" y="7554"/>
                </a:cubicBezTo>
                <a:cubicBezTo>
                  <a:pt x="6055" y="7548"/>
                  <a:pt x="6049" y="7548"/>
                  <a:pt x="6055" y="7548"/>
                </a:cubicBezTo>
                <a:cubicBezTo>
                  <a:pt x="6031" y="7534"/>
                  <a:pt x="6025" y="7522"/>
                  <a:pt x="6018" y="7503"/>
                </a:cubicBezTo>
                <a:cubicBezTo>
                  <a:pt x="6168" y="7404"/>
                  <a:pt x="6326" y="7309"/>
                  <a:pt x="6488" y="7228"/>
                </a:cubicBezTo>
                <a:cubicBezTo>
                  <a:pt x="6940" y="6990"/>
                  <a:pt x="7403" y="6770"/>
                  <a:pt x="7854" y="6539"/>
                </a:cubicBezTo>
                <a:cubicBezTo>
                  <a:pt x="8331" y="6299"/>
                  <a:pt x="8808" y="6068"/>
                  <a:pt x="9283" y="5836"/>
                </a:cubicBezTo>
                <a:cubicBezTo>
                  <a:pt x="9528" y="5717"/>
                  <a:pt x="9766" y="5593"/>
                  <a:pt x="10004" y="5472"/>
                </a:cubicBezTo>
                <a:cubicBezTo>
                  <a:pt x="10237" y="5359"/>
                  <a:pt x="10468" y="5254"/>
                  <a:pt x="10688" y="5122"/>
                </a:cubicBezTo>
                <a:cubicBezTo>
                  <a:pt x="11076" y="4902"/>
                  <a:pt x="11458" y="4595"/>
                  <a:pt x="11652" y="4182"/>
                </a:cubicBezTo>
                <a:close/>
                <a:moveTo>
                  <a:pt x="5918" y="7572"/>
                </a:moveTo>
                <a:lnTo>
                  <a:pt x="5924" y="7578"/>
                </a:lnTo>
                <a:cubicBezTo>
                  <a:pt x="5918" y="7578"/>
                  <a:pt x="5918" y="7578"/>
                  <a:pt x="5912" y="7586"/>
                </a:cubicBezTo>
                <a:lnTo>
                  <a:pt x="5912" y="7578"/>
                </a:lnTo>
                <a:cubicBezTo>
                  <a:pt x="5912" y="7572"/>
                  <a:pt x="5918" y="7572"/>
                  <a:pt x="5918" y="7572"/>
                </a:cubicBezTo>
                <a:close/>
                <a:moveTo>
                  <a:pt x="7680" y="892"/>
                </a:moveTo>
                <a:cubicBezTo>
                  <a:pt x="7371" y="1795"/>
                  <a:pt x="7064" y="2697"/>
                  <a:pt x="6752" y="3600"/>
                </a:cubicBezTo>
                <a:cubicBezTo>
                  <a:pt x="6419" y="4558"/>
                  <a:pt x="6081" y="5517"/>
                  <a:pt x="5742" y="6475"/>
                </a:cubicBezTo>
                <a:lnTo>
                  <a:pt x="5461" y="7265"/>
                </a:lnTo>
                <a:cubicBezTo>
                  <a:pt x="5423" y="7360"/>
                  <a:pt x="5392" y="7453"/>
                  <a:pt x="5360" y="7548"/>
                </a:cubicBezTo>
                <a:cubicBezTo>
                  <a:pt x="5323" y="7586"/>
                  <a:pt x="5291" y="7629"/>
                  <a:pt x="5253" y="7673"/>
                </a:cubicBezTo>
                <a:cubicBezTo>
                  <a:pt x="5228" y="7623"/>
                  <a:pt x="5204" y="7572"/>
                  <a:pt x="5184" y="7522"/>
                </a:cubicBezTo>
                <a:cubicBezTo>
                  <a:pt x="5153" y="6670"/>
                  <a:pt x="5279" y="5818"/>
                  <a:pt x="5511" y="4997"/>
                </a:cubicBezTo>
                <a:cubicBezTo>
                  <a:pt x="5649" y="4495"/>
                  <a:pt x="5843" y="4025"/>
                  <a:pt x="6075" y="3562"/>
                </a:cubicBezTo>
                <a:cubicBezTo>
                  <a:pt x="6300" y="3091"/>
                  <a:pt x="6551" y="2628"/>
                  <a:pt x="6821" y="2183"/>
                </a:cubicBezTo>
                <a:cubicBezTo>
                  <a:pt x="7090" y="1737"/>
                  <a:pt x="7385" y="1312"/>
                  <a:pt x="7680" y="892"/>
                </a:cubicBezTo>
                <a:close/>
                <a:moveTo>
                  <a:pt x="12586" y="6099"/>
                </a:moveTo>
                <a:lnTo>
                  <a:pt x="12586" y="6099"/>
                </a:lnTo>
                <a:cubicBezTo>
                  <a:pt x="12636" y="6119"/>
                  <a:pt x="12687" y="6137"/>
                  <a:pt x="12731" y="6157"/>
                </a:cubicBezTo>
                <a:cubicBezTo>
                  <a:pt x="12913" y="6224"/>
                  <a:pt x="13087" y="6287"/>
                  <a:pt x="13263" y="6363"/>
                </a:cubicBezTo>
                <a:cubicBezTo>
                  <a:pt x="13583" y="6507"/>
                  <a:pt x="13908" y="6707"/>
                  <a:pt x="14059" y="7034"/>
                </a:cubicBezTo>
                <a:cubicBezTo>
                  <a:pt x="14078" y="7077"/>
                  <a:pt x="14096" y="7121"/>
                  <a:pt x="14110" y="7172"/>
                </a:cubicBezTo>
                <a:lnTo>
                  <a:pt x="14102" y="7178"/>
                </a:lnTo>
                <a:cubicBezTo>
                  <a:pt x="14015" y="7435"/>
                  <a:pt x="13783" y="7598"/>
                  <a:pt x="13538" y="7679"/>
                </a:cubicBezTo>
                <a:cubicBezTo>
                  <a:pt x="13257" y="7780"/>
                  <a:pt x="12944" y="7811"/>
                  <a:pt x="12655" y="7849"/>
                </a:cubicBezTo>
                <a:cubicBezTo>
                  <a:pt x="12066" y="7930"/>
                  <a:pt x="11470" y="7974"/>
                  <a:pt x="10876" y="7974"/>
                </a:cubicBezTo>
                <a:cubicBezTo>
                  <a:pt x="10834" y="7974"/>
                  <a:pt x="10793" y="7974"/>
                  <a:pt x="10751" y="7974"/>
                </a:cubicBezTo>
                <a:cubicBezTo>
                  <a:pt x="10198" y="7974"/>
                  <a:pt x="9649" y="7938"/>
                  <a:pt x="9101" y="7879"/>
                </a:cubicBezTo>
                <a:cubicBezTo>
                  <a:pt x="8513" y="7811"/>
                  <a:pt x="7929" y="7722"/>
                  <a:pt x="7334" y="7710"/>
                </a:cubicBezTo>
                <a:cubicBezTo>
                  <a:pt x="7269" y="7708"/>
                  <a:pt x="7204" y="7707"/>
                  <a:pt x="7139" y="7707"/>
                </a:cubicBezTo>
                <a:cubicBezTo>
                  <a:pt x="6877" y="7707"/>
                  <a:pt x="6611" y="7726"/>
                  <a:pt x="6350" y="7766"/>
                </a:cubicBezTo>
                <a:cubicBezTo>
                  <a:pt x="6300" y="7774"/>
                  <a:pt x="6251" y="7786"/>
                  <a:pt x="6194" y="7792"/>
                </a:cubicBezTo>
                <a:cubicBezTo>
                  <a:pt x="6200" y="7786"/>
                  <a:pt x="6200" y="7780"/>
                  <a:pt x="6206" y="7766"/>
                </a:cubicBezTo>
                <a:cubicBezTo>
                  <a:pt x="6213" y="7766"/>
                  <a:pt x="6213" y="7766"/>
                  <a:pt x="6219" y="7760"/>
                </a:cubicBezTo>
                <a:cubicBezTo>
                  <a:pt x="6231" y="7754"/>
                  <a:pt x="6237" y="7736"/>
                  <a:pt x="6237" y="7722"/>
                </a:cubicBezTo>
                <a:cubicBezTo>
                  <a:pt x="6275" y="7691"/>
                  <a:pt x="6312" y="7661"/>
                  <a:pt x="6363" y="7641"/>
                </a:cubicBezTo>
                <a:cubicBezTo>
                  <a:pt x="6488" y="7623"/>
                  <a:pt x="6613" y="7604"/>
                  <a:pt x="6740" y="7592"/>
                </a:cubicBezTo>
                <a:cubicBezTo>
                  <a:pt x="7146" y="7543"/>
                  <a:pt x="7553" y="7528"/>
                  <a:pt x="7962" y="7528"/>
                </a:cubicBezTo>
                <a:cubicBezTo>
                  <a:pt x="8132" y="7528"/>
                  <a:pt x="8304" y="7531"/>
                  <a:pt x="8475" y="7534"/>
                </a:cubicBezTo>
                <a:cubicBezTo>
                  <a:pt x="8769" y="7537"/>
                  <a:pt x="9063" y="7542"/>
                  <a:pt x="9357" y="7542"/>
                </a:cubicBezTo>
                <a:cubicBezTo>
                  <a:pt x="9639" y="7542"/>
                  <a:pt x="9922" y="7538"/>
                  <a:pt x="10205" y="7522"/>
                </a:cubicBezTo>
                <a:cubicBezTo>
                  <a:pt x="10744" y="7491"/>
                  <a:pt x="11333" y="7435"/>
                  <a:pt x="11822" y="7184"/>
                </a:cubicBezTo>
                <a:cubicBezTo>
                  <a:pt x="12216" y="6984"/>
                  <a:pt x="12606" y="6570"/>
                  <a:pt x="12586" y="6099"/>
                </a:cubicBezTo>
                <a:close/>
                <a:moveTo>
                  <a:pt x="5372" y="8067"/>
                </a:moveTo>
                <a:lnTo>
                  <a:pt x="5372" y="8067"/>
                </a:lnTo>
                <a:cubicBezTo>
                  <a:pt x="5372" y="8074"/>
                  <a:pt x="5366" y="8074"/>
                  <a:pt x="5366" y="8080"/>
                </a:cubicBezTo>
                <a:lnTo>
                  <a:pt x="5360" y="8080"/>
                </a:lnTo>
                <a:lnTo>
                  <a:pt x="5366" y="8074"/>
                </a:lnTo>
                <a:lnTo>
                  <a:pt x="5372" y="8067"/>
                </a:lnTo>
                <a:close/>
                <a:moveTo>
                  <a:pt x="14134" y="7303"/>
                </a:moveTo>
                <a:cubicBezTo>
                  <a:pt x="14140" y="7378"/>
                  <a:pt x="14140" y="7447"/>
                  <a:pt x="14128" y="7522"/>
                </a:cubicBezTo>
                <a:cubicBezTo>
                  <a:pt x="14096" y="7679"/>
                  <a:pt x="14003" y="7811"/>
                  <a:pt x="13884" y="7910"/>
                </a:cubicBezTo>
                <a:cubicBezTo>
                  <a:pt x="13614" y="8142"/>
                  <a:pt x="13237" y="8255"/>
                  <a:pt x="12907" y="8350"/>
                </a:cubicBezTo>
                <a:cubicBezTo>
                  <a:pt x="12350" y="8503"/>
                  <a:pt x="11772" y="8561"/>
                  <a:pt x="11195" y="8561"/>
                </a:cubicBezTo>
                <a:cubicBezTo>
                  <a:pt x="10946" y="8561"/>
                  <a:pt x="10696" y="8550"/>
                  <a:pt x="10449" y="8532"/>
                </a:cubicBezTo>
                <a:cubicBezTo>
                  <a:pt x="9615" y="8462"/>
                  <a:pt x="8788" y="8300"/>
                  <a:pt x="7967" y="8162"/>
                </a:cubicBezTo>
                <a:cubicBezTo>
                  <a:pt x="7547" y="8092"/>
                  <a:pt x="7134" y="8023"/>
                  <a:pt x="6720" y="7980"/>
                </a:cubicBezTo>
                <a:cubicBezTo>
                  <a:pt x="6558" y="7962"/>
                  <a:pt x="6394" y="7948"/>
                  <a:pt x="6231" y="7942"/>
                </a:cubicBezTo>
                <a:cubicBezTo>
                  <a:pt x="6219" y="7936"/>
                  <a:pt x="6213" y="7930"/>
                  <a:pt x="6200" y="7924"/>
                </a:cubicBezTo>
                <a:cubicBezTo>
                  <a:pt x="6187" y="7924"/>
                  <a:pt x="6181" y="7916"/>
                  <a:pt x="6168" y="7916"/>
                </a:cubicBezTo>
                <a:lnTo>
                  <a:pt x="6168" y="7904"/>
                </a:lnTo>
                <a:cubicBezTo>
                  <a:pt x="6168" y="7892"/>
                  <a:pt x="6168" y="7879"/>
                  <a:pt x="6175" y="7867"/>
                </a:cubicBezTo>
                <a:cubicBezTo>
                  <a:pt x="6219" y="7861"/>
                  <a:pt x="6263" y="7849"/>
                  <a:pt x="6306" y="7841"/>
                </a:cubicBezTo>
                <a:cubicBezTo>
                  <a:pt x="6570" y="7798"/>
                  <a:pt x="6839" y="7778"/>
                  <a:pt x="7108" y="7778"/>
                </a:cubicBezTo>
                <a:cubicBezTo>
                  <a:pt x="7146" y="7778"/>
                  <a:pt x="7183" y="7779"/>
                  <a:pt x="7221" y="7780"/>
                </a:cubicBezTo>
                <a:cubicBezTo>
                  <a:pt x="7816" y="7786"/>
                  <a:pt x="8412" y="7873"/>
                  <a:pt x="9002" y="7942"/>
                </a:cubicBezTo>
                <a:cubicBezTo>
                  <a:pt x="9594" y="8011"/>
                  <a:pt x="10186" y="8047"/>
                  <a:pt x="10778" y="8047"/>
                </a:cubicBezTo>
                <a:cubicBezTo>
                  <a:pt x="11382" y="8047"/>
                  <a:pt x="11984" y="8009"/>
                  <a:pt x="12586" y="7930"/>
                </a:cubicBezTo>
                <a:cubicBezTo>
                  <a:pt x="12756" y="7904"/>
                  <a:pt x="12919" y="7879"/>
                  <a:pt x="13087" y="7855"/>
                </a:cubicBezTo>
                <a:cubicBezTo>
                  <a:pt x="13251" y="7823"/>
                  <a:pt x="13413" y="7798"/>
                  <a:pt x="13576" y="7742"/>
                </a:cubicBezTo>
                <a:cubicBezTo>
                  <a:pt x="13802" y="7661"/>
                  <a:pt x="14021" y="7522"/>
                  <a:pt x="14134" y="7303"/>
                </a:cubicBezTo>
                <a:close/>
                <a:moveTo>
                  <a:pt x="2757" y="6195"/>
                </a:moveTo>
                <a:cubicBezTo>
                  <a:pt x="2794" y="6195"/>
                  <a:pt x="2835" y="6206"/>
                  <a:pt x="2878" y="6232"/>
                </a:cubicBezTo>
                <a:cubicBezTo>
                  <a:pt x="2853" y="6232"/>
                  <a:pt x="2841" y="6250"/>
                  <a:pt x="2847" y="6281"/>
                </a:cubicBezTo>
                <a:cubicBezTo>
                  <a:pt x="2884" y="6388"/>
                  <a:pt x="2890" y="6513"/>
                  <a:pt x="2904" y="6620"/>
                </a:cubicBezTo>
                <a:cubicBezTo>
                  <a:pt x="2916" y="6727"/>
                  <a:pt x="2928" y="6833"/>
                  <a:pt x="2934" y="6939"/>
                </a:cubicBezTo>
                <a:cubicBezTo>
                  <a:pt x="2960" y="7158"/>
                  <a:pt x="2979" y="7372"/>
                  <a:pt x="2997" y="7592"/>
                </a:cubicBezTo>
                <a:cubicBezTo>
                  <a:pt x="3029" y="8029"/>
                  <a:pt x="3054" y="8468"/>
                  <a:pt x="3066" y="8908"/>
                </a:cubicBezTo>
                <a:cubicBezTo>
                  <a:pt x="3066" y="9014"/>
                  <a:pt x="3072" y="9127"/>
                  <a:pt x="3072" y="9233"/>
                </a:cubicBezTo>
                <a:cubicBezTo>
                  <a:pt x="3054" y="9165"/>
                  <a:pt x="3041" y="9102"/>
                  <a:pt x="3023" y="9033"/>
                </a:cubicBezTo>
                <a:cubicBezTo>
                  <a:pt x="2972" y="8807"/>
                  <a:pt x="2928" y="8581"/>
                  <a:pt x="2884" y="8356"/>
                </a:cubicBezTo>
                <a:cubicBezTo>
                  <a:pt x="2809" y="7898"/>
                  <a:pt x="2753" y="7441"/>
                  <a:pt x="2722" y="6976"/>
                </a:cubicBezTo>
                <a:cubicBezTo>
                  <a:pt x="2702" y="6721"/>
                  <a:pt x="2702" y="6469"/>
                  <a:pt x="2678" y="6212"/>
                </a:cubicBezTo>
                <a:cubicBezTo>
                  <a:pt x="2702" y="6201"/>
                  <a:pt x="2729" y="6195"/>
                  <a:pt x="2757" y="6195"/>
                </a:cubicBezTo>
                <a:close/>
                <a:moveTo>
                  <a:pt x="1035" y="7961"/>
                </a:moveTo>
                <a:cubicBezTo>
                  <a:pt x="1104" y="7961"/>
                  <a:pt x="1174" y="7993"/>
                  <a:pt x="1230" y="8023"/>
                </a:cubicBezTo>
                <a:cubicBezTo>
                  <a:pt x="1412" y="8124"/>
                  <a:pt x="1580" y="8255"/>
                  <a:pt x="1750" y="8381"/>
                </a:cubicBezTo>
                <a:cubicBezTo>
                  <a:pt x="1913" y="8512"/>
                  <a:pt x="2077" y="8644"/>
                  <a:pt x="2227" y="8789"/>
                </a:cubicBezTo>
                <a:cubicBezTo>
                  <a:pt x="2402" y="8951"/>
                  <a:pt x="2565" y="9127"/>
                  <a:pt x="2716" y="9308"/>
                </a:cubicBezTo>
                <a:cubicBezTo>
                  <a:pt x="2746" y="9339"/>
                  <a:pt x="2772" y="9371"/>
                  <a:pt x="2797" y="9403"/>
                </a:cubicBezTo>
                <a:cubicBezTo>
                  <a:pt x="2784" y="9397"/>
                  <a:pt x="2772" y="9383"/>
                  <a:pt x="2766" y="9377"/>
                </a:cubicBezTo>
                <a:cubicBezTo>
                  <a:pt x="2621" y="9258"/>
                  <a:pt x="2477" y="9139"/>
                  <a:pt x="2326" y="9021"/>
                </a:cubicBezTo>
                <a:cubicBezTo>
                  <a:pt x="2031" y="8789"/>
                  <a:pt x="1725" y="8563"/>
                  <a:pt x="1418" y="8344"/>
                </a:cubicBezTo>
                <a:cubicBezTo>
                  <a:pt x="1331" y="8286"/>
                  <a:pt x="1249" y="8225"/>
                  <a:pt x="1161" y="8168"/>
                </a:cubicBezTo>
                <a:cubicBezTo>
                  <a:pt x="1079" y="8118"/>
                  <a:pt x="998" y="8055"/>
                  <a:pt x="911" y="8011"/>
                </a:cubicBezTo>
                <a:cubicBezTo>
                  <a:pt x="923" y="8005"/>
                  <a:pt x="929" y="7992"/>
                  <a:pt x="941" y="7986"/>
                </a:cubicBezTo>
                <a:cubicBezTo>
                  <a:pt x="971" y="7968"/>
                  <a:pt x="1003" y="7961"/>
                  <a:pt x="1035" y="7961"/>
                </a:cubicBezTo>
                <a:close/>
                <a:moveTo>
                  <a:pt x="2633" y="6244"/>
                </a:moveTo>
                <a:lnTo>
                  <a:pt x="2633" y="6244"/>
                </a:lnTo>
                <a:cubicBezTo>
                  <a:pt x="2621" y="6450"/>
                  <a:pt x="2633" y="6664"/>
                  <a:pt x="2647" y="6877"/>
                </a:cubicBezTo>
                <a:cubicBezTo>
                  <a:pt x="2659" y="7109"/>
                  <a:pt x="2678" y="7346"/>
                  <a:pt x="2702" y="7578"/>
                </a:cubicBezTo>
                <a:cubicBezTo>
                  <a:pt x="2760" y="8043"/>
                  <a:pt x="2835" y="8512"/>
                  <a:pt x="2934" y="8969"/>
                </a:cubicBezTo>
                <a:cubicBezTo>
                  <a:pt x="2960" y="9096"/>
                  <a:pt x="2991" y="9221"/>
                  <a:pt x="3023" y="9345"/>
                </a:cubicBezTo>
                <a:cubicBezTo>
                  <a:pt x="3035" y="9391"/>
                  <a:pt x="3041" y="9434"/>
                  <a:pt x="3054" y="9478"/>
                </a:cubicBezTo>
                <a:cubicBezTo>
                  <a:pt x="2791" y="8832"/>
                  <a:pt x="2615" y="8150"/>
                  <a:pt x="2546" y="7453"/>
                </a:cubicBezTo>
                <a:cubicBezTo>
                  <a:pt x="2520" y="7253"/>
                  <a:pt x="2508" y="7052"/>
                  <a:pt x="2508" y="6852"/>
                </a:cubicBezTo>
                <a:cubicBezTo>
                  <a:pt x="2502" y="6695"/>
                  <a:pt x="2490" y="6519"/>
                  <a:pt x="2546" y="6369"/>
                </a:cubicBezTo>
                <a:cubicBezTo>
                  <a:pt x="2565" y="6313"/>
                  <a:pt x="2596" y="6275"/>
                  <a:pt x="2633" y="6244"/>
                </a:cubicBezTo>
                <a:close/>
                <a:moveTo>
                  <a:pt x="2922" y="6262"/>
                </a:moveTo>
                <a:cubicBezTo>
                  <a:pt x="3047" y="6375"/>
                  <a:pt x="3078" y="6570"/>
                  <a:pt x="3110" y="6727"/>
                </a:cubicBezTo>
                <a:cubicBezTo>
                  <a:pt x="3266" y="7503"/>
                  <a:pt x="3272" y="8300"/>
                  <a:pt x="3211" y="9090"/>
                </a:cubicBezTo>
                <a:cubicBezTo>
                  <a:pt x="3197" y="9258"/>
                  <a:pt x="3179" y="9428"/>
                  <a:pt x="3160" y="9597"/>
                </a:cubicBezTo>
                <a:cubicBezTo>
                  <a:pt x="3148" y="9527"/>
                  <a:pt x="3130" y="9466"/>
                  <a:pt x="3116" y="9403"/>
                </a:cubicBezTo>
                <a:cubicBezTo>
                  <a:pt x="3116" y="8613"/>
                  <a:pt x="3066" y="7823"/>
                  <a:pt x="2991" y="7034"/>
                </a:cubicBezTo>
                <a:cubicBezTo>
                  <a:pt x="2985" y="6909"/>
                  <a:pt x="2972" y="6782"/>
                  <a:pt x="2960" y="6657"/>
                </a:cubicBezTo>
                <a:cubicBezTo>
                  <a:pt x="2942" y="6533"/>
                  <a:pt x="2916" y="6394"/>
                  <a:pt x="2922" y="6269"/>
                </a:cubicBezTo>
                <a:lnTo>
                  <a:pt x="2922" y="6262"/>
                </a:lnTo>
                <a:close/>
                <a:moveTo>
                  <a:pt x="885" y="8049"/>
                </a:moveTo>
                <a:cubicBezTo>
                  <a:pt x="955" y="8098"/>
                  <a:pt x="1030" y="8142"/>
                  <a:pt x="1105" y="8193"/>
                </a:cubicBezTo>
                <a:cubicBezTo>
                  <a:pt x="1180" y="8243"/>
                  <a:pt x="1255" y="8300"/>
                  <a:pt x="1337" y="8350"/>
                </a:cubicBezTo>
                <a:cubicBezTo>
                  <a:pt x="1487" y="8456"/>
                  <a:pt x="1637" y="8569"/>
                  <a:pt x="1788" y="8682"/>
                </a:cubicBezTo>
                <a:cubicBezTo>
                  <a:pt x="2089" y="8902"/>
                  <a:pt x="2370" y="9139"/>
                  <a:pt x="2647" y="9391"/>
                </a:cubicBezTo>
                <a:cubicBezTo>
                  <a:pt x="2728" y="9458"/>
                  <a:pt x="2803" y="9527"/>
                  <a:pt x="2878" y="9597"/>
                </a:cubicBezTo>
                <a:cubicBezTo>
                  <a:pt x="2904" y="9622"/>
                  <a:pt x="2928" y="9640"/>
                  <a:pt x="2948" y="9666"/>
                </a:cubicBezTo>
                <a:cubicBezTo>
                  <a:pt x="2320" y="9409"/>
                  <a:pt x="1750" y="9027"/>
                  <a:pt x="1287" y="8532"/>
                </a:cubicBezTo>
                <a:cubicBezTo>
                  <a:pt x="1143" y="8375"/>
                  <a:pt x="1016" y="8211"/>
                  <a:pt x="885" y="8049"/>
                </a:cubicBezTo>
                <a:close/>
                <a:moveTo>
                  <a:pt x="866" y="8080"/>
                </a:moveTo>
                <a:cubicBezTo>
                  <a:pt x="961" y="8231"/>
                  <a:pt x="1073" y="8368"/>
                  <a:pt x="1192" y="8500"/>
                </a:cubicBezTo>
                <a:cubicBezTo>
                  <a:pt x="1325" y="8644"/>
                  <a:pt x="1455" y="8775"/>
                  <a:pt x="1600" y="8908"/>
                </a:cubicBezTo>
                <a:cubicBezTo>
                  <a:pt x="1889" y="9165"/>
                  <a:pt x="2213" y="9383"/>
                  <a:pt x="2558" y="9559"/>
                </a:cubicBezTo>
                <a:cubicBezTo>
                  <a:pt x="2702" y="9634"/>
                  <a:pt x="2853" y="9709"/>
                  <a:pt x="3009" y="9767"/>
                </a:cubicBezTo>
                <a:cubicBezTo>
                  <a:pt x="2295" y="9660"/>
                  <a:pt x="1631" y="9296"/>
                  <a:pt x="1161" y="8744"/>
                </a:cubicBezTo>
                <a:cubicBezTo>
                  <a:pt x="1105" y="8676"/>
                  <a:pt x="1048" y="8601"/>
                  <a:pt x="992" y="8526"/>
                </a:cubicBezTo>
                <a:cubicBezTo>
                  <a:pt x="929" y="8437"/>
                  <a:pt x="860" y="8330"/>
                  <a:pt x="848" y="8217"/>
                </a:cubicBezTo>
                <a:cubicBezTo>
                  <a:pt x="842" y="8174"/>
                  <a:pt x="848" y="8124"/>
                  <a:pt x="866" y="8080"/>
                </a:cubicBezTo>
                <a:close/>
                <a:moveTo>
                  <a:pt x="5386" y="9452"/>
                </a:moveTo>
                <a:cubicBezTo>
                  <a:pt x="5410" y="9466"/>
                  <a:pt x="5429" y="9490"/>
                  <a:pt x="5441" y="9521"/>
                </a:cubicBezTo>
                <a:cubicBezTo>
                  <a:pt x="5461" y="9597"/>
                  <a:pt x="5461" y="9684"/>
                  <a:pt x="5461" y="9759"/>
                </a:cubicBezTo>
                <a:cubicBezTo>
                  <a:pt x="5467" y="9842"/>
                  <a:pt x="5461" y="9929"/>
                  <a:pt x="5453" y="10010"/>
                </a:cubicBezTo>
                <a:cubicBezTo>
                  <a:pt x="5416" y="10343"/>
                  <a:pt x="5323" y="10662"/>
                  <a:pt x="5190" y="10970"/>
                </a:cubicBezTo>
                <a:cubicBezTo>
                  <a:pt x="5129" y="11101"/>
                  <a:pt x="5065" y="11226"/>
                  <a:pt x="4996" y="11352"/>
                </a:cubicBezTo>
                <a:cubicBezTo>
                  <a:pt x="5085" y="11083"/>
                  <a:pt x="5147" y="10800"/>
                  <a:pt x="5210" y="10519"/>
                </a:cubicBezTo>
                <a:cubicBezTo>
                  <a:pt x="5279" y="10167"/>
                  <a:pt x="5323" y="9810"/>
                  <a:pt x="5386" y="9458"/>
                </a:cubicBezTo>
                <a:lnTo>
                  <a:pt x="5386" y="9452"/>
                </a:lnTo>
                <a:close/>
                <a:moveTo>
                  <a:pt x="5323" y="9440"/>
                </a:moveTo>
                <a:cubicBezTo>
                  <a:pt x="5323" y="9440"/>
                  <a:pt x="5317" y="9446"/>
                  <a:pt x="5317" y="9452"/>
                </a:cubicBezTo>
                <a:cubicBezTo>
                  <a:pt x="5303" y="9804"/>
                  <a:pt x="5235" y="10155"/>
                  <a:pt x="5166" y="10499"/>
                </a:cubicBezTo>
                <a:cubicBezTo>
                  <a:pt x="5097" y="10832"/>
                  <a:pt x="5010" y="11164"/>
                  <a:pt x="4927" y="11489"/>
                </a:cubicBezTo>
                <a:cubicBezTo>
                  <a:pt x="4915" y="11376"/>
                  <a:pt x="4903" y="11271"/>
                  <a:pt x="4897" y="11158"/>
                </a:cubicBezTo>
                <a:cubicBezTo>
                  <a:pt x="4897" y="10988"/>
                  <a:pt x="4903" y="10819"/>
                  <a:pt x="4915" y="10656"/>
                </a:cubicBezTo>
                <a:cubicBezTo>
                  <a:pt x="4947" y="10311"/>
                  <a:pt x="5022" y="9979"/>
                  <a:pt x="5141" y="9660"/>
                </a:cubicBezTo>
                <a:cubicBezTo>
                  <a:pt x="5166" y="9591"/>
                  <a:pt x="5198" y="9503"/>
                  <a:pt x="5259" y="9458"/>
                </a:cubicBezTo>
                <a:cubicBezTo>
                  <a:pt x="5279" y="9446"/>
                  <a:pt x="5303" y="9440"/>
                  <a:pt x="5323" y="9440"/>
                </a:cubicBezTo>
                <a:close/>
                <a:moveTo>
                  <a:pt x="7622" y="10455"/>
                </a:moveTo>
                <a:lnTo>
                  <a:pt x="7622" y="10455"/>
                </a:lnTo>
                <a:cubicBezTo>
                  <a:pt x="7597" y="10487"/>
                  <a:pt x="7573" y="10519"/>
                  <a:pt x="7541" y="10543"/>
                </a:cubicBezTo>
                <a:cubicBezTo>
                  <a:pt x="7409" y="10650"/>
                  <a:pt x="7258" y="10737"/>
                  <a:pt x="7116" y="10825"/>
                </a:cubicBezTo>
                <a:cubicBezTo>
                  <a:pt x="6607" y="11138"/>
                  <a:pt x="6049" y="11376"/>
                  <a:pt x="5479" y="11552"/>
                </a:cubicBezTo>
                <a:cubicBezTo>
                  <a:pt x="6049" y="11308"/>
                  <a:pt x="6601" y="11032"/>
                  <a:pt x="7140" y="10731"/>
                </a:cubicBezTo>
                <a:cubicBezTo>
                  <a:pt x="7304" y="10643"/>
                  <a:pt x="7460" y="10549"/>
                  <a:pt x="7622" y="10455"/>
                </a:cubicBezTo>
                <a:close/>
                <a:moveTo>
                  <a:pt x="7648" y="10343"/>
                </a:moveTo>
                <a:lnTo>
                  <a:pt x="7648" y="10349"/>
                </a:lnTo>
                <a:cubicBezTo>
                  <a:pt x="7642" y="10349"/>
                  <a:pt x="7634" y="10355"/>
                  <a:pt x="7628" y="10355"/>
                </a:cubicBezTo>
                <a:cubicBezTo>
                  <a:pt x="7003" y="10750"/>
                  <a:pt x="6356" y="11101"/>
                  <a:pt x="5687" y="11414"/>
                </a:cubicBezTo>
                <a:cubicBezTo>
                  <a:pt x="5529" y="11483"/>
                  <a:pt x="5378" y="11552"/>
                  <a:pt x="5222" y="11621"/>
                </a:cubicBezTo>
                <a:cubicBezTo>
                  <a:pt x="5792" y="11220"/>
                  <a:pt x="6401" y="10875"/>
                  <a:pt x="7040" y="10586"/>
                </a:cubicBezTo>
                <a:cubicBezTo>
                  <a:pt x="7240" y="10505"/>
                  <a:pt x="7434" y="10424"/>
                  <a:pt x="7634" y="10349"/>
                </a:cubicBezTo>
                <a:cubicBezTo>
                  <a:pt x="7642" y="10349"/>
                  <a:pt x="7648" y="10343"/>
                  <a:pt x="7648" y="10343"/>
                </a:cubicBezTo>
                <a:close/>
                <a:moveTo>
                  <a:pt x="7535" y="10242"/>
                </a:moveTo>
                <a:cubicBezTo>
                  <a:pt x="7573" y="10242"/>
                  <a:pt x="7604" y="10255"/>
                  <a:pt x="7622" y="10273"/>
                </a:cubicBezTo>
                <a:cubicBezTo>
                  <a:pt x="7616" y="10273"/>
                  <a:pt x="7610" y="10273"/>
                  <a:pt x="7604" y="10279"/>
                </a:cubicBezTo>
                <a:cubicBezTo>
                  <a:pt x="6902" y="10556"/>
                  <a:pt x="6231" y="10895"/>
                  <a:pt x="5598" y="11308"/>
                </a:cubicBezTo>
                <a:cubicBezTo>
                  <a:pt x="5429" y="11421"/>
                  <a:pt x="5265" y="11540"/>
                  <a:pt x="5103" y="11659"/>
                </a:cubicBezTo>
                <a:cubicBezTo>
                  <a:pt x="5091" y="11659"/>
                  <a:pt x="5085" y="11659"/>
                  <a:pt x="5071" y="11665"/>
                </a:cubicBezTo>
                <a:cubicBezTo>
                  <a:pt x="5548" y="11251"/>
                  <a:pt x="6069" y="10887"/>
                  <a:pt x="6633" y="10606"/>
                </a:cubicBezTo>
                <a:cubicBezTo>
                  <a:pt x="6777" y="10531"/>
                  <a:pt x="6934" y="10461"/>
                  <a:pt x="7084" y="10392"/>
                </a:cubicBezTo>
                <a:cubicBezTo>
                  <a:pt x="7165" y="10361"/>
                  <a:pt x="7240" y="10331"/>
                  <a:pt x="7322" y="10305"/>
                </a:cubicBezTo>
                <a:cubicBezTo>
                  <a:pt x="7391" y="10279"/>
                  <a:pt x="7460" y="10248"/>
                  <a:pt x="7535" y="10242"/>
                </a:cubicBezTo>
                <a:close/>
                <a:moveTo>
                  <a:pt x="1267" y="10774"/>
                </a:moveTo>
                <a:cubicBezTo>
                  <a:pt x="1287" y="10774"/>
                  <a:pt x="1305" y="10782"/>
                  <a:pt x="1325" y="10788"/>
                </a:cubicBezTo>
                <a:cubicBezTo>
                  <a:pt x="1406" y="10825"/>
                  <a:pt x="1449" y="10919"/>
                  <a:pt x="1481" y="11000"/>
                </a:cubicBezTo>
                <a:cubicBezTo>
                  <a:pt x="1525" y="11120"/>
                  <a:pt x="1556" y="11251"/>
                  <a:pt x="1580" y="11376"/>
                </a:cubicBezTo>
                <a:cubicBezTo>
                  <a:pt x="1643" y="11639"/>
                  <a:pt x="1687" y="11910"/>
                  <a:pt x="1719" y="12179"/>
                </a:cubicBezTo>
                <a:cubicBezTo>
                  <a:pt x="1768" y="12630"/>
                  <a:pt x="1788" y="13082"/>
                  <a:pt x="1794" y="13533"/>
                </a:cubicBezTo>
                <a:cubicBezTo>
                  <a:pt x="1782" y="13426"/>
                  <a:pt x="1762" y="13325"/>
                  <a:pt x="1744" y="13226"/>
                </a:cubicBezTo>
                <a:cubicBezTo>
                  <a:pt x="1713" y="13025"/>
                  <a:pt x="1675" y="12825"/>
                  <a:pt x="1643" y="12630"/>
                </a:cubicBezTo>
                <a:cubicBezTo>
                  <a:pt x="1574" y="12229"/>
                  <a:pt x="1493" y="11835"/>
                  <a:pt x="1412" y="11433"/>
                </a:cubicBezTo>
                <a:cubicBezTo>
                  <a:pt x="1386" y="11320"/>
                  <a:pt x="1362" y="11208"/>
                  <a:pt x="1343" y="11095"/>
                </a:cubicBezTo>
                <a:cubicBezTo>
                  <a:pt x="1317" y="10988"/>
                  <a:pt x="1305" y="10875"/>
                  <a:pt x="1267" y="10774"/>
                </a:cubicBezTo>
                <a:close/>
                <a:moveTo>
                  <a:pt x="1204" y="10788"/>
                </a:moveTo>
                <a:cubicBezTo>
                  <a:pt x="1218" y="10887"/>
                  <a:pt x="1249" y="10982"/>
                  <a:pt x="1267" y="11083"/>
                </a:cubicBezTo>
                <a:cubicBezTo>
                  <a:pt x="1293" y="11176"/>
                  <a:pt x="1317" y="11277"/>
                  <a:pt x="1337" y="11376"/>
                </a:cubicBezTo>
                <a:cubicBezTo>
                  <a:pt x="1386" y="11572"/>
                  <a:pt x="1424" y="11772"/>
                  <a:pt x="1461" y="11972"/>
                </a:cubicBezTo>
                <a:cubicBezTo>
                  <a:pt x="1543" y="12367"/>
                  <a:pt x="1612" y="12761"/>
                  <a:pt x="1675" y="13157"/>
                </a:cubicBezTo>
                <a:cubicBezTo>
                  <a:pt x="1701" y="13307"/>
                  <a:pt x="1719" y="13464"/>
                  <a:pt x="1744" y="13614"/>
                </a:cubicBezTo>
                <a:cubicBezTo>
                  <a:pt x="1738" y="13608"/>
                  <a:pt x="1738" y="13602"/>
                  <a:pt x="1738" y="13602"/>
                </a:cubicBezTo>
                <a:cubicBezTo>
                  <a:pt x="1531" y="13106"/>
                  <a:pt x="1362" y="12605"/>
                  <a:pt x="1242" y="12084"/>
                </a:cubicBezTo>
                <a:cubicBezTo>
                  <a:pt x="1180" y="11827"/>
                  <a:pt x="1129" y="11572"/>
                  <a:pt x="1091" y="11308"/>
                </a:cubicBezTo>
                <a:cubicBezTo>
                  <a:pt x="1073" y="11188"/>
                  <a:pt x="1042" y="11051"/>
                  <a:pt x="1079" y="10932"/>
                </a:cubicBezTo>
                <a:cubicBezTo>
                  <a:pt x="1105" y="10869"/>
                  <a:pt x="1149" y="10812"/>
                  <a:pt x="1204" y="10788"/>
                </a:cubicBezTo>
                <a:close/>
                <a:moveTo>
                  <a:pt x="151" y="12348"/>
                </a:moveTo>
                <a:cubicBezTo>
                  <a:pt x="415" y="12680"/>
                  <a:pt x="709" y="12987"/>
                  <a:pt x="998" y="13294"/>
                </a:cubicBezTo>
                <a:cubicBezTo>
                  <a:pt x="1149" y="13444"/>
                  <a:pt x="1293" y="13608"/>
                  <a:pt x="1443" y="13759"/>
                </a:cubicBezTo>
                <a:lnTo>
                  <a:pt x="1594" y="13909"/>
                </a:lnTo>
                <a:cubicBezTo>
                  <a:pt x="1137" y="13640"/>
                  <a:pt x="723" y="13288"/>
                  <a:pt x="390" y="12874"/>
                </a:cubicBezTo>
                <a:cubicBezTo>
                  <a:pt x="339" y="12812"/>
                  <a:pt x="290" y="12749"/>
                  <a:pt x="246" y="12686"/>
                </a:cubicBezTo>
                <a:cubicBezTo>
                  <a:pt x="202" y="12630"/>
                  <a:pt x="159" y="12567"/>
                  <a:pt x="133" y="12492"/>
                </a:cubicBezTo>
                <a:cubicBezTo>
                  <a:pt x="121" y="12442"/>
                  <a:pt x="121" y="12385"/>
                  <a:pt x="151" y="12348"/>
                </a:cubicBezTo>
                <a:close/>
                <a:moveTo>
                  <a:pt x="290" y="12284"/>
                </a:moveTo>
                <a:cubicBezTo>
                  <a:pt x="333" y="12284"/>
                  <a:pt x="377" y="12293"/>
                  <a:pt x="415" y="12304"/>
                </a:cubicBezTo>
                <a:cubicBezTo>
                  <a:pt x="565" y="12354"/>
                  <a:pt x="697" y="12480"/>
                  <a:pt x="804" y="12599"/>
                </a:cubicBezTo>
                <a:cubicBezTo>
                  <a:pt x="917" y="12724"/>
                  <a:pt x="1024" y="12862"/>
                  <a:pt x="1123" y="13000"/>
                </a:cubicBezTo>
                <a:cubicBezTo>
                  <a:pt x="1249" y="13163"/>
                  <a:pt x="1374" y="13331"/>
                  <a:pt x="1493" y="13501"/>
                </a:cubicBezTo>
                <a:cubicBezTo>
                  <a:pt x="1550" y="13589"/>
                  <a:pt x="1612" y="13677"/>
                  <a:pt x="1669" y="13765"/>
                </a:cubicBezTo>
                <a:cubicBezTo>
                  <a:pt x="1713" y="13828"/>
                  <a:pt x="1750" y="13889"/>
                  <a:pt x="1794" y="13947"/>
                </a:cubicBezTo>
                <a:cubicBezTo>
                  <a:pt x="1800" y="13953"/>
                  <a:pt x="1800" y="13959"/>
                  <a:pt x="1800" y="13965"/>
                </a:cubicBezTo>
                <a:cubicBezTo>
                  <a:pt x="1806" y="13984"/>
                  <a:pt x="1806" y="13996"/>
                  <a:pt x="1806" y="14008"/>
                </a:cubicBezTo>
                <a:lnTo>
                  <a:pt x="1806" y="14016"/>
                </a:lnTo>
                <a:cubicBezTo>
                  <a:pt x="1776" y="13990"/>
                  <a:pt x="1750" y="13965"/>
                  <a:pt x="1725" y="13941"/>
                </a:cubicBezTo>
                <a:cubicBezTo>
                  <a:pt x="1643" y="13865"/>
                  <a:pt x="1568" y="13790"/>
                  <a:pt x="1487" y="13715"/>
                </a:cubicBezTo>
                <a:cubicBezTo>
                  <a:pt x="1337" y="13557"/>
                  <a:pt x="1180" y="13414"/>
                  <a:pt x="1030" y="13256"/>
                </a:cubicBezTo>
                <a:cubicBezTo>
                  <a:pt x="735" y="12949"/>
                  <a:pt x="460" y="12630"/>
                  <a:pt x="171" y="12324"/>
                </a:cubicBezTo>
                <a:cubicBezTo>
                  <a:pt x="177" y="12316"/>
                  <a:pt x="189" y="12304"/>
                  <a:pt x="208" y="12298"/>
                </a:cubicBezTo>
                <a:cubicBezTo>
                  <a:pt x="233" y="12288"/>
                  <a:pt x="261" y="12284"/>
                  <a:pt x="290" y="12284"/>
                </a:cubicBezTo>
                <a:close/>
                <a:moveTo>
                  <a:pt x="2427" y="14974"/>
                </a:moveTo>
                <a:lnTo>
                  <a:pt x="2433" y="14980"/>
                </a:lnTo>
                <a:lnTo>
                  <a:pt x="2427" y="14980"/>
                </a:lnTo>
                <a:lnTo>
                  <a:pt x="2427" y="14974"/>
                </a:lnTo>
                <a:close/>
                <a:moveTo>
                  <a:pt x="4652" y="1"/>
                </a:moveTo>
                <a:cubicBezTo>
                  <a:pt x="4495" y="1"/>
                  <a:pt x="4336" y="34"/>
                  <a:pt x="4188" y="77"/>
                </a:cubicBezTo>
                <a:cubicBezTo>
                  <a:pt x="3937" y="140"/>
                  <a:pt x="3694" y="227"/>
                  <a:pt x="3448" y="314"/>
                </a:cubicBezTo>
                <a:cubicBezTo>
                  <a:pt x="2972" y="502"/>
                  <a:pt x="2508" y="742"/>
                  <a:pt x="2077" y="1023"/>
                </a:cubicBezTo>
                <a:cubicBezTo>
                  <a:pt x="1750" y="1237"/>
                  <a:pt x="1424" y="1506"/>
                  <a:pt x="1236" y="1862"/>
                </a:cubicBezTo>
                <a:cubicBezTo>
                  <a:pt x="1149" y="2038"/>
                  <a:pt x="1099" y="2232"/>
                  <a:pt x="1105" y="2434"/>
                </a:cubicBezTo>
                <a:cubicBezTo>
                  <a:pt x="1111" y="2665"/>
                  <a:pt x="1204" y="2891"/>
                  <a:pt x="1317" y="3097"/>
                </a:cubicBezTo>
                <a:cubicBezTo>
                  <a:pt x="1449" y="3311"/>
                  <a:pt x="1612" y="3505"/>
                  <a:pt x="1776" y="3687"/>
                </a:cubicBezTo>
                <a:cubicBezTo>
                  <a:pt x="1950" y="3881"/>
                  <a:pt x="2132" y="4069"/>
                  <a:pt x="2320" y="4257"/>
                </a:cubicBezTo>
                <a:cubicBezTo>
                  <a:pt x="2684" y="4621"/>
                  <a:pt x="3054" y="4977"/>
                  <a:pt x="3411" y="5347"/>
                </a:cubicBezTo>
                <a:cubicBezTo>
                  <a:pt x="4107" y="6074"/>
                  <a:pt x="4753" y="6895"/>
                  <a:pt x="5047" y="7867"/>
                </a:cubicBezTo>
                <a:cubicBezTo>
                  <a:pt x="5077" y="7980"/>
                  <a:pt x="5109" y="8098"/>
                  <a:pt x="5141" y="8217"/>
                </a:cubicBezTo>
                <a:cubicBezTo>
                  <a:pt x="4577" y="9145"/>
                  <a:pt x="4076" y="10111"/>
                  <a:pt x="3656" y="11113"/>
                </a:cubicBezTo>
                <a:cubicBezTo>
                  <a:pt x="3260" y="12053"/>
                  <a:pt x="2934" y="13013"/>
                  <a:pt x="2671" y="13996"/>
                </a:cubicBezTo>
                <a:cubicBezTo>
                  <a:pt x="2690" y="13614"/>
                  <a:pt x="2716" y="13232"/>
                  <a:pt x="2760" y="12850"/>
                </a:cubicBezTo>
                <a:cubicBezTo>
                  <a:pt x="2809" y="12436"/>
                  <a:pt x="2872" y="12029"/>
                  <a:pt x="2942" y="11615"/>
                </a:cubicBezTo>
                <a:cubicBezTo>
                  <a:pt x="3072" y="10800"/>
                  <a:pt x="3223" y="9979"/>
                  <a:pt x="3304" y="9157"/>
                </a:cubicBezTo>
                <a:cubicBezTo>
                  <a:pt x="3379" y="8338"/>
                  <a:pt x="3379" y="7503"/>
                  <a:pt x="3211" y="6689"/>
                </a:cubicBezTo>
                <a:cubicBezTo>
                  <a:pt x="3179" y="6513"/>
                  <a:pt x="3142" y="6313"/>
                  <a:pt x="2997" y="6187"/>
                </a:cubicBezTo>
                <a:cubicBezTo>
                  <a:pt x="2930" y="6124"/>
                  <a:pt x="2841" y="6088"/>
                  <a:pt x="2753" y="6088"/>
                </a:cubicBezTo>
                <a:cubicBezTo>
                  <a:pt x="2692" y="6088"/>
                  <a:pt x="2631" y="6105"/>
                  <a:pt x="2577" y="6143"/>
                </a:cubicBezTo>
                <a:cubicBezTo>
                  <a:pt x="2465" y="6224"/>
                  <a:pt x="2421" y="6382"/>
                  <a:pt x="2402" y="6519"/>
                </a:cubicBezTo>
                <a:cubicBezTo>
                  <a:pt x="2383" y="6701"/>
                  <a:pt x="2395" y="6895"/>
                  <a:pt x="2408" y="7083"/>
                </a:cubicBezTo>
                <a:cubicBezTo>
                  <a:pt x="2445" y="7849"/>
                  <a:pt x="2603" y="8619"/>
                  <a:pt x="2872" y="9339"/>
                </a:cubicBezTo>
                <a:cubicBezTo>
                  <a:pt x="2853" y="9321"/>
                  <a:pt x="2835" y="9296"/>
                  <a:pt x="2821" y="9278"/>
                </a:cubicBezTo>
                <a:cubicBezTo>
                  <a:pt x="2678" y="9102"/>
                  <a:pt x="2520" y="8932"/>
                  <a:pt x="2358" y="8775"/>
                </a:cubicBezTo>
                <a:cubicBezTo>
                  <a:pt x="2195" y="8613"/>
                  <a:pt x="2025" y="8462"/>
                  <a:pt x="1843" y="8318"/>
                </a:cubicBezTo>
                <a:cubicBezTo>
                  <a:pt x="1669" y="8180"/>
                  <a:pt x="1487" y="8043"/>
                  <a:pt x="1287" y="7930"/>
                </a:cubicBezTo>
                <a:cubicBezTo>
                  <a:pt x="1214" y="7892"/>
                  <a:pt x="1125" y="7852"/>
                  <a:pt x="1036" y="7852"/>
                </a:cubicBezTo>
                <a:cubicBezTo>
                  <a:pt x="1023" y="7852"/>
                  <a:pt x="1011" y="7853"/>
                  <a:pt x="998" y="7855"/>
                </a:cubicBezTo>
                <a:cubicBezTo>
                  <a:pt x="897" y="7867"/>
                  <a:pt x="822" y="7930"/>
                  <a:pt x="779" y="8011"/>
                </a:cubicBezTo>
                <a:cubicBezTo>
                  <a:pt x="666" y="8225"/>
                  <a:pt x="798" y="8443"/>
                  <a:pt x="923" y="8619"/>
                </a:cubicBezTo>
                <a:cubicBezTo>
                  <a:pt x="1155" y="8945"/>
                  <a:pt x="1461" y="9227"/>
                  <a:pt x="1800" y="9440"/>
                </a:cubicBezTo>
                <a:cubicBezTo>
                  <a:pt x="2189" y="9684"/>
                  <a:pt x="2627" y="9842"/>
                  <a:pt x="3078" y="9897"/>
                </a:cubicBezTo>
                <a:cubicBezTo>
                  <a:pt x="3098" y="9897"/>
                  <a:pt x="3116" y="9891"/>
                  <a:pt x="3130" y="9885"/>
                </a:cubicBezTo>
                <a:lnTo>
                  <a:pt x="3130" y="9885"/>
                </a:lnTo>
                <a:cubicBezTo>
                  <a:pt x="3060" y="10406"/>
                  <a:pt x="2972" y="10925"/>
                  <a:pt x="2884" y="11445"/>
                </a:cubicBezTo>
                <a:cubicBezTo>
                  <a:pt x="2760" y="12229"/>
                  <a:pt x="2627" y="13019"/>
                  <a:pt x="2621" y="13814"/>
                </a:cubicBezTo>
                <a:cubicBezTo>
                  <a:pt x="2621" y="13909"/>
                  <a:pt x="2627" y="14002"/>
                  <a:pt x="2633" y="14097"/>
                </a:cubicBezTo>
                <a:cubicBezTo>
                  <a:pt x="2633" y="14103"/>
                  <a:pt x="2633" y="14103"/>
                  <a:pt x="2641" y="14109"/>
                </a:cubicBezTo>
                <a:cubicBezTo>
                  <a:pt x="2596" y="14279"/>
                  <a:pt x="2552" y="14454"/>
                  <a:pt x="2508" y="14623"/>
                </a:cubicBezTo>
                <a:cubicBezTo>
                  <a:pt x="2490" y="14699"/>
                  <a:pt x="2477" y="14780"/>
                  <a:pt x="2459" y="14855"/>
                </a:cubicBezTo>
                <a:cubicBezTo>
                  <a:pt x="2445" y="14881"/>
                  <a:pt x="2427" y="14911"/>
                  <a:pt x="2415" y="14942"/>
                </a:cubicBezTo>
                <a:cubicBezTo>
                  <a:pt x="2364" y="14843"/>
                  <a:pt x="2308" y="14748"/>
                  <a:pt x="2251" y="14655"/>
                </a:cubicBezTo>
                <a:cubicBezTo>
                  <a:pt x="2189" y="14542"/>
                  <a:pt x="2126" y="14429"/>
                  <a:pt x="2069" y="14317"/>
                </a:cubicBezTo>
                <a:cubicBezTo>
                  <a:pt x="2007" y="14196"/>
                  <a:pt x="1950" y="14077"/>
                  <a:pt x="1895" y="13959"/>
                </a:cubicBezTo>
                <a:cubicBezTo>
                  <a:pt x="1889" y="13383"/>
                  <a:pt x="1875" y="12812"/>
                  <a:pt x="1813" y="12241"/>
                </a:cubicBezTo>
                <a:cubicBezTo>
                  <a:pt x="1782" y="11954"/>
                  <a:pt x="1738" y="11671"/>
                  <a:pt x="1669" y="11390"/>
                </a:cubicBezTo>
                <a:cubicBezTo>
                  <a:pt x="1637" y="11257"/>
                  <a:pt x="1606" y="11120"/>
                  <a:pt x="1568" y="10994"/>
                </a:cubicBezTo>
                <a:cubicBezTo>
                  <a:pt x="1537" y="10907"/>
                  <a:pt x="1493" y="10819"/>
                  <a:pt x="1424" y="10756"/>
                </a:cubicBezTo>
                <a:cubicBezTo>
                  <a:pt x="1375" y="10711"/>
                  <a:pt x="1320" y="10691"/>
                  <a:pt x="1267" y="10691"/>
                </a:cubicBezTo>
                <a:cubicBezTo>
                  <a:pt x="1144" y="10691"/>
                  <a:pt x="1027" y="10796"/>
                  <a:pt x="992" y="10932"/>
                </a:cubicBezTo>
                <a:cubicBezTo>
                  <a:pt x="961" y="11057"/>
                  <a:pt x="986" y="11196"/>
                  <a:pt x="1004" y="11320"/>
                </a:cubicBezTo>
                <a:cubicBezTo>
                  <a:pt x="1024" y="11465"/>
                  <a:pt x="1048" y="11602"/>
                  <a:pt x="1079" y="11740"/>
                </a:cubicBezTo>
                <a:cubicBezTo>
                  <a:pt x="1186" y="12292"/>
                  <a:pt x="1343" y="12831"/>
                  <a:pt x="1543" y="13357"/>
                </a:cubicBezTo>
                <a:cubicBezTo>
                  <a:pt x="1568" y="13420"/>
                  <a:pt x="1600" y="13489"/>
                  <a:pt x="1625" y="13557"/>
                </a:cubicBezTo>
                <a:cubicBezTo>
                  <a:pt x="1606" y="13533"/>
                  <a:pt x="1588" y="13507"/>
                  <a:pt x="1568" y="13482"/>
                </a:cubicBezTo>
                <a:cubicBezTo>
                  <a:pt x="1455" y="13313"/>
                  <a:pt x="1337" y="13151"/>
                  <a:pt x="1212" y="12981"/>
                </a:cubicBezTo>
                <a:cubicBezTo>
                  <a:pt x="1099" y="12831"/>
                  <a:pt x="986" y="12674"/>
                  <a:pt x="854" y="12530"/>
                </a:cubicBezTo>
                <a:cubicBezTo>
                  <a:pt x="741" y="12411"/>
                  <a:pt x="610" y="12292"/>
                  <a:pt x="452" y="12235"/>
                </a:cubicBezTo>
                <a:cubicBezTo>
                  <a:pt x="406" y="12218"/>
                  <a:pt x="352" y="12207"/>
                  <a:pt x="298" y="12207"/>
                </a:cubicBezTo>
                <a:cubicBezTo>
                  <a:pt x="215" y="12207"/>
                  <a:pt x="133" y="12234"/>
                  <a:pt x="84" y="12310"/>
                </a:cubicBezTo>
                <a:cubicBezTo>
                  <a:pt x="1" y="12436"/>
                  <a:pt x="90" y="12593"/>
                  <a:pt x="165" y="12700"/>
                </a:cubicBezTo>
                <a:cubicBezTo>
                  <a:pt x="371" y="12987"/>
                  <a:pt x="610" y="13250"/>
                  <a:pt x="873" y="13482"/>
                </a:cubicBezTo>
                <a:cubicBezTo>
                  <a:pt x="1149" y="13727"/>
                  <a:pt x="1455" y="13933"/>
                  <a:pt x="1788" y="14103"/>
                </a:cubicBezTo>
                <a:cubicBezTo>
                  <a:pt x="1819" y="14135"/>
                  <a:pt x="1851" y="14172"/>
                  <a:pt x="1895" y="14190"/>
                </a:cubicBezTo>
                <a:lnTo>
                  <a:pt x="1913" y="14190"/>
                </a:lnTo>
                <a:cubicBezTo>
                  <a:pt x="1913" y="14196"/>
                  <a:pt x="1919" y="14210"/>
                  <a:pt x="1926" y="14216"/>
                </a:cubicBezTo>
                <a:cubicBezTo>
                  <a:pt x="1994" y="14354"/>
                  <a:pt x="2069" y="14491"/>
                  <a:pt x="2144" y="14629"/>
                </a:cubicBezTo>
                <a:cubicBezTo>
                  <a:pt x="2220" y="14768"/>
                  <a:pt x="2295" y="14918"/>
                  <a:pt x="2408" y="15031"/>
                </a:cubicBezTo>
                <a:cubicBezTo>
                  <a:pt x="2408" y="15037"/>
                  <a:pt x="2415" y="15037"/>
                  <a:pt x="2421" y="15037"/>
                </a:cubicBezTo>
                <a:cubicBezTo>
                  <a:pt x="2182" y="16114"/>
                  <a:pt x="2031" y="17205"/>
                  <a:pt x="1982" y="18303"/>
                </a:cubicBezTo>
                <a:cubicBezTo>
                  <a:pt x="1976" y="18459"/>
                  <a:pt x="1970" y="18609"/>
                  <a:pt x="1964" y="18760"/>
                </a:cubicBezTo>
                <a:cubicBezTo>
                  <a:pt x="1964" y="18777"/>
                  <a:pt x="1977" y="18787"/>
                  <a:pt x="1989" y="18787"/>
                </a:cubicBezTo>
                <a:cubicBezTo>
                  <a:pt x="1998" y="18787"/>
                  <a:pt x="2007" y="18780"/>
                  <a:pt x="2007" y="18766"/>
                </a:cubicBezTo>
                <a:cubicBezTo>
                  <a:pt x="2069" y="17519"/>
                  <a:pt x="2245" y="16278"/>
                  <a:pt x="2508" y="15055"/>
                </a:cubicBezTo>
                <a:cubicBezTo>
                  <a:pt x="2528" y="14968"/>
                  <a:pt x="2546" y="14887"/>
                  <a:pt x="2565" y="14798"/>
                </a:cubicBezTo>
                <a:cubicBezTo>
                  <a:pt x="2716" y="14572"/>
                  <a:pt x="2853" y="14341"/>
                  <a:pt x="2997" y="14115"/>
                </a:cubicBezTo>
                <a:cubicBezTo>
                  <a:pt x="3191" y="13828"/>
                  <a:pt x="3385" y="13545"/>
                  <a:pt x="3593" y="13270"/>
                </a:cubicBezTo>
                <a:cubicBezTo>
                  <a:pt x="3906" y="12856"/>
                  <a:pt x="4250" y="12454"/>
                  <a:pt x="4620" y="12084"/>
                </a:cubicBezTo>
                <a:cubicBezTo>
                  <a:pt x="4624" y="12086"/>
                  <a:pt x="4627" y="12087"/>
                  <a:pt x="4631" y="12087"/>
                </a:cubicBezTo>
                <a:cubicBezTo>
                  <a:pt x="4640" y="12087"/>
                  <a:pt x="4647" y="12081"/>
                  <a:pt x="4652" y="12072"/>
                </a:cubicBezTo>
                <a:cubicBezTo>
                  <a:pt x="4664" y="12060"/>
                  <a:pt x="4671" y="12041"/>
                  <a:pt x="4683" y="12023"/>
                </a:cubicBezTo>
                <a:cubicBezTo>
                  <a:pt x="4753" y="11960"/>
                  <a:pt x="4814" y="11896"/>
                  <a:pt x="4883" y="11835"/>
                </a:cubicBezTo>
                <a:lnTo>
                  <a:pt x="4889" y="11835"/>
                </a:lnTo>
                <a:cubicBezTo>
                  <a:pt x="5629" y="11677"/>
                  <a:pt x="6344" y="11402"/>
                  <a:pt x="6995" y="11032"/>
                </a:cubicBezTo>
                <a:cubicBezTo>
                  <a:pt x="7159" y="10938"/>
                  <a:pt x="7316" y="10838"/>
                  <a:pt x="7472" y="10737"/>
                </a:cubicBezTo>
                <a:cubicBezTo>
                  <a:pt x="7597" y="10650"/>
                  <a:pt x="7747" y="10556"/>
                  <a:pt x="7767" y="10392"/>
                </a:cubicBezTo>
                <a:cubicBezTo>
                  <a:pt x="7784" y="10245"/>
                  <a:pt x="7690" y="10123"/>
                  <a:pt x="7546" y="10123"/>
                </a:cubicBezTo>
                <a:cubicBezTo>
                  <a:pt x="7542" y="10123"/>
                  <a:pt x="7539" y="10123"/>
                  <a:pt x="7535" y="10123"/>
                </a:cubicBezTo>
                <a:cubicBezTo>
                  <a:pt x="7460" y="10123"/>
                  <a:pt x="7385" y="10155"/>
                  <a:pt x="7310" y="10180"/>
                </a:cubicBezTo>
                <a:cubicBezTo>
                  <a:pt x="7228" y="10210"/>
                  <a:pt x="7146" y="10242"/>
                  <a:pt x="7070" y="10273"/>
                </a:cubicBezTo>
                <a:cubicBezTo>
                  <a:pt x="6407" y="10543"/>
                  <a:pt x="5792" y="10925"/>
                  <a:pt x="5241" y="11370"/>
                </a:cubicBezTo>
                <a:cubicBezTo>
                  <a:pt x="5135" y="11459"/>
                  <a:pt x="5034" y="11546"/>
                  <a:pt x="4935" y="11633"/>
                </a:cubicBezTo>
                <a:lnTo>
                  <a:pt x="4935" y="11621"/>
                </a:lnTo>
                <a:cubicBezTo>
                  <a:pt x="5235" y="11120"/>
                  <a:pt x="5485" y="10586"/>
                  <a:pt x="5542" y="10004"/>
                </a:cubicBezTo>
                <a:cubicBezTo>
                  <a:pt x="5548" y="9917"/>
                  <a:pt x="5548" y="9828"/>
                  <a:pt x="5548" y="9741"/>
                </a:cubicBezTo>
                <a:cubicBezTo>
                  <a:pt x="5548" y="9660"/>
                  <a:pt x="5548" y="9565"/>
                  <a:pt x="5517" y="9490"/>
                </a:cubicBezTo>
                <a:cubicBezTo>
                  <a:pt x="5486" y="9398"/>
                  <a:pt x="5413" y="9350"/>
                  <a:pt x="5335" y="9350"/>
                </a:cubicBezTo>
                <a:cubicBezTo>
                  <a:pt x="5286" y="9350"/>
                  <a:pt x="5234" y="9369"/>
                  <a:pt x="5190" y="9409"/>
                </a:cubicBezTo>
                <a:cubicBezTo>
                  <a:pt x="5129" y="9458"/>
                  <a:pt x="5097" y="9541"/>
                  <a:pt x="5065" y="9616"/>
                </a:cubicBezTo>
                <a:cubicBezTo>
                  <a:pt x="5034" y="9703"/>
                  <a:pt x="5002" y="9791"/>
                  <a:pt x="4978" y="9879"/>
                </a:cubicBezTo>
                <a:cubicBezTo>
                  <a:pt x="4927" y="10054"/>
                  <a:pt x="4889" y="10236"/>
                  <a:pt x="4859" y="10412"/>
                </a:cubicBezTo>
                <a:cubicBezTo>
                  <a:pt x="4822" y="10624"/>
                  <a:pt x="4802" y="10838"/>
                  <a:pt x="4802" y="11045"/>
                </a:cubicBezTo>
                <a:cubicBezTo>
                  <a:pt x="4802" y="11144"/>
                  <a:pt x="4802" y="11245"/>
                  <a:pt x="4808" y="11352"/>
                </a:cubicBezTo>
                <a:cubicBezTo>
                  <a:pt x="4814" y="11445"/>
                  <a:pt x="4822" y="11546"/>
                  <a:pt x="4840" y="11639"/>
                </a:cubicBezTo>
                <a:cubicBezTo>
                  <a:pt x="4802" y="11702"/>
                  <a:pt x="4771" y="11760"/>
                  <a:pt x="4733" y="11821"/>
                </a:cubicBezTo>
                <a:cubicBezTo>
                  <a:pt x="4376" y="12160"/>
                  <a:pt x="4044" y="12524"/>
                  <a:pt x="3737" y="12912"/>
                </a:cubicBezTo>
                <a:cubicBezTo>
                  <a:pt x="3330" y="13426"/>
                  <a:pt x="2954" y="13984"/>
                  <a:pt x="2621" y="14554"/>
                </a:cubicBezTo>
                <a:cubicBezTo>
                  <a:pt x="2878" y="13513"/>
                  <a:pt x="3205" y="12486"/>
                  <a:pt x="3611" y="11489"/>
                </a:cubicBezTo>
                <a:cubicBezTo>
                  <a:pt x="4070" y="10361"/>
                  <a:pt x="4626" y="9270"/>
                  <a:pt x="5265" y="8231"/>
                </a:cubicBezTo>
                <a:cubicBezTo>
                  <a:pt x="5271" y="8235"/>
                  <a:pt x="5275" y="8239"/>
                  <a:pt x="5280" y="8239"/>
                </a:cubicBezTo>
                <a:cubicBezTo>
                  <a:pt x="5281" y="8239"/>
                  <a:pt x="5283" y="8239"/>
                  <a:pt x="5285" y="8237"/>
                </a:cubicBezTo>
                <a:cubicBezTo>
                  <a:pt x="5505" y="8116"/>
                  <a:pt x="5748" y="8072"/>
                  <a:pt x="5989" y="8072"/>
                </a:cubicBezTo>
                <a:cubicBezTo>
                  <a:pt x="6024" y="8072"/>
                  <a:pt x="6058" y="8073"/>
                  <a:pt x="6093" y="8074"/>
                </a:cubicBezTo>
                <a:cubicBezTo>
                  <a:pt x="6231" y="8080"/>
                  <a:pt x="6369" y="8098"/>
                  <a:pt x="6506" y="8112"/>
                </a:cubicBezTo>
                <a:cubicBezTo>
                  <a:pt x="6582" y="8118"/>
                  <a:pt x="6657" y="8130"/>
                  <a:pt x="6732" y="8136"/>
                </a:cubicBezTo>
                <a:cubicBezTo>
                  <a:pt x="6779" y="8140"/>
                  <a:pt x="6831" y="8153"/>
                  <a:pt x="6882" y="8153"/>
                </a:cubicBezTo>
                <a:cubicBezTo>
                  <a:pt x="6906" y="8153"/>
                  <a:pt x="6929" y="8150"/>
                  <a:pt x="6952" y="8142"/>
                </a:cubicBezTo>
                <a:cubicBezTo>
                  <a:pt x="6965" y="8142"/>
                  <a:pt x="6971" y="8130"/>
                  <a:pt x="6977" y="8124"/>
                </a:cubicBezTo>
                <a:cubicBezTo>
                  <a:pt x="7252" y="8162"/>
                  <a:pt x="7522" y="8205"/>
                  <a:pt x="7798" y="8249"/>
                </a:cubicBezTo>
                <a:cubicBezTo>
                  <a:pt x="8644" y="8393"/>
                  <a:pt x="9491" y="8569"/>
                  <a:pt x="10349" y="8644"/>
                </a:cubicBezTo>
                <a:cubicBezTo>
                  <a:pt x="10654" y="8674"/>
                  <a:pt x="10962" y="8691"/>
                  <a:pt x="11269" y="8691"/>
                </a:cubicBezTo>
                <a:cubicBezTo>
                  <a:pt x="11808" y="8691"/>
                  <a:pt x="12346" y="8638"/>
                  <a:pt x="12869" y="8506"/>
                </a:cubicBezTo>
                <a:cubicBezTo>
                  <a:pt x="13225" y="8413"/>
                  <a:pt x="13608" y="8300"/>
                  <a:pt x="13908" y="8080"/>
                </a:cubicBezTo>
                <a:cubicBezTo>
                  <a:pt x="14041" y="7980"/>
                  <a:pt x="14154" y="7855"/>
                  <a:pt x="14223" y="7704"/>
                </a:cubicBezTo>
                <a:cubicBezTo>
                  <a:pt x="14290" y="7540"/>
                  <a:pt x="14304" y="7366"/>
                  <a:pt x="14266" y="7196"/>
                </a:cubicBezTo>
                <a:cubicBezTo>
                  <a:pt x="14191" y="6826"/>
                  <a:pt x="13922" y="6557"/>
                  <a:pt x="13608" y="6369"/>
                </a:cubicBezTo>
                <a:cubicBezTo>
                  <a:pt x="13275" y="6175"/>
                  <a:pt x="12899" y="6074"/>
                  <a:pt x="12549" y="5917"/>
                </a:cubicBezTo>
                <a:cubicBezTo>
                  <a:pt x="12461" y="5880"/>
                  <a:pt x="12367" y="5836"/>
                  <a:pt x="12279" y="5793"/>
                </a:cubicBezTo>
                <a:lnTo>
                  <a:pt x="12279" y="5787"/>
                </a:lnTo>
                <a:cubicBezTo>
                  <a:pt x="12267" y="5749"/>
                  <a:pt x="12254" y="5717"/>
                  <a:pt x="12242" y="5680"/>
                </a:cubicBezTo>
                <a:cubicBezTo>
                  <a:pt x="12222" y="5642"/>
                  <a:pt x="12210" y="5611"/>
                  <a:pt x="12198" y="5573"/>
                </a:cubicBezTo>
                <a:cubicBezTo>
                  <a:pt x="12185" y="5298"/>
                  <a:pt x="12103" y="5009"/>
                  <a:pt x="12022" y="4752"/>
                </a:cubicBezTo>
                <a:cubicBezTo>
                  <a:pt x="11721" y="3825"/>
                  <a:pt x="11102" y="3028"/>
                  <a:pt x="10425" y="2339"/>
                </a:cubicBezTo>
                <a:cubicBezTo>
                  <a:pt x="10349" y="2258"/>
                  <a:pt x="10274" y="2183"/>
                  <a:pt x="10192" y="2101"/>
                </a:cubicBezTo>
                <a:cubicBezTo>
                  <a:pt x="10186" y="2101"/>
                  <a:pt x="10186" y="2095"/>
                  <a:pt x="10180" y="2095"/>
                </a:cubicBezTo>
                <a:cubicBezTo>
                  <a:pt x="9948" y="1870"/>
                  <a:pt x="9697" y="1662"/>
                  <a:pt x="9415" y="1512"/>
                </a:cubicBezTo>
                <a:cubicBezTo>
                  <a:pt x="9214" y="1405"/>
                  <a:pt x="9008" y="1336"/>
                  <a:pt x="8788" y="1298"/>
                </a:cubicBezTo>
                <a:cubicBezTo>
                  <a:pt x="8582" y="1261"/>
                  <a:pt x="8369" y="1231"/>
                  <a:pt x="8193" y="1124"/>
                </a:cubicBezTo>
                <a:cubicBezTo>
                  <a:pt x="8155" y="1086"/>
                  <a:pt x="8117" y="1049"/>
                  <a:pt x="8086" y="1005"/>
                </a:cubicBezTo>
                <a:cubicBezTo>
                  <a:pt x="8086" y="991"/>
                  <a:pt x="8080" y="985"/>
                  <a:pt x="8074" y="979"/>
                </a:cubicBezTo>
                <a:cubicBezTo>
                  <a:pt x="8062" y="942"/>
                  <a:pt x="8042" y="904"/>
                  <a:pt x="8024" y="866"/>
                </a:cubicBezTo>
                <a:lnTo>
                  <a:pt x="8024" y="860"/>
                </a:lnTo>
                <a:cubicBezTo>
                  <a:pt x="8018" y="829"/>
                  <a:pt x="8011" y="791"/>
                  <a:pt x="8005" y="760"/>
                </a:cubicBezTo>
                <a:cubicBezTo>
                  <a:pt x="8005" y="734"/>
                  <a:pt x="7992" y="728"/>
                  <a:pt x="7973" y="722"/>
                </a:cubicBezTo>
                <a:cubicBezTo>
                  <a:pt x="7967" y="678"/>
                  <a:pt x="7967" y="629"/>
                  <a:pt x="7949" y="584"/>
                </a:cubicBezTo>
                <a:cubicBezTo>
                  <a:pt x="7949" y="576"/>
                  <a:pt x="7942" y="572"/>
                  <a:pt x="7935" y="572"/>
                </a:cubicBezTo>
                <a:cubicBezTo>
                  <a:pt x="7926" y="572"/>
                  <a:pt x="7915" y="577"/>
                  <a:pt x="7911" y="584"/>
                </a:cubicBezTo>
                <a:cubicBezTo>
                  <a:pt x="7905" y="597"/>
                  <a:pt x="7898" y="609"/>
                  <a:pt x="7898" y="621"/>
                </a:cubicBezTo>
                <a:cubicBezTo>
                  <a:pt x="7888" y="603"/>
                  <a:pt x="7864" y="587"/>
                  <a:pt x="7839" y="587"/>
                </a:cubicBezTo>
                <a:cubicBezTo>
                  <a:pt x="7831" y="587"/>
                  <a:pt x="7824" y="588"/>
                  <a:pt x="7816" y="591"/>
                </a:cubicBezTo>
                <a:cubicBezTo>
                  <a:pt x="7798" y="603"/>
                  <a:pt x="7779" y="615"/>
                  <a:pt x="7761" y="621"/>
                </a:cubicBezTo>
                <a:cubicBezTo>
                  <a:pt x="7747" y="621"/>
                  <a:pt x="7735" y="629"/>
                  <a:pt x="7723" y="647"/>
                </a:cubicBezTo>
                <a:lnTo>
                  <a:pt x="7717" y="653"/>
                </a:lnTo>
                <a:cubicBezTo>
                  <a:pt x="7027" y="1055"/>
                  <a:pt x="6419" y="1593"/>
                  <a:pt x="5936" y="2226"/>
                </a:cubicBezTo>
                <a:cubicBezTo>
                  <a:pt x="5774" y="1781"/>
                  <a:pt x="5792" y="1286"/>
                  <a:pt x="5635" y="835"/>
                </a:cubicBezTo>
                <a:cubicBezTo>
                  <a:pt x="5511" y="478"/>
                  <a:pt x="5265" y="126"/>
                  <a:pt x="4877" y="27"/>
                </a:cubicBezTo>
                <a:cubicBezTo>
                  <a:pt x="4804" y="9"/>
                  <a:pt x="4728" y="1"/>
                  <a:pt x="46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500"/>
                                        <p:tgtEl>
                                          <p:spTgt spid="574"/>
                                        </p:tgtEl>
                                      </p:cBhvr>
                                    </p:animEffect>
                                  </p:childTnLst>
                                </p:cTn>
                              </p:par>
                              <p:par>
                                <p:cTn id="8" presetID="10" presetClass="entr" presetSubtype="0" fill="hold" nodeType="withEffect">
                                  <p:stCondLst>
                                    <p:cond delay="0"/>
                                  </p:stCondLst>
                                  <p:childTnLst>
                                    <p:set>
                                      <p:cBhvr>
                                        <p:cTn id="9" dur="1" fill="hold">
                                          <p:stCondLst>
                                            <p:cond delay="0"/>
                                          </p:stCondLst>
                                        </p:cTn>
                                        <p:tgtEl>
                                          <p:spTgt spid="576"/>
                                        </p:tgtEl>
                                        <p:attrNameLst>
                                          <p:attrName>style.visibility</p:attrName>
                                        </p:attrNameLst>
                                      </p:cBhvr>
                                      <p:to>
                                        <p:strVal val="visible"/>
                                      </p:to>
                                    </p:set>
                                    <p:animEffect transition="in" filter="fade">
                                      <p:cBhvr>
                                        <p:cTn id="10" dur="500"/>
                                        <p:tgtEl>
                                          <p:spTgt spid="576"/>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575">
                                            <p:txEl>
                                              <p:pRg st="0" end="0"/>
                                            </p:txEl>
                                          </p:spTgt>
                                        </p:tgtEl>
                                        <p:attrNameLst>
                                          <p:attrName>style.visibility</p:attrName>
                                        </p:attrNameLst>
                                      </p:cBhvr>
                                      <p:to>
                                        <p:strVal val="visible"/>
                                      </p:to>
                                    </p:set>
                                    <p:anim calcmode="lin" valueType="num">
                                      <p:cBhvr additive="base">
                                        <p:cTn id="14" dur="500" fill="hold"/>
                                        <p:tgtEl>
                                          <p:spTgt spid="57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75">
                                            <p:txEl>
                                              <p:pRg st="1" end="1"/>
                                            </p:txEl>
                                          </p:spTgt>
                                        </p:tgtEl>
                                        <p:attrNameLst>
                                          <p:attrName>style.visibility</p:attrName>
                                        </p:attrNameLst>
                                      </p:cBhvr>
                                      <p:to>
                                        <p:strVal val="visible"/>
                                      </p:to>
                                    </p:set>
                                    <p:anim calcmode="lin" valueType="num">
                                      <p:cBhvr additive="base">
                                        <p:cTn id="20" dur="500" fill="hold"/>
                                        <p:tgtEl>
                                          <p:spTgt spid="57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0"/>
      <p:bldP spid="57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23"/>
          <p:cNvSpPr txBox="1">
            <a:spLocks noGrp="1"/>
          </p:cNvSpPr>
          <p:nvPr>
            <p:ph type="title"/>
          </p:nvPr>
        </p:nvSpPr>
        <p:spPr>
          <a:xfrm>
            <a:off x="838200" y="365125"/>
            <a:ext cx="10939818" cy="1325563"/>
          </a:xfrm>
          <a:prstGeom prst="rect">
            <a:avLst/>
          </a:prstGeom>
          <a:noFill/>
          <a:ln>
            <a:noFill/>
          </a:ln>
        </p:spPr>
        <p:txBody>
          <a:bodyPr spcFirstLastPara="1" wrap="square" lIns="0" tIns="0" rIns="0" bIns="0" anchor="t" anchorCtr="0">
            <a:noAutofit/>
          </a:bodyPr>
          <a:lstStyle/>
          <a:p>
            <a:pPr marL="0" lvl="0" indent="0" algn="l" rtl="0">
              <a:lnSpc>
                <a:spcPct val="88000"/>
              </a:lnSpc>
              <a:spcBef>
                <a:spcPts val="0"/>
              </a:spcBef>
              <a:spcAft>
                <a:spcPts val="0"/>
              </a:spcAft>
              <a:buClr>
                <a:schemeClr val="lt1"/>
              </a:buClr>
              <a:buSzPts val="7200"/>
              <a:buFont typeface="Arial"/>
              <a:buNone/>
            </a:pPr>
            <a:r>
              <a:rPr lang="hu-HU" sz="7200" dirty="0" err="1"/>
              <a:t>Types</a:t>
            </a:r>
            <a:r>
              <a:rPr lang="hu-HU" sz="7200" dirty="0"/>
              <a:t> of </a:t>
            </a:r>
            <a:r>
              <a:rPr lang="hu-HU" sz="7200" dirty="0" err="1"/>
              <a:t>Vapor</a:t>
            </a:r>
            <a:r>
              <a:rPr lang="hu-HU" sz="7200" dirty="0"/>
              <a:t> </a:t>
            </a:r>
            <a:r>
              <a:rPr lang="hu-HU" sz="7200" dirty="0" err="1"/>
              <a:t>Sensors</a:t>
            </a:r>
            <a:endParaRPr sz="7200" dirty="0"/>
          </a:p>
        </p:txBody>
      </p:sp>
      <p:sp>
        <p:nvSpPr>
          <p:cNvPr id="584" name="Google Shape;584;p23"/>
          <p:cNvSpPr txBox="1">
            <a:spLocks noGrp="1"/>
          </p:cNvSpPr>
          <p:nvPr>
            <p:ph idx="1"/>
          </p:nvPr>
        </p:nvSpPr>
        <p:spPr>
          <a:xfrm>
            <a:off x="1421036" y="2383926"/>
            <a:ext cx="3215184" cy="539702"/>
          </a:xfrm>
          <a:prstGeom prst="rect">
            <a:avLst/>
          </a:prstGeom>
          <a:noFill/>
          <a:ln>
            <a:noFill/>
          </a:ln>
        </p:spPr>
        <p:txBody>
          <a:bodyPr spcFirstLastPara="1" wrap="square" lIns="0" tIns="0" rIns="0" bIns="0" anchor="t" anchorCtr="0">
            <a:normAutofit/>
          </a:bodyPr>
          <a:lstStyle/>
          <a:p>
            <a:pPr marL="0" lvl="0" indent="0" algn="l" rtl="0">
              <a:lnSpc>
                <a:spcPct val="120000"/>
              </a:lnSpc>
              <a:spcBef>
                <a:spcPts val="0"/>
              </a:spcBef>
              <a:spcAft>
                <a:spcPts val="0"/>
              </a:spcAft>
              <a:buSzPct val="100000"/>
              <a:buNone/>
            </a:pPr>
            <a:r>
              <a:rPr lang="hu-HU" sz="2800" dirty="0" err="1">
                <a:solidFill>
                  <a:schemeClr val="lt1"/>
                </a:solidFill>
              </a:rPr>
              <a:t>Capacitive</a:t>
            </a:r>
            <a:r>
              <a:rPr lang="hu-HU" sz="2800" dirty="0">
                <a:solidFill>
                  <a:schemeClr val="lt1"/>
                </a:solidFill>
              </a:rPr>
              <a:t> </a:t>
            </a:r>
            <a:r>
              <a:rPr lang="hu-HU" sz="2800" dirty="0" err="1">
                <a:solidFill>
                  <a:schemeClr val="lt1"/>
                </a:solidFill>
              </a:rPr>
              <a:t>Sensors</a:t>
            </a:r>
            <a:endParaRPr sz="2800" dirty="0">
              <a:solidFill>
                <a:schemeClr val="lt1"/>
              </a:solidFill>
            </a:endParaRPr>
          </a:p>
          <a:p>
            <a:pPr marL="228600" lvl="0" indent="-87629" algn="l" rtl="0">
              <a:lnSpc>
                <a:spcPct val="120000"/>
              </a:lnSpc>
              <a:spcBef>
                <a:spcPts val="1000"/>
              </a:spcBef>
              <a:spcAft>
                <a:spcPts val="0"/>
              </a:spcAft>
              <a:buSzPct val="100000"/>
              <a:buNone/>
            </a:pPr>
            <a:endParaRPr sz="2400" dirty="0">
              <a:solidFill>
                <a:schemeClr val="dk1"/>
              </a:solidFill>
            </a:endParaRPr>
          </a:p>
        </p:txBody>
      </p:sp>
      <p:grpSp>
        <p:nvGrpSpPr>
          <p:cNvPr id="585" name="Google Shape;585;p23"/>
          <p:cNvGrpSpPr/>
          <p:nvPr/>
        </p:nvGrpSpPr>
        <p:grpSpPr>
          <a:xfrm>
            <a:off x="504973" y="2269956"/>
            <a:ext cx="696300" cy="696300"/>
            <a:chOff x="490050" y="2037519"/>
            <a:chExt cx="696300" cy="696300"/>
          </a:xfrm>
        </p:grpSpPr>
        <p:sp>
          <p:nvSpPr>
            <p:cNvPr id="586" name="Google Shape;586;p23"/>
            <p:cNvSpPr/>
            <p:nvPr/>
          </p:nvSpPr>
          <p:spPr>
            <a:xfrm>
              <a:off x="490050" y="2037519"/>
              <a:ext cx="696300" cy="696300"/>
            </a:xfrm>
            <a:prstGeom prst="ellipse">
              <a:avLst/>
            </a:prstGeom>
            <a:solidFill>
              <a:srgbClr val="E0E4A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grpSp>
          <p:nvGrpSpPr>
            <p:cNvPr id="587" name="Google Shape;587;p23"/>
            <p:cNvGrpSpPr/>
            <p:nvPr/>
          </p:nvGrpSpPr>
          <p:grpSpPr>
            <a:xfrm>
              <a:off x="693979" y="2207100"/>
              <a:ext cx="288448" cy="357120"/>
              <a:chOff x="2795053" y="3352594"/>
              <a:chExt cx="288448" cy="357120"/>
            </a:xfrm>
          </p:grpSpPr>
          <p:sp>
            <p:nvSpPr>
              <p:cNvPr id="588" name="Google Shape;588;p2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589" name="Google Shape;589;p2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590" name="Google Shape;590;p2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591" name="Google Shape;591;p2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592" name="Google Shape;592;p2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593" name="Google Shape;593;p2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594" name="Google Shape;594;p2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595" name="Google Shape;595;p2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596" name="Google Shape;596;p2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grpSp>
      </p:grpSp>
      <p:grpSp>
        <p:nvGrpSpPr>
          <p:cNvPr id="597" name="Google Shape;597;p23"/>
          <p:cNvGrpSpPr/>
          <p:nvPr/>
        </p:nvGrpSpPr>
        <p:grpSpPr>
          <a:xfrm>
            <a:off x="504973" y="3545524"/>
            <a:ext cx="696300" cy="696300"/>
            <a:chOff x="505477" y="2931611"/>
            <a:chExt cx="696300" cy="696300"/>
          </a:xfrm>
        </p:grpSpPr>
        <p:sp>
          <p:nvSpPr>
            <p:cNvPr id="598" name="Google Shape;598;p23"/>
            <p:cNvSpPr/>
            <p:nvPr/>
          </p:nvSpPr>
          <p:spPr>
            <a:xfrm>
              <a:off x="505477" y="2931611"/>
              <a:ext cx="696300" cy="696300"/>
            </a:xfrm>
            <a:prstGeom prst="ellipse">
              <a:avLst/>
            </a:prstGeom>
            <a:solidFill>
              <a:srgbClr val="F0F2C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grpSp>
          <p:nvGrpSpPr>
            <p:cNvPr id="599" name="Google Shape;599;p23"/>
            <p:cNvGrpSpPr/>
            <p:nvPr/>
          </p:nvGrpSpPr>
          <p:grpSpPr>
            <a:xfrm>
              <a:off x="681209" y="3101488"/>
              <a:ext cx="344832" cy="356544"/>
              <a:chOff x="3316269" y="3352402"/>
              <a:chExt cx="344832" cy="356544"/>
            </a:xfrm>
          </p:grpSpPr>
          <p:sp>
            <p:nvSpPr>
              <p:cNvPr id="600" name="Google Shape;600;p23"/>
              <p:cNvSpPr/>
              <p:nvPr/>
            </p:nvSpPr>
            <p:spPr>
              <a:xfrm>
                <a:off x="3546381" y="3557138"/>
                <a:ext cx="19840" cy="16576"/>
              </a:xfrm>
              <a:custGeom>
                <a:avLst/>
                <a:gdLst/>
                <a:ahLst/>
                <a:cxnLst/>
                <a:rect l="l" t="t" r="r" b="b"/>
                <a:pathLst>
                  <a:path w="620" h="518" extrusionOk="0">
                    <a:moveTo>
                      <a:pt x="166" y="0"/>
                    </a:moveTo>
                    <a:cubicBezTo>
                      <a:pt x="115" y="0"/>
                      <a:pt x="65" y="22"/>
                      <a:pt x="37" y="65"/>
                    </a:cubicBezTo>
                    <a:cubicBezTo>
                      <a:pt x="1" y="148"/>
                      <a:pt x="13" y="243"/>
                      <a:pt x="84" y="291"/>
                    </a:cubicBezTo>
                    <a:lnTo>
                      <a:pt x="358" y="481"/>
                    </a:lnTo>
                    <a:cubicBezTo>
                      <a:pt x="382" y="505"/>
                      <a:pt x="418" y="517"/>
                      <a:pt x="441" y="517"/>
                    </a:cubicBezTo>
                    <a:cubicBezTo>
                      <a:pt x="489" y="517"/>
                      <a:pt x="549" y="481"/>
                      <a:pt x="572" y="446"/>
                    </a:cubicBezTo>
                    <a:cubicBezTo>
                      <a:pt x="620" y="362"/>
                      <a:pt x="596" y="267"/>
                      <a:pt x="537" y="220"/>
                    </a:cubicBezTo>
                    <a:lnTo>
                      <a:pt x="263" y="29"/>
                    </a:lnTo>
                    <a:cubicBezTo>
                      <a:pt x="234" y="10"/>
                      <a:pt x="200" y="0"/>
                      <a:pt x="1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01" name="Google Shape;601;p23"/>
              <p:cNvSpPr/>
              <p:nvPr/>
            </p:nvSpPr>
            <p:spPr>
              <a:xfrm>
                <a:off x="3449997" y="3423730"/>
                <a:ext cx="14496" cy="18144"/>
              </a:xfrm>
              <a:custGeom>
                <a:avLst/>
                <a:gdLst/>
                <a:ahLst/>
                <a:cxnLst/>
                <a:rect l="l" t="t" r="r" b="b"/>
                <a:pathLst>
                  <a:path w="453" h="567" extrusionOk="0">
                    <a:moveTo>
                      <a:pt x="180" y="1"/>
                    </a:moveTo>
                    <a:cubicBezTo>
                      <a:pt x="164" y="1"/>
                      <a:pt x="148" y="3"/>
                      <a:pt x="132" y="7"/>
                    </a:cubicBezTo>
                    <a:cubicBezTo>
                      <a:pt x="48" y="43"/>
                      <a:pt x="1" y="126"/>
                      <a:pt x="36" y="221"/>
                    </a:cubicBezTo>
                    <a:lnTo>
                      <a:pt x="108" y="459"/>
                    </a:lnTo>
                    <a:cubicBezTo>
                      <a:pt x="132" y="531"/>
                      <a:pt x="191" y="567"/>
                      <a:pt x="251" y="567"/>
                    </a:cubicBezTo>
                    <a:cubicBezTo>
                      <a:pt x="274" y="567"/>
                      <a:pt x="286" y="567"/>
                      <a:pt x="310" y="543"/>
                    </a:cubicBezTo>
                    <a:cubicBezTo>
                      <a:pt x="405" y="531"/>
                      <a:pt x="453" y="436"/>
                      <a:pt x="417" y="352"/>
                    </a:cubicBezTo>
                    <a:lnTo>
                      <a:pt x="346" y="114"/>
                    </a:lnTo>
                    <a:cubicBezTo>
                      <a:pt x="316" y="45"/>
                      <a:pt x="254" y="1"/>
                      <a:pt x="1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02" name="Google Shape;602;p23"/>
              <p:cNvSpPr/>
              <p:nvPr/>
            </p:nvSpPr>
            <p:spPr>
              <a:xfrm>
                <a:off x="3316269" y="3352402"/>
                <a:ext cx="344832" cy="356544"/>
              </a:xfrm>
              <a:custGeom>
                <a:avLst/>
                <a:gdLst/>
                <a:ahLst/>
                <a:cxnLst/>
                <a:rect l="l" t="t" r="r" b="b"/>
                <a:pathLst>
                  <a:path w="10776" h="11142" extrusionOk="0">
                    <a:moveTo>
                      <a:pt x="2870" y="2819"/>
                    </a:moveTo>
                    <a:cubicBezTo>
                      <a:pt x="2941" y="2819"/>
                      <a:pt x="3013" y="2867"/>
                      <a:pt x="3048" y="2950"/>
                    </a:cubicBezTo>
                    <a:cubicBezTo>
                      <a:pt x="3084" y="2998"/>
                      <a:pt x="3060" y="3046"/>
                      <a:pt x="3048" y="3093"/>
                    </a:cubicBezTo>
                    <a:cubicBezTo>
                      <a:pt x="3025" y="3129"/>
                      <a:pt x="2989" y="3165"/>
                      <a:pt x="2941" y="3189"/>
                    </a:cubicBezTo>
                    <a:cubicBezTo>
                      <a:pt x="2925" y="3199"/>
                      <a:pt x="2904" y="3205"/>
                      <a:pt x="2882" y="3205"/>
                    </a:cubicBezTo>
                    <a:cubicBezTo>
                      <a:pt x="2854" y="3205"/>
                      <a:pt x="2825" y="3196"/>
                      <a:pt x="2798" y="3177"/>
                    </a:cubicBezTo>
                    <a:cubicBezTo>
                      <a:pt x="2751" y="3153"/>
                      <a:pt x="2727" y="3117"/>
                      <a:pt x="2691" y="3069"/>
                    </a:cubicBezTo>
                    <a:cubicBezTo>
                      <a:pt x="2656" y="2974"/>
                      <a:pt x="2703" y="2867"/>
                      <a:pt x="2810" y="2831"/>
                    </a:cubicBezTo>
                    <a:cubicBezTo>
                      <a:pt x="2822" y="2831"/>
                      <a:pt x="2858" y="2819"/>
                      <a:pt x="2870" y="2819"/>
                    </a:cubicBezTo>
                    <a:close/>
                    <a:moveTo>
                      <a:pt x="2310" y="3367"/>
                    </a:moveTo>
                    <a:cubicBezTo>
                      <a:pt x="2382" y="3367"/>
                      <a:pt x="2453" y="3415"/>
                      <a:pt x="2489" y="3498"/>
                    </a:cubicBezTo>
                    <a:cubicBezTo>
                      <a:pt x="2501" y="3546"/>
                      <a:pt x="2501" y="3605"/>
                      <a:pt x="2465" y="3653"/>
                    </a:cubicBezTo>
                    <a:cubicBezTo>
                      <a:pt x="2441" y="3701"/>
                      <a:pt x="2406" y="3724"/>
                      <a:pt x="2370" y="3760"/>
                    </a:cubicBezTo>
                    <a:cubicBezTo>
                      <a:pt x="2352" y="3764"/>
                      <a:pt x="2333" y="3767"/>
                      <a:pt x="2314" y="3767"/>
                    </a:cubicBezTo>
                    <a:cubicBezTo>
                      <a:pt x="2280" y="3767"/>
                      <a:pt x="2245" y="3759"/>
                      <a:pt x="2215" y="3736"/>
                    </a:cubicBezTo>
                    <a:cubicBezTo>
                      <a:pt x="2167" y="3712"/>
                      <a:pt x="2144" y="3677"/>
                      <a:pt x="2108" y="3641"/>
                    </a:cubicBezTo>
                    <a:cubicBezTo>
                      <a:pt x="2108" y="3593"/>
                      <a:pt x="2108" y="3534"/>
                      <a:pt x="2144" y="3486"/>
                    </a:cubicBezTo>
                    <a:cubicBezTo>
                      <a:pt x="2167" y="3450"/>
                      <a:pt x="2203" y="3415"/>
                      <a:pt x="2251" y="3379"/>
                    </a:cubicBezTo>
                    <a:cubicBezTo>
                      <a:pt x="2263" y="3379"/>
                      <a:pt x="2286" y="3367"/>
                      <a:pt x="2310" y="3367"/>
                    </a:cubicBezTo>
                    <a:close/>
                    <a:moveTo>
                      <a:pt x="3060" y="3546"/>
                    </a:moveTo>
                    <a:cubicBezTo>
                      <a:pt x="3096" y="3546"/>
                      <a:pt x="3120" y="3546"/>
                      <a:pt x="3156" y="3570"/>
                    </a:cubicBezTo>
                    <a:cubicBezTo>
                      <a:pt x="3191" y="3593"/>
                      <a:pt x="3227" y="3629"/>
                      <a:pt x="3263" y="3665"/>
                    </a:cubicBezTo>
                    <a:cubicBezTo>
                      <a:pt x="3275" y="3724"/>
                      <a:pt x="3263" y="3772"/>
                      <a:pt x="3239" y="3831"/>
                    </a:cubicBezTo>
                    <a:cubicBezTo>
                      <a:pt x="3215" y="3879"/>
                      <a:pt x="3179" y="3903"/>
                      <a:pt x="3144" y="3939"/>
                    </a:cubicBezTo>
                    <a:cubicBezTo>
                      <a:pt x="3124" y="3944"/>
                      <a:pt x="3102" y="3946"/>
                      <a:pt x="3080" y="3946"/>
                    </a:cubicBezTo>
                    <a:cubicBezTo>
                      <a:pt x="3049" y="3946"/>
                      <a:pt x="3017" y="3941"/>
                      <a:pt x="2989" y="3927"/>
                    </a:cubicBezTo>
                    <a:cubicBezTo>
                      <a:pt x="2941" y="3891"/>
                      <a:pt x="2917" y="3867"/>
                      <a:pt x="2882" y="3820"/>
                    </a:cubicBezTo>
                    <a:cubicBezTo>
                      <a:pt x="2870" y="3772"/>
                      <a:pt x="2870" y="3712"/>
                      <a:pt x="2894" y="3665"/>
                    </a:cubicBezTo>
                    <a:cubicBezTo>
                      <a:pt x="2929" y="3629"/>
                      <a:pt x="2953" y="3593"/>
                      <a:pt x="3001" y="3570"/>
                    </a:cubicBezTo>
                    <a:cubicBezTo>
                      <a:pt x="3025" y="3570"/>
                      <a:pt x="3048" y="3546"/>
                      <a:pt x="3060" y="3546"/>
                    </a:cubicBezTo>
                    <a:close/>
                    <a:moveTo>
                      <a:pt x="3584" y="3843"/>
                    </a:moveTo>
                    <a:lnTo>
                      <a:pt x="4191" y="4343"/>
                    </a:lnTo>
                    <a:lnTo>
                      <a:pt x="3501" y="4046"/>
                    </a:lnTo>
                    <a:cubicBezTo>
                      <a:pt x="3513" y="4022"/>
                      <a:pt x="3525" y="3998"/>
                      <a:pt x="3537" y="3962"/>
                    </a:cubicBezTo>
                    <a:cubicBezTo>
                      <a:pt x="3560" y="3939"/>
                      <a:pt x="3572" y="3891"/>
                      <a:pt x="3584" y="3843"/>
                    </a:cubicBezTo>
                    <a:close/>
                    <a:moveTo>
                      <a:pt x="9478" y="3974"/>
                    </a:moveTo>
                    <a:cubicBezTo>
                      <a:pt x="9835" y="4141"/>
                      <a:pt x="10145" y="4391"/>
                      <a:pt x="10418" y="4713"/>
                    </a:cubicBezTo>
                    <a:cubicBezTo>
                      <a:pt x="10228" y="4998"/>
                      <a:pt x="9966" y="5260"/>
                      <a:pt x="9704" y="5451"/>
                    </a:cubicBezTo>
                    <a:cubicBezTo>
                      <a:pt x="9597" y="5332"/>
                      <a:pt x="9478" y="5248"/>
                      <a:pt x="9347" y="5153"/>
                    </a:cubicBezTo>
                    <a:cubicBezTo>
                      <a:pt x="9228" y="5094"/>
                      <a:pt x="9097" y="5022"/>
                      <a:pt x="8918" y="4963"/>
                    </a:cubicBezTo>
                    <a:lnTo>
                      <a:pt x="9406" y="4939"/>
                    </a:lnTo>
                    <a:cubicBezTo>
                      <a:pt x="9490" y="4939"/>
                      <a:pt x="9573" y="4844"/>
                      <a:pt x="9549" y="4760"/>
                    </a:cubicBezTo>
                    <a:cubicBezTo>
                      <a:pt x="9549" y="4672"/>
                      <a:pt x="9478" y="4604"/>
                      <a:pt x="9391" y="4604"/>
                    </a:cubicBezTo>
                    <a:cubicBezTo>
                      <a:pt x="9385" y="4604"/>
                      <a:pt x="9378" y="4605"/>
                      <a:pt x="9371" y="4605"/>
                    </a:cubicBezTo>
                    <a:lnTo>
                      <a:pt x="8656" y="4665"/>
                    </a:lnTo>
                    <a:cubicBezTo>
                      <a:pt x="8871" y="4546"/>
                      <a:pt x="9061" y="4427"/>
                      <a:pt x="9192" y="4308"/>
                    </a:cubicBezTo>
                    <a:cubicBezTo>
                      <a:pt x="9299" y="4201"/>
                      <a:pt x="9394" y="4105"/>
                      <a:pt x="9478" y="3974"/>
                    </a:cubicBezTo>
                    <a:close/>
                    <a:moveTo>
                      <a:pt x="4245" y="304"/>
                    </a:moveTo>
                    <a:cubicBezTo>
                      <a:pt x="4475" y="304"/>
                      <a:pt x="4701" y="348"/>
                      <a:pt x="4906" y="438"/>
                    </a:cubicBezTo>
                    <a:cubicBezTo>
                      <a:pt x="5299" y="605"/>
                      <a:pt x="5561" y="903"/>
                      <a:pt x="5704" y="1260"/>
                    </a:cubicBezTo>
                    <a:cubicBezTo>
                      <a:pt x="5787" y="1522"/>
                      <a:pt x="5835" y="1867"/>
                      <a:pt x="5799" y="2284"/>
                    </a:cubicBezTo>
                    <a:cubicBezTo>
                      <a:pt x="5537" y="2819"/>
                      <a:pt x="5370" y="3367"/>
                      <a:pt x="5287" y="3665"/>
                    </a:cubicBezTo>
                    <a:cubicBezTo>
                      <a:pt x="5251" y="3760"/>
                      <a:pt x="5311" y="3843"/>
                      <a:pt x="5406" y="3879"/>
                    </a:cubicBezTo>
                    <a:cubicBezTo>
                      <a:pt x="5418" y="3883"/>
                      <a:pt x="5431" y="3884"/>
                      <a:pt x="5444" y="3884"/>
                    </a:cubicBezTo>
                    <a:cubicBezTo>
                      <a:pt x="5516" y="3884"/>
                      <a:pt x="5588" y="3831"/>
                      <a:pt x="5608" y="3760"/>
                    </a:cubicBezTo>
                    <a:cubicBezTo>
                      <a:pt x="5894" y="2748"/>
                      <a:pt x="6311" y="1926"/>
                      <a:pt x="6727" y="1534"/>
                    </a:cubicBezTo>
                    <a:cubicBezTo>
                      <a:pt x="6972" y="1309"/>
                      <a:pt x="7286" y="1190"/>
                      <a:pt x="7633" y="1190"/>
                    </a:cubicBezTo>
                    <a:cubicBezTo>
                      <a:pt x="7691" y="1190"/>
                      <a:pt x="7751" y="1193"/>
                      <a:pt x="7811" y="1200"/>
                    </a:cubicBezTo>
                    <a:cubicBezTo>
                      <a:pt x="8228" y="1236"/>
                      <a:pt x="8632" y="1450"/>
                      <a:pt x="8930" y="1772"/>
                    </a:cubicBezTo>
                    <a:cubicBezTo>
                      <a:pt x="9228" y="2105"/>
                      <a:pt x="9394" y="2522"/>
                      <a:pt x="9394" y="2939"/>
                    </a:cubicBezTo>
                    <a:cubicBezTo>
                      <a:pt x="9394" y="3355"/>
                      <a:pt x="9228" y="3724"/>
                      <a:pt x="8942" y="3974"/>
                    </a:cubicBezTo>
                    <a:cubicBezTo>
                      <a:pt x="8656" y="4236"/>
                      <a:pt x="8180" y="4474"/>
                      <a:pt x="7561" y="4653"/>
                    </a:cubicBezTo>
                    <a:lnTo>
                      <a:pt x="7549" y="4653"/>
                    </a:lnTo>
                    <a:cubicBezTo>
                      <a:pt x="7430" y="4641"/>
                      <a:pt x="7299" y="4635"/>
                      <a:pt x="7161" y="4635"/>
                    </a:cubicBezTo>
                    <a:cubicBezTo>
                      <a:pt x="7022" y="4635"/>
                      <a:pt x="6876" y="4641"/>
                      <a:pt x="6727" y="4653"/>
                    </a:cubicBezTo>
                    <a:cubicBezTo>
                      <a:pt x="6632" y="4653"/>
                      <a:pt x="6561" y="4724"/>
                      <a:pt x="6561" y="4808"/>
                    </a:cubicBezTo>
                    <a:cubicBezTo>
                      <a:pt x="6561" y="4903"/>
                      <a:pt x="6632" y="4974"/>
                      <a:pt x="6727" y="4974"/>
                    </a:cubicBezTo>
                    <a:cubicBezTo>
                      <a:pt x="6825" y="4971"/>
                      <a:pt x="6935" y="4968"/>
                      <a:pt x="7055" y="4968"/>
                    </a:cubicBezTo>
                    <a:cubicBezTo>
                      <a:pt x="7682" y="4968"/>
                      <a:pt x="8561" y="5039"/>
                      <a:pt x="9121" y="5379"/>
                    </a:cubicBezTo>
                    <a:cubicBezTo>
                      <a:pt x="9871" y="5856"/>
                      <a:pt x="10061" y="6844"/>
                      <a:pt x="9597" y="7630"/>
                    </a:cubicBezTo>
                    <a:cubicBezTo>
                      <a:pt x="9275" y="8174"/>
                      <a:pt x="8718" y="8485"/>
                      <a:pt x="8177" y="8485"/>
                    </a:cubicBezTo>
                    <a:cubicBezTo>
                      <a:pt x="7937" y="8485"/>
                      <a:pt x="7701" y="8424"/>
                      <a:pt x="7489" y="8296"/>
                    </a:cubicBezTo>
                    <a:cubicBezTo>
                      <a:pt x="6870" y="7939"/>
                      <a:pt x="6156" y="6975"/>
                      <a:pt x="5954" y="6487"/>
                    </a:cubicBezTo>
                    <a:cubicBezTo>
                      <a:pt x="5954" y="6463"/>
                      <a:pt x="5942" y="6463"/>
                      <a:pt x="5942" y="6451"/>
                    </a:cubicBezTo>
                    <a:cubicBezTo>
                      <a:pt x="5918" y="6356"/>
                      <a:pt x="5906" y="6284"/>
                      <a:pt x="5894" y="6213"/>
                    </a:cubicBezTo>
                    <a:cubicBezTo>
                      <a:pt x="5884" y="6132"/>
                      <a:pt x="5813" y="6077"/>
                      <a:pt x="5741" y="6077"/>
                    </a:cubicBezTo>
                    <a:cubicBezTo>
                      <a:pt x="5729" y="6077"/>
                      <a:pt x="5716" y="6078"/>
                      <a:pt x="5704" y="6082"/>
                    </a:cubicBezTo>
                    <a:cubicBezTo>
                      <a:pt x="5608" y="6094"/>
                      <a:pt x="5549" y="6189"/>
                      <a:pt x="5561" y="6272"/>
                    </a:cubicBezTo>
                    <a:cubicBezTo>
                      <a:pt x="5823" y="7463"/>
                      <a:pt x="5739" y="8475"/>
                      <a:pt x="5549" y="8951"/>
                    </a:cubicBezTo>
                    <a:cubicBezTo>
                      <a:pt x="5323" y="9499"/>
                      <a:pt x="4763" y="9844"/>
                      <a:pt x="4132" y="9844"/>
                    </a:cubicBezTo>
                    <a:cubicBezTo>
                      <a:pt x="3918" y="9844"/>
                      <a:pt x="3691" y="9797"/>
                      <a:pt x="3465" y="9713"/>
                    </a:cubicBezTo>
                    <a:cubicBezTo>
                      <a:pt x="2620" y="9368"/>
                      <a:pt x="2167" y="8487"/>
                      <a:pt x="2465" y="7737"/>
                    </a:cubicBezTo>
                    <a:cubicBezTo>
                      <a:pt x="2620" y="7356"/>
                      <a:pt x="2965" y="6927"/>
                      <a:pt x="3465" y="6463"/>
                    </a:cubicBezTo>
                    <a:cubicBezTo>
                      <a:pt x="3691" y="6379"/>
                      <a:pt x="3894" y="6272"/>
                      <a:pt x="4072" y="6165"/>
                    </a:cubicBezTo>
                    <a:cubicBezTo>
                      <a:pt x="4156" y="6129"/>
                      <a:pt x="4180" y="6034"/>
                      <a:pt x="4156" y="5951"/>
                    </a:cubicBezTo>
                    <a:cubicBezTo>
                      <a:pt x="4120" y="5888"/>
                      <a:pt x="4056" y="5859"/>
                      <a:pt x="3991" y="5859"/>
                    </a:cubicBezTo>
                    <a:cubicBezTo>
                      <a:pt x="3971" y="5859"/>
                      <a:pt x="3950" y="5862"/>
                      <a:pt x="3930" y="5867"/>
                    </a:cubicBezTo>
                    <a:cubicBezTo>
                      <a:pt x="3136" y="6291"/>
                      <a:pt x="2413" y="6517"/>
                      <a:pt x="1867" y="6517"/>
                    </a:cubicBezTo>
                    <a:cubicBezTo>
                      <a:pt x="1815" y="6517"/>
                      <a:pt x="1764" y="6515"/>
                      <a:pt x="1715" y="6510"/>
                    </a:cubicBezTo>
                    <a:cubicBezTo>
                      <a:pt x="1322" y="6475"/>
                      <a:pt x="965" y="6284"/>
                      <a:pt x="715" y="5963"/>
                    </a:cubicBezTo>
                    <a:cubicBezTo>
                      <a:pt x="465" y="5629"/>
                      <a:pt x="322" y="5201"/>
                      <a:pt x="370" y="4748"/>
                    </a:cubicBezTo>
                    <a:cubicBezTo>
                      <a:pt x="439" y="3885"/>
                      <a:pt x="1086" y="3222"/>
                      <a:pt x="1839" y="3222"/>
                    </a:cubicBezTo>
                    <a:cubicBezTo>
                      <a:pt x="1865" y="3222"/>
                      <a:pt x="1891" y="3223"/>
                      <a:pt x="1917" y="3224"/>
                    </a:cubicBezTo>
                    <a:cubicBezTo>
                      <a:pt x="1894" y="3248"/>
                      <a:pt x="1858" y="3296"/>
                      <a:pt x="1846" y="3343"/>
                    </a:cubicBezTo>
                    <a:cubicBezTo>
                      <a:pt x="1786" y="3462"/>
                      <a:pt x="1774" y="3605"/>
                      <a:pt x="1810" y="3736"/>
                    </a:cubicBezTo>
                    <a:cubicBezTo>
                      <a:pt x="1858" y="3879"/>
                      <a:pt x="1953" y="3974"/>
                      <a:pt x="2084" y="4034"/>
                    </a:cubicBezTo>
                    <a:cubicBezTo>
                      <a:pt x="2155" y="4070"/>
                      <a:pt x="2227" y="4093"/>
                      <a:pt x="2310" y="4093"/>
                    </a:cubicBezTo>
                    <a:cubicBezTo>
                      <a:pt x="2370" y="4093"/>
                      <a:pt x="2429" y="4082"/>
                      <a:pt x="2465" y="4070"/>
                    </a:cubicBezTo>
                    <a:cubicBezTo>
                      <a:pt x="2513" y="4058"/>
                      <a:pt x="2560" y="4022"/>
                      <a:pt x="2608" y="3998"/>
                    </a:cubicBezTo>
                    <a:cubicBezTo>
                      <a:pt x="2644" y="4082"/>
                      <a:pt x="2739" y="4153"/>
                      <a:pt x="2822" y="4201"/>
                    </a:cubicBezTo>
                    <a:cubicBezTo>
                      <a:pt x="2906" y="4236"/>
                      <a:pt x="2977" y="4260"/>
                      <a:pt x="3048" y="4260"/>
                    </a:cubicBezTo>
                    <a:cubicBezTo>
                      <a:pt x="3084" y="4260"/>
                      <a:pt x="3120" y="4260"/>
                      <a:pt x="3156" y="4248"/>
                    </a:cubicBezTo>
                    <a:lnTo>
                      <a:pt x="4692" y="4951"/>
                    </a:lnTo>
                    <a:lnTo>
                      <a:pt x="2406" y="4974"/>
                    </a:lnTo>
                    <a:cubicBezTo>
                      <a:pt x="2322" y="4974"/>
                      <a:pt x="2251" y="5046"/>
                      <a:pt x="2251" y="5141"/>
                    </a:cubicBezTo>
                    <a:cubicBezTo>
                      <a:pt x="2251" y="5225"/>
                      <a:pt x="2322" y="5308"/>
                      <a:pt x="2406" y="5308"/>
                    </a:cubicBezTo>
                    <a:lnTo>
                      <a:pt x="5049" y="5260"/>
                    </a:lnTo>
                    <a:lnTo>
                      <a:pt x="4275" y="7772"/>
                    </a:lnTo>
                    <a:lnTo>
                      <a:pt x="4275" y="7820"/>
                    </a:lnTo>
                    <a:cubicBezTo>
                      <a:pt x="4275" y="7892"/>
                      <a:pt x="4311" y="7951"/>
                      <a:pt x="4394" y="7963"/>
                    </a:cubicBezTo>
                    <a:lnTo>
                      <a:pt x="4430" y="7963"/>
                    </a:lnTo>
                    <a:cubicBezTo>
                      <a:pt x="4513" y="7963"/>
                      <a:pt x="4572" y="7927"/>
                      <a:pt x="4584" y="7844"/>
                    </a:cubicBezTo>
                    <a:lnTo>
                      <a:pt x="5358" y="5332"/>
                    </a:lnTo>
                    <a:lnTo>
                      <a:pt x="6668" y="6260"/>
                    </a:lnTo>
                    <a:cubicBezTo>
                      <a:pt x="6692" y="6272"/>
                      <a:pt x="6727" y="6284"/>
                      <a:pt x="6751" y="6284"/>
                    </a:cubicBezTo>
                    <a:cubicBezTo>
                      <a:pt x="6799" y="6284"/>
                      <a:pt x="6858" y="6260"/>
                      <a:pt x="6894" y="6213"/>
                    </a:cubicBezTo>
                    <a:cubicBezTo>
                      <a:pt x="6930" y="6141"/>
                      <a:pt x="6918" y="6034"/>
                      <a:pt x="6847" y="5987"/>
                    </a:cubicBezTo>
                    <a:lnTo>
                      <a:pt x="5537" y="5070"/>
                    </a:lnTo>
                    <a:lnTo>
                      <a:pt x="7644" y="3486"/>
                    </a:lnTo>
                    <a:cubicBezTo>
                      <a:pt x="7692" y="3462"/>
                      <a:pt x="7704" y="3415"/>
                      <a:pt x="7704" y="3355"/>
                    </a:cubicBezTo>
                    <a:cubicBezTo>
                      <a:pt x="7704" y="3331"/>
                      <a:pt x="7692" y="3284"/>
                      <a:pt x="7680" y="3248"/>
                    </a:cubicBezTo>
                    <a:cubicBezTo>
                      <a:pt x="7646" y="3208"/>
                      <a:pt x="7597" y="3186"/>
                      <a:pt x="7550" y="3186"/>
                    </a:cubicBezTo>
                    <a:cubicBezTo>
                      <a:pt x="7514" y="3186"/>
                      <a:pt x="7479" y="3199"/>
                      <a:pt x="7454" y="3224"/>
                    </a:cubicBezTo>
                    <a:lnTo>
                      <a:pt x="5346" y="4796"/>
                    </a:lnTo>
                    <a:lnTo>
                      <a:pt x="4775" y="3141"/>
                    </a:lnTo>
                    <a:cubicBezTo>
                      <a:pt x="4756" y="3077"/>
                      <a:pt x="4696" y="3034"/>
                      <a:pt x="4631" y="3034"/>
                    </a:cubicBezTo>
                    <a:cubicBezTo>
                      <a:pt x="4611" y="3034"/>
                      <a:pt x="4592" y="3037"/>
                      <a:pt x="4572" y="3046"/>
                    </a:cubicBezTo>
                    <a:cubicBezTo>
                      <a:pt x="4477" y="3069"/>
                      <a:pt x="4430" y="3165"/>
                      <a:pt x="4465" y="3248"/>
                    </a:cubicBezTo>
                    <a:lnTo>
                      <a:pt x="4882" y="4486"/>
                    </a:lnTo>
                    <a:lnTo>
                      <a:pt x="3298" y="3189"/>
                    </a:lnTo>
                    <a:cubicBezTo>
                      <a:pt x="3358" y="3069"/>
                      <a:pt x="3382" y="2927"/>
                      <a:pt x="3334" y="2784"/>
                    </a:cubicBezTo>
                    <a:cubicBezTo>
                      <a:pt x="3258" y="2575"/>
                      <a:pt x="3053" y="2434"/>
                      <a:pt x="2841" y="2434"/>
                    </a:cubicBezTo>
                    <a:cubicBezTo>
                      <a:pt x="2787" y="2434"/>
                      <a:pt x="2732" y="2443"/>
                      <a:pt x="2679" y="2462"/>
                    </a:cubicBezTo>
                    <a:cubicBezTo>
                      <a:pt x="2667" y="2462"/>
                      <a:pt x="2644" y="2474"/>
                      <a:pt x="2632" y="2474"/>
                    </a:cubicBezTo>
                    <a:cubicBezTo>
                      <a:pt x="2608" y="2415"/>
                      <a:pt x="2584" y="2367"/>
                      <a:pt x="2572" y="2331"/>
                    </a:cubicBezTo>
                    <a:cubicBezTo>
                      <a:pt x="2453" y="1950"/>
                      <a:pt x="2489" y="1557"/>
                      <a:pt x="2691" y="1200"/>
                    </a:cubicBezTo>
                    <a:cubicBezTo>
                      <a:pt x="2906" y="819"/>
                      <a:pt x="3239" y="545"/>
                      <a:pt x="3656" y="402"/>
                    </a:cubicBezTo>
                    <a:cubicBezTo>
                      <a:pt x="3848" y="337"/>
                      <a:pt x="4048" y="304"/>
                      <a:pt x="4245" y="304"/>
                    </a:cubicBezTo>
                    <a:close/>
                    <a:moveTo>
                      <a:pt x="6323" y="7677"/>
                    </a:moveTo>
                    <a:lnTo>
                      <a:pt x="6323" y="7677"/>
                    </a:lnTo>
                    <a:cubicBezTo>
                      <a:pt x="6620" y="8046"/>
                      <a:pt x="6978" y="8392"/>
                      <a:pt x="7311" y="8582"/>
                    </a:cubicBezTo>
                    <a:cubicBezTo>
                      <a:pt x="7501" y="8701"/>
                      <a:pt x="7704" y="8773"/>
                      <a:pt x="7930" y="8808"/>
                    </a:cubicBezTo>
                    <a:cubicBezTo>
                      <a:pt x="7930" y="9368"/>
                      <a:pt x="7704" y="9951"/>
                      <a:pt x="7263" y="10547"/>
                    </a:cubicBezTo>
                    <a:cubicBezTo>
                      <a:pt x="6454" y="10428"/>
                      <a:pt x="5787" y="9951"/>
                      <a:pt x="5442" y="9666"/>
                    </a:cubicBezTo>
                    <a:cubicBezTo>
                      <a:pt x="5608" y="9499"/>
                      <a:pt x="5739" y="9308"/>
                      <a:pt x="5846" y="9082"/>
                    </a:cubicBezTo>
                    <a:cubicBezTo>
                      <a:pt x="5965" y="8773"/>
                      <a:pt x="6037" y="8356"/>
                      <a:pt x="6037" y="7856"/>
                    </a:cubicBezTo>
                    <a:lnTo>
                      <a:pt x="6525" y="9308"/>
                    </a:lnTo>
                    <a:cubicBezTo>
                      <a:pt x="6561" y="9380"/>
                      <a:pt x="6620" y="9416"/>
                      <a:pt x="6680" y="9416"/>
                    </a:cubicBezTo>
                    <a:cubicBezTo>
                      <a:pt x="6692" y="9416"/>
                      <a:pt x="6716" y="9416"/>
                      <a:pt x="6739" y="9404"/>
                    </a:cubicBezTo>
                    <a:cubicBezTo>
                      <a:pt x="6823" y="9368"/>
                      <a:pt x="6870" y="9285"/>
                      <a:pt x="6847" y="9189"/>
                    </a:cubicBezTo>
                    <a:lnTo>
                      <a:pt x="6323" y="7677"/>
                    </a:lnTo>
                    <a:close/>
                    <a:moveTo>
                      <a:pt x="2096" y="8606"/>
                    </a:moveTo>
                    <a:cubicBezTo>
                      <a:pt x="2191" y="8987"/>
                      <a:pt x="2394" y="9332"/>
                      <a:pt x="2691" y="9618"/>
                    </a:cubicBezTo>
                    <a:lnTo>
                      <a:pt x="2572" y="9797"/>
                    </a:lnTo>
                    <a:cubicBezTo>
                      <a:pt x="2525" y="9880"/>
                      <a:pt x="2548" y="9975"/>
                      <a:pt x="2620" y="10023"/>
                    </a:cubicBezTo>
                    <a:cubicBezTo>
                      <a:pt x="2644" y="10035"/>
                      <a:pt x="2679" y="10058"/>
                      <a:pt x="2703" y="10058"/>
                    </a:cubicBezTo>
                    <a:cubicBezTo>
                      <a:pt x="2763" y="10058"/>
                      <a:pt x="2810" y="10023"/>
                      <a:pt x="2846" y="9975"/>
                    </a:cubicBezTo>
                    <a:lnTo>
                      <a:pt x="2941" y="9820"/>
                    </a:lnTo>
                    <a:cubicBezTo>
                      <a:pt x="3060" y="9892"/>
                      <a:pt x="3203" y="9963"/>
                      <a:pt x="3334" y="10023"/>
                    </a:cubicBezTo>
                    <a:cubicBezTo>
                      <a:pt x="3513" y="10094"/>
                      <a:pt x="3703" y="10142"/>
                      <a:pt x="3882" y="10154"/>
                    </a:cubicBezTo>
                    <a:cubicBezTo>
                      <a:pt x="3406" y="10570"/>
                      <a:pt x="2751" y="10832"/>
                      <a:pt x="2084" y="10856"/>
                    </a:cubicBezTo>
                    <a:cubicBezTo>
                      <a:pt x="1798" y="10118"/>
                      <a:pt x="1810" y="9308"/>
                      <a:pt x="2096" y="8606"/>
                    </a:cubicBezTo>
                    <a:close/>
                    <a:moveTo>
                      <a:pt x="4287" y="0"/>
                    </a:moveTo>
                    <a:cubicBezTo>
                      <a:pt x="4050" y="0"/>
                      <a:pt x="3812" y="39"/>
                      <a:pt x="3584" y="117"/>
                    </a:cubicBezTo>
                    <a:cubicBezTo>
                      <a:pt x="3096" y="272"/>
                      <a:pt x="2679" y="617"/>
                      <a:pt x="2441" y="1045"/>
                    </a:cubicBezTo>
                    <a:cubicBezTo>
                      <a:pt x="2191" y="1498"/>
                      <a:pt x="2144" y="1986"/>
                      <a:pt x="2286" y="2450"/>
                    </a:cubicBezTo>
                    <a:cubicBezTo>
                      <a:pt x="2322" y="2534"/>
                      <a:pt x="2370" y="2629"/>
                      <a:pt x="2406" y="2724"/>
                    </a:cubicBezTo>
                    <a:cubicBezTo>
                      <a:pt x="2406" y="2724"/>
                      <a:pt x="2406" y="2748"/>
                      <a:pt x="2394" y="2748"/>
                    </a:cubicBezTo>
                    <a:cubicBezTo>
                      <a:pt x="2358" y="2808"/>
                      <a:pt x="2346" y="2867"/>
                      <a:pt x="2346" y="2927"/>
                    </a:cubicBezTo>
                    <a:cubicBezTo>
                      <a:pt x="2227" y="2891"/>
                      <a:pt x="2108" y="2879"/>
                      <a:pt x="1989" y="2867"/>
                    </a:cubicBezTo>
                    <a:cubicBezTo>
                      <a:pt x="1949" y="2864"/>
                      <a:pt x="1909" y="2863"/>
                      <a:pt x="1869" y="2863"/>
                    </a:cubicBezTo>
                    <a:cubicBezTo>
                      <a:pt x="941" y="2863"/>
                      <a:pt x="128" y="3650"/>
                      <a:pt x="48" y="4701"/>
                    </a:cubicBezTo>
                    <a:cubicBezTo>
                      <a:pt x="0" y="5213"/>
                      <a:pt x="143" y="5725"/>
                      <a:pt x="465" y="6129"/>
                    </a:cubicBezTo>
                    <a:cubicBezTo>
                      <a:pt x="774" y="6522"/>
                      <a:pt x="1203" y="6760"/>
                      <a:pt x="1691" y="6808"/>
                    </a:cubicBezTo>
                    <a:lnTo>
                      <a:pt x="1858" y="6808"/>
                    </a:lnTo>
                    <a:cubicBezTo>
                      <a:pt x="2144" y="6808"/>
                      <a:pt x="2453" y="6749"/>
                      <a:pt x="2751" y="6677"/>
                    </a:cubicBezTo>
                    <a:lnTo>
                      <a:pt x="2751" y="6677"/>
                    </a:lnTo>
                    <a:cubicBezTo>
                      <a:pt x="2513" y="6939"/>
                      <a:pt x="2286" y="7260"/>
                      <a:pt x="2155" y="7570"/>
                    </a:cubicBezTo>
                    <a:cubicBezTo>
                      <a:pt x="2108" y="7677"/>
                      <a:pt x="2084" y="7796"/>
                      <a:pt x="2060" y="7892"/>
                    </a:cubicBezTo>
                    <a:cubicBezTo>
                      <a:pt x="1453" y="8820"/>
                      <a:pt x="1370" y="9999"/>
                      <a:pt x="1810" y="11035"/>
                    </a:cubicBezTo>
                    <a:cubicBezTo>
                      <a:pt x="1846" y="11094"/>
                      <a:pt x="1905" y="11142"/>
                      <a:pt x="1965" y="11142"/>
                    </a:cubicBezTo>
                    <a:cubicBezTo>
                      <a:pt x="2882" y="11130"/>
                      <a:pt x="3763" y="10749"/>
                      <a:pt x="4370" y="10118"/>
                    </a:cubicBezTo>
                    <a:cubicBezTo>
                      <a:pt x="4668" y="10082"/>
                      <a:pt x="4953" y="9975"/>
                      <a:pt x="5192" y="9832"/>
                    </a:cubicBezTo>
                    <a:cubicBezTo>
                      <a:pt x="5549" y="10142"/>
                      <a:pt x="6335" y="10725"/>
                      <a:pt x="7323" y="10844"/>
                    </a:cubicBezTo>
                    <a:lnTo>
                      <a:pt x="7335" y="10844"/>
                    </a:lnTo>
                    <a:cubicBezTo>
                      <a:pt x="7382" y="10844"/>
                      <a:pt x="7442" y="10809"/>
                      <a:pt x="7466" y="10785"/>
                    </a:cubicBezTo>
                    <a:cubicBezTo>
                      <a:pt x="7990" y="10118"/>
                      <a:pt x="8251" y="9439"/>
                      <a:pt x="8275" y="8773"/>
                    </a:cubicBezTo>
                    <a:cubicBezTo>
                      <a:pt x="8894" y="8749"/>
                      <a:pt x="9525" y="8368"/>
                      <a:pt x="9883" y="7761"/>
                    </a:cubicBezTo>
                    <a:cubicBezTo>
                      <a:pt x="10276" y="7082"/>
                      <a:pt x="10264" y="6272"/>
                      <a:pt x="9906" y="5689"/>
                    </a:cubicBezTo>
                    <a:cubicBezTo>
                      <a:pt x="10252" y="5439"/>
                      <a:pt x="10537" y="5117"/>
                      <a:pt x="10752" y="4724"/>
                    </a:cubicBezTo>
                    <a:cubicBezTo>
                      <a:pt x="10776" y="4701"/>
                      <a:pt x="10776" y="4617"/>
                      <a:pt x="10728" y="4582"/>
                    </a:cubicBezTo>
                    <a:cubicBezTo>
                      <a:pt x="10430" y="4189"/>
                      <a:pt x="10049" y="3891"/>
                      <a:pt x="9609" y="3689"/>
                    </a:cubicBezTo>
                    <a:cubicBezTo>
                      <a:pt x="9704" y="3474"/>
                      <a:pt x="9752" y="3248"/>
                      <a:pt x="9752" y="2998"/>
                    </a:cubicBezTo>
                    <a:cubicBezTo>
                      <a:pt x="9752" y="2498"/>
                      <a:pt x="9549" y="1998"/>
                      <a:pt x="9192" y="1617"/>
                    </a:cubicBezTo>
                    <a:cubicBezTo>
                      <a:pt x="8835" y="1224"/>
                      <a:pt x="8382" y="974"/>
                      <a:pt x="7870" y="926"/>
                    </a:cubicBezTo>
                    <a:cubicBezTo>
                      <a:pt x="7803" y="918"/>
                      <a:pt x="7736" y="914"/>
                      <a:pt x="7670" y="914"/>
                    </a:cubicBezTo>
                    <a:cubicBezTo>
                      <a:pt x="7244" y="914"/>
                      <a:pt x="6846" y="1075"/>
                      <a:pt x="6537" y="1343"/>
                    </a:cubicBezTo>
                    <a:cubicBezTo>
                      <a:pt x="6394" y="1462"/>
                      <a:pt x="6263" y="1617"/>
                      <a:pt x="6156" y="1772"/>
                    </a:cubicBezTo>
                    <a:cubicBezTo>
                      <a:pt x="6144" y="1557"/>
                      <a:pt x="6096" y="1367"/>
                      <a:pt x="6037" y="1176"/>
                    </a:cubicBezTo>
                    <a:cubicBezTo>
                      <a:pt x="5882" y="724"/>
                      <a:pt x="5537" y="367"/>
                      <a:pt x="5073" y="152"/>
                    </a:cubicBezTo>
                    <a:cubicBezTo>
                      <a:pt x="4825" y="51"/>
                      <a:pt x="4557" y="0"/>
                      <a:pt x="42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grpSp>
      </p:grpSp>
      <p:sp>
        <p:nvSpPr>
          <p:cNvPr id="603" name="Google Shape;603;p23"/>
          <p:cNvSpPr txBox="1"/>
          <p:nvPr/>
        </p:nvSpPr>
        <p:spPr>
          <a:xfrm>
            <a:off x="1421036" y="3654359"/>
            <a:ext cx="2982740" cy="5315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hu-HU" sz="2600">
                <a:solidFill>
                  <a:schemeClr val="lt1"/>
                </a:solidFill>
                <a:latin typeface="Arial"/>
                <a:ea typeface="Arial"/>
                <a:cs typeface="Arial"/>
                <a:sym typeface="Arial"/>
              </a:rPr>
              <a:t>Resistive Sensors</a:t>
            </a:r>
            <a:endParaRPr sz="2600">
              <a:solidFill>
                <a:schemeClr val="lt1"/>
              </a:solidFill>
              <a:latin typeface="Arial"/>
              <a:ea typeface="Arial"/>
              <a:cs typeface="Arial"/>
              <a:sym typeface="Arial"/>
            </a:endParaRPr>
          </a:p>
        </p:txBody>
      </p:sp>
      <p:grpSp>
        <p:nvGrpSpPr>
          <p:cNvPr id="2" name="Group 1">
            <a:extLst>
              <a:ext uri="{FF2B5EF4-FFF2-40B4-BE49-F238E27FC236}">
                <a16:creationId xmlns:a16="http://schemas.microsoft.com/office/drawing/2014/main" id="{8B3E5960-884C-F459-C8DF-B628132B9248}"/>
              </a:ext>
            </a:extLst>
          </p:cNvPr>
          <p:cNvGrpSpPr/>
          <p:nvPr/>
        </p:nvGrpSpPr>
        <p:grpSpPr>
          <a:xfrm>
            <a:off x="489936" y="4742466"/>
            <a:ext cx="696300" cy="696300"/>
            <a:chOff x="670952" y="5121113"/>
            <a:chExt cx="696300" cy="696300"/>
          </a:xfrm>
        </p:grpSpPr>
        <p:sp>
          <p:nvSpPr>
            <p:cNvPr id="604" name="Google Shape;604;p23"/>
            <p:cNvSpPr/>
            <p:nvPr/>
          </p:nvSpPr>
          <p:spPr>
            <a:xfrm>
              <a:off x="670952" y="5121113"/>
              <a:ext cx="696300" cy="696300"/>
            </a:xfrm>
            <a:prstGeom prst="ellipse">
              <a:avLst/>
            </a:prstGeom>
            <a:solidFill>
              <a:srgbClr val="787E2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dirty="0">
                <a:solidFill>
                  <a:schemeClr val="lt1"/>
                </a:solidFill>
                <a:latin typeface="Arial"/>
                <a:ea typeface="Arial"/>
                <a:cs typeface="Arial"/>
                <a:sym typeface="Arial"/>
              </a:endParaRPr>
            </a:p>
          </p:txBody>
        </p:sp>
        <p:grpSp>
          <p:nvGrpSpPr>
            <p:cNvPr id="605" name="Google Shape;605;p23"/>
            <p:cNvGrpSpPr/>
            <p:nvPr/>
          </p:nvGrpSpPr>
          <p:grpSpPr>
            <a:xfrm>
              <a:off x="890702" y="5290751"/>
              <a:ext cx="256800" cy="357024"/>
              <a:chOff x="3910637" y="3352690"/>
              <a:chExt cx="256800" cy="357024"/>
            </a:xfrm>
          </p:grpSpPr>
          <p:sp>
            <p:nvSpPr>
              <p:cNvPr id="606" name="Google Shape;606;p23"/>
              <p:cNvSpPr/>
              <p:nvPr/>
            </p:nvSpPr>
            <p:spPr>
              <a:xfrm>
                <a:off x="3910637" y="3352690"/>
                <a:ext cx="256800" cy="357024"/>
              </a:xfrm>
              <a:custGeom>
                <a:avLst/>
                <a:gdLst/>
                <a:ahLst/>
                <a:cxnLst/>
                <a:rect l="l" t="t" r="r" b="b"/>
                <a:pathLst>
                  <a:path w="8025" h="11157" extrusionOk="0">
                    <a:moveTo>
                      <a:pt x="4001" y="310"/>
                    </a:moveTo>
                    <a:cubicBezTo>
                      <a:pt x="4596" y="310"/>
                      <a:pt x="5144" y="608"/>
                      <a:pt x="5477" y="1120"/>
                    </a:cubicBezTo>
                    <a:cubicBezTo>
                      <a:pt x="5501" y="1155"/>
                      <a:pt x="5560" y="1191"/>
                      <a:pt x="5608" y="1191"/>
                    </a:cubicBezTo>
                    <a:lnTo>
                      <a:pt x="5656" y="1191"/>
                    </a:lnTo>
                    <a:cubicBezTo>
                      <a:pt x="6668" y="1191"/>
                      <a:pt x="7501" y="2025"/>
                      <a:pt x="7501" y="3037"/>
                    </a:cubicBezTo>
                    <a:cubicBezTo>
                      <a:pt x="7501" y="3346"/>
                      <a:pt x="7418" y="3656"/>
                      <a:pt x="7263" y="3930"/>
                    </a:cubicBezTo>
                    <a:lnTo>
                      <a:pt x="7215" y="3882"/>
                    </a:lnTo>
                    <a:cubicBezTo>
                      <a:pt x="7186" y="3852"/>
                      <a:pt x="7144" y="3837"/>
                      <a:pt x="7101" y="3837"/>
                    </a:cubicBezTo>
                    <a:cubicBezTo>
                      <a:pt x="7058" y="3837"/>
                      <a:pt x="7013" y="3852"/>
                      <a:pt x="6977" y="3882"/>
                    </a:cubicBezTo>
                    <a:cubicBezTo>
                      <a:pt x="6918" y="3942"/>
                      <a:pt x="6918" y="4049"/>
                      <a:pt x="6977" y="4120"/>
                    </a:cubicBezTo>
                    <a:cubicBezTo>
                      <a:pt x="7418" y="4549"/>
                      <a:pt x="7656" y="5132"/>
                      <a:pt x="7656" y="5763"/>
                    </a:cubicBezTo>
                    <a:cubicBezTo>
                      <a:pt x="7692" y="7025"/>
                      <a:pt x="6668" y="8049"/>
                      <a:pt x="5418" y="8049"/>
                    </a:cubicBezTo>
                    <a:cubicBezTo>
                      <a:pt x="5179" y="8049"/>
                      <a:pt x="4953" y="8025"/>
                      <a:pt x="4727" y="7942"/>
                    </a:cubicBezTo>
                    <a:lnTo>
                      <a:pt x="4715" y="7513"/>
                    </a:lnTo>
                    <a:cubicBezTo>
                      <a:pt x="4763" y="7490"/>
                      <a:pt x="4810" y="7442"/>
                      <a:pt x="4834" y="7394"/>
                    </a:cubicBezTo>
                    <a:cubicBezTo>
                      <a:pt x="4894" y="7335"/>
                      <a:pt x="4894" y="7228"/>
                      <a:pt x="4834" y="7156"/>
                    </a:cubicBezTo>
                    <a:cubicBezTo>
                      <a:pt x="4804" y="7126"/>
                      <a:pt x="4763" y="7112"/>
                      <a:pt x="4720" y="7112"/>
                    </a:cubicBezTo>
                    <a:cubicBezTo>
                      <a:pt x="4676" y="7112"/>
                      <a:pt x="4632" y="7126"/>
                      <a:pt x="4596" y="7156"/>
                    </a:cubicBezTo>
                    <a:cubicBezTo>
                      <a:pt x="4382" y="7371"/>
                      <a:pt x="4120" y="7466"/>
                      <a:pt x="3834" y="7466"/>
                    </a:cubicBezTo>
                    <a:cubicBezTo>
                      <a:pt x="3667" y="7466"/>
                      <a:pt x="3524" y="7442"/>
                      <a:pt x="3370" y="7371"/>
                    </a:cubicBezTo>
                    <a:cubicBezTo>
                      <a:pt x="3350" y="7357"/>
                      <a:pt x="3327" y="7351"/>
                      <a:pt x="3304" y="7351"/>
                    </a:cubicBezTo>
                    <a:cubicBezTo>
                      <a:pt x="3244" y="7351"/>
                      <a:pt x="3181" y="7390"/>
                      <a:pt x="3155" y="7442"/>
                    </a:cubicBezTo>
                    <a:cubicBezTo>
                      <a:pt x="3108" y="7513"/>
                      <a:pt x="3155" y="7621"/>
                      <a:pt x="3227" y="7668"/>
                    </a:cubicBezTo>
                    <a:cubicBezTo>
                      <a:pt x="3358" y="7728"/>
                      <a:pt x="3489" y="7763"/>
                      <a:pt x="3644" y="7787"/>
                    </a:cubicBezTo>
                    <a:lnTo>
                      <a:pt x="3608" y="8347"/>
                    </a:lnTo>
                    <a:cubicBezTo>
                      <a:pt x="3513" y="8359"/>
                      <a:pt x="3405" y="8359"/>
                      <a:pt x="3298" y="8359"/>
                    </a:cubicBezTo>
                    <a:cubicBezTo>
                      <a:pt x="2036" y="8359"/>
                      <a:pt x="1024" y="7335"/>
                      <a:pt x="1024" y="6085"/>
                    </a:cubicBezTo>
                    <a:cubicBezTo>
                      <a:pt x="1024" y="6013"/>
                      <a:pt x="1024" y="5942"/>
                      <a:pt x="1036" y="5858"/>
                    </a:cubicBezTo>
                    <a:cubicBezTo>
                      <a:pt x="1036" y="5823"/>
                      <a:pt x="1024" y="5775"/>
                      <a:pt x="988" y="5739"/>
                    </a:cubicBezTo>
                    <a:cubicBezTo>
                      <a:pt x="560" y="5251"/>
                      <a:pt x="322" y="4644"/>
                      <a:pt x="322" y="3989"/>
                    </a:cubicBezTo>
                    <a:cubicBezTo>
                      <a:pt x="322" y="2906"/>
                      <a:pt x="988" y="1929"/>
                      <a:pt x="1989" y="1548"/>
                    </a:cubicBezTo>
                    <a:lnTo>
                      <a:pt x="1989" y="1548"/>
                    </a:lnTo>
                    <a:cubicBezTo>
                      <a:pt x="1965" y="1656"/>
                      <a:pt x="1941" y="1775"/>
                      <a:pt x="1929" y="1870"/>
                    </a:cubicBezTo>
                    <a:cubicBezTo>
                      <a:pt x="1917" y="1965"/>
                      <a:pt x="1989" y="2037"/>
                      <a:pt x="2084" y="2048"/>
                    </a:cubicBezTo>
                    <a:lnTo>
                      <a:pt x="2096" y="2048"/>
                    </a:lnTo>
                    <a:cubicBezTo>
                      <a:pt x="2179" y="2048"/>
                      <a:pt x="2239" y="1989"/>
                      <a:pt x="2262" y="1906"/>
                    </a:cubicBezTo>
                    <a:cubicBezTo>
                      <a:pt x="2274" y="1715"/>
                      <a:pt x="2322" y="1536"/>
                      <a:pt x="2393" y="1370"/>
                    </a:cubicBezTo>
                    <a:lnTo>
                      <a:pt x="2393" y="1358"/>
                    </a:lnTo>
                    <a:cubicBezTo>
                      <a:pt x="2679" y="715"/>
                      <a:pt x="3298" y="310"/>
                      <a:pt x="4001" y="310"/>
                    </a:cubicBezTo>
                    <a:close/>
                    <a:moveTo>
                      <a:pt x="4394" y="7704"/>
                    </a:moveTo>
                    <a:lnTo>
                      <a:pt x="4536" y="10847"/>
                    </a:lnTo>
                    <a:lnTo>
                      <a:pt x="3834" y="10847"/>
                    </a:lnTo>
                    <a:lnTo>
                      <a:pt x="3989" y="7811"/>
                    </a:lnTo>
                    <a:cubicBezTo>
                      <a:pt x="4120" y="7799"/>
                      <a:pt x="4251" y="7763"/>
                      <a:pt x="4394" y="7704"/>
                    </a:cubicBezTo>
                    <a:close/>
                    <a:moveTo>
                      <a:pt x="4013" y="1"/>
                    </a:moveTo>
                    <a:cubicBezTo>
                      <a:pt x="3215" y="1"/>
                      <a:pt x="2501" y="465"/>
                      <a:pt x="2143" y="1155"/>
                    </a:cubicBezTo>
                    <a:cubicBezTo>
                      <a:pt x="881" y="1536"/>
                      <a:pt x="0" y="2679"/>
                      <a:pt x="0" y="4001"/>
                    </a:cubicBezTo>
                    <a:cubicBezTo>
                      <a:pt x="0" y="4704"/>
                      <a:pt x="250" y="5382"/>
                      <a:pt x="703" y="5918"/>
                    </a:cubicBezTo>
                    <a:lnTo>
                      <a:pt x="703" y="6097"/>
                    </a:lnTo>
                    <a:cubicBezTo>
                      <a:pt x="703" y="7549"/>
                      <a:pt x="1869" y="8704"/>
                      <a:pt x="3298" y="8704"/>
                    </a:cubicBezTo>
                    <a:cubicBezTo>
                      <a:pt x="3405" y="8704"/>
                      <a:pt x="3501" y="8704"/>
                      <a:pt x="3596" y="8692"/>
                    </a:cubicBezTo>
                    <a:lnTo>
                      <a:pt x="3596" y="8692"/>
                    </a:lnTo>
                    <a:lnTo>
                      <a:pt x="3501" y="10835"/>
                    </a:lnTo>
                    <a:lnTo>
                      <a:pt x="3298" y="10835"/>
                    </a:lnTo>
                    <a:cubicBezTo>
                      <a:pt x="3215" y="10835"/>
                      <a:pt x="3143" y="10907"/>
                      <a:pt x="3143" y="11002"/>
                    </a:cubicBezTo>
                    <a:cubicBezTo>
                      <a:pt x="3143" y="11085"/>
                      <a:pt x="3215" y="11157"/>
                      <a:pt x="3298" y="11157"/>
                    </a:cubicBezTo>
                    <a:lnTo>
                      <a:pt x="5048" y="11157"/>
                    </a:lnTo>
                    <a:cubicBezTo>
                      <a:pt x="5132" y="11157"/>
                      <a:pt x="5203" y="11085"/>
                      <a:pt x="5203" y="11002"/>
                    </a:cubicBezTo>
                    <a:cubicBezTo>
                      <a:pt x="5203" y="10907"/>
                      <a:pt x="5132" y="10835"/>
                      <a:pt x="5048" y="10835"/>
                    </a:cubicBezTo>
                    <a:lnTo>
                      <a:pt x="4846" y="10835"/>
                    </a:lnTo>
                    <a:lnTo>
                      <a:pt x="4715" y="8275"/>
                    </a:lnTo>
                    <a:lnTo>
                      <a:pt x="4715" y="8275"/>
                    </a:lnTo>
                    <a:cubicBezTo>
                      <a:pt x="4941" y="8335"/>
                      <a:pt x="5168" y="8359"/>
                      <a:pt x="5382" y="8359"/>
                    </a:cubicBezTo>
                    <a:cubicBezTo>
                      <a:pt x="6834" y="8359"/>
                      <a:pt x="7989" y="7192"/>
                      <a:pt x="7989" y="5763"/>
                    </a:cubicBezTo>
                    <a:cubicBezTo>
                      <a:pt x="8025" y="5204"/>
                      <a:pt x="7846" y="4656"/>
                      <a:pt x="7513" y="4215"/>
                    </a:cubicBezTo>
                    <a:cubicBezTo>
                      <a:pt x="7739" y="3870"/>
                      <a:pt x="7858" y="3465"/>
                      <a:pt x="7858" y="3049"/>
                    </a:cubicBezTo>
                    <a:cubicBezTo>
                      <a:pt x="7858" y="1858"/>
                      <a:pt x="6906" y="894"/>
                      <a:pt x="5715" y="882"/>
                    </a:cubicBezTo>
                    <a:cubicBezTo>
                      <a:pt x="5322" y="322"/>
                      <a:pt x="4691" y="1"/>
                      <a:pt x="40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07" name="Google Shape;607;p23"/>
              <p:cNvSpPr/>
              <p:nvPr/>
            </p:nvSpPr>
            <p:spPr>
              <a:xfrm>
                <a:off x="3960909" y="3498226"/>
                <a:ext cx="60992" cy="60992"/>
              </a:xfrm>
              <a:custGeom>
                <a:avLst/>
                <a:gdLst/>
                <a:ahLst/>
                <a:cxnLst/>
                <a:rect l="l" t="t" r="r" b="b"/>
                <a:pathLst>
                  <a:path w="1906" h="1906" extrusionOk="0">
                    <a:moveTo>
                      <a:pt x="168" y="1"/>
                    </a:moveTo>
                    <a:cubicBezTo>
                      <a:pt x="84" y="1"/>
                      <a:pt x="1" y="84"/>
                      <a:pt x="1" y="167"/>
                    </a:cubicBezTo>
                    <a:cubicBezTo>
                      <a:pt x="1" y="1120"/>
                      <a:pt x="775" y="1906"/>
                      <a:pt x="1751" y="1906"/>
                    </a:cubicBezTo>
                    <a:cubicBezTo>
                      <a:pt x="1834" y="1906"/>
                      <a:pt x="1906" y="1834"/>
                      <a:pt x="1906" y="1751"/>
                    </a:cubicBezTo>
                    <a:cubicBezTo>
                      <a:pt x="1906" y="1656"/>
                      <a:pt x="1834" y="1584"/>
                      <a:pt x="1751" y="1584"/>
                    </a:cubicBezTo>
                    <a:cubicBezTo>
                      <a:pt x="977" y="1584"/>
                      <a:pt x="334" y="953"/>
                      <a:pt x="334" y="167"/>
                    </a:cubicBezTo>
                    <a:cubicBezTo>
                      <a:pt x="334" y="84"/>
                      <a:pt x="263" y="1"/>
                      <a:pt x="1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08" name="Google Shape;608;p23"/>
              <p:cNvSpPr/>
              <p:nvPr/>
            </p:nvSpPr>
            <p:spPr>
              <a:xfrm>
                <a:off x="4083981" y="3408690"/>
                <a:ext cx="44224" cy="43872"/>
              </a:xfrm>
              <a:custGeom>
                <a:avLst/>
                <a:gdLst/>
                <a:ahLst/>
                <a:cxnLst/>
                <a:rect l="l" t="t" r="r" b="b"/>
                <a:pathLst>
                  <a:path w="1382" h="1371" extrusionOk="0">
                    <a:moveTo>
                      <a:pt x="167" y="1"/>
                    </a:moveTo>
                    <a:cubicBezTo>
                      <a:pt x="72" y="1"/>
                      <a:pt x="1" y="84"/>
                      <a:pt x="1" y="167"/>
                    </a:cubicBezTo>
                    <a:cubicBezTo>
                      <a:pt x="1" y="263"/>
                      <a:pt x="72" y="334"/>
                      <a:pt x="167" y="334"/>
                    </a:cubicBezTo>
                    <a:cubicBezTo>
                      <a:pt x="655" y="334"/>
                      <a:pt x="1036" y="739"/>
                      <a:pt x="1036" y="1215"/>
                    </a:cubicBezTo>
                    <a:cubicBezTo>
                      <a:pt x="1036" y="1299"/>
                      <a:pt x="1120" y="1370"/>
                      <a:pt x="1203" y="1370"/>
                    </a:cubicBezTo>
                    <a:cubicBezTo>
                      <a:pt x="1298" y="1370"/>
                      <a:pt x="1370" y="1299"/>
                      <a:pt x="1370" y="1215"/>
                    </a:cubicBezTo>
                    <a:cubicBezTo>
                      <a:pt x="1382" y="560"/>
                      <a:pt x="834" y="1"/>
                      <a:pt x="1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grpSp>
      </p:grpSp>
      <p:sp>
        <p:nvSpPr>
          <p:cNvPr id="609" name="Google Shape;609;p23"/>
          <p:cNvSpPr txBox="1"/>
          <p:nvPr/>
        </p:nvSpPr>
        <p:spPr>
          <a:xfrm>
            <a:off x="1421036" y="4824839"/>
            <a:ext cx="5121146" cy="5315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hu-HU" sz="2600">
                <a:solidFill>
                  <a:schemeClr val="lt1"/>
                </a:solidFill>
                <a:latin typeface="Arial"/>
                <a:ea typeface="Arial"/>
                <a:cs typeface="Arial"/>
                <a:sym typeface="Arial"/>
              </a:rPr>
              <a:t>Thermal Conductivity Sensors</a:t>
            </a:r>
            <a:endParaRPr sz="2600">
              <a:solidFill>
                <a:schemeClr val="lt1"/>
              </a:solidFill>
              <a:latin typeface="Arial"/>
              <a:ea typeface="Arial"/>
              <a:cs typeface="Arial"/>
              <a:sym typeface="Arial"/>
            </a:endParaRPr>
          </a:p>
        </p:txBody>
      </p:sp>
      <p:pic>
        <p:nvPicPr>
          <p:cNvPr id="610" name="Google Shape;610;p23"/>
          <p:cNvPicPr preferRelativeResize="0"/>
          <p:nvPr/>
        </p:nvPicPr>
        <p:blipFill rotWithShape="1">
          <a:blip r:embed="rId3">
            <a:alphaModFix amt="67000"/>
          </a:blip>
          <a:srcRect l="16701" t="7875" r="15349" b="3534"/>
          <a:stretch/>
        </p:blipFill>
        <p:spPr>
          <a:xfrm rot="-5400000">
            <a:off x="6788298" y="1471648"/>
            <a:ext cx="5400000" cy="5400000"/>
          </a:xfrm>
          <a:prstGeom prst="flowChartDelay">
            <a:avLst/>
          </a:prstGeom>
          <a:noFill/>
          <a:ln>
            <a:noFill/>
          </a:ln>
        </p:spPr>
      </p:pic>
      <p:grpSp>
        <p:nvGrpSpPr>
          <p:cNvPr id="611" name="Google Shape;611;p23"/>
          <p:cNvGrpSpPr/>
          <p:nvPr/>
        </p:nvGrpSpPr>
        <p:grpSpPr>
          <a:xfrm rot="-2498484">
            <a:off x="10378288" y="10172"/>
            <a:ext cx="1652512" cy="3111932"/>
            <a:chOff x="5321390" y="1075253"/>
            <a:chExt cx="1652512" cy="3111932"/>
          </a:xfrm>
        </p:grpSpPr>
        <p:sp>
          <p:nvSpPr>
            <p:cNvPr id="612" name="Google Shape;612;p23"/>
            <p:cNvSpPr/>
            <p:nvPr/>
          </p:nvSpPr>
          <p:spPr>
            <a:xfrm>
              <a:off x="5321390" y="1075253"/>
              <a:ext cx="1652512" cy="3111932"/>
            </a:xfrm>
            <a:custGeom>
              <a:avLst/>
              <a:gdLst/>
              <a:ahLst/>
              <a:cxnLst/>
              <a:rect l="l" t="t" r="r" b="b"/>
              <a:pathLst>
                <a:path w="15379" h="28961" extrusionOk="0">
                  <a:moveTo>
                    <a:pt x="11894" y="584"/>
                  </a:moveTo>
                  <a:lnTo>
                    <a:pt x="11894" y="584"/>
                  </a:lnTo>
                  <a:cubicBezTo>
                    <a:pt x="11260" y="2270"/>
                    <a:pt x="10447" y="3887"/>
                    <a:pt x="9701" y="5529"/>
                  </a:cubicBezTo>
                  <a:cubicBezTo>
                    <a:pt x="9449" y="6074"/>
                    <a:pt x="9206" y="6626"/>
                    <a:pt x="8980" y="7190"/>
                  </a:cubicBezTo>
                  <a:cubicBezTo>
                    <a:pt x="9042" y="6863"/>
                    <a:pt x="9099" y="6539"/>
                    <a:pt x="9162" y="6212"/>
                  </a:cubicBezTo>
                  <a:cubicBezTo>
                    <a:pt x="9287" y="5535"/>
                    <a:pt x="9449" y="4864"/>
                    <a:pt x="9695" y="4225"/>
                  </a:cubicBezTo>
                  <a:cubicBezTo>
                    <a:pt x="9964" y="3530"/>
                    <a:pt x="10328" y="2871"/>
                    <a:pt x="10728" y="2238"/>
                  </a:cubicBezTo>
                  <a:cubicBezTo>
                    <a:pt x="11080" y="1688"/>
                    <a:pt x="11462" y="1155"/>
                    <a:pt x="11850" y="629"/>
                  </a:cubicBezTo>
                  <a:cubicBezTo>
                    <a:pt x="11870" y="615"/>
                    <a:pt x="11882" y="603"/>
                    <a:pt x="11894" y="584"/>
                  </a:cubicBezTo>
                  <a:close/>
                  <a:moveTo>
                    <a:pt x="12076" y="314"/>
                  </a:moveTo>
                  <a:lnTo>
                    <a:pt x="12076" y="314"/>
                  </a:lnTo>
                  <a:cubicBezTo>
                    <a:pt x="12058" y="572"/>
                    <a:pt x="12044" y="823"/>
                    <a:pt x="12012" y="1080"/>
                  </a:cubicBezTo>
                  <a:cubicBezTo>
                    <a:pt x="11982" y="1405"/>
                    <a:pt x="11931" y="1731"/>
                    <a:pt x="11870" y="2058"/>
                  </a:cubicBezTo>
                  <a:cubicBezTo>
                    <a:pt x="11743" y="2697"/>
                    <a:pt x="11569" y="3323"/>
                    <a:pt x="11324" y="3924"/>
                  </a:cubicBezTo>
                  <a:cubicBezTo>
                    <a:pt x="11072" y="4540"/>
                    <a:pt x="10753" y="5104"/>
                    <a:pt x="10383" y="5648"/>
                  </a:cubicBezTo>
                  <a:cubicBezTo>
                    <a:pt x="10019" y="6187"/>
                    <a:pt x="9625" y="6707"/>
                    <a:pt x="9267" y="7259"/>
                  </a:cubicBezTo>
                  <a:cubicBezTo>
                    <a:pt x="9105" y="7510"/>
                    <a:pt x="8954" y="7773"/>
                    <a:pt x="8816" y="8043"/>
                  </a:cubicBezTo>
                  <a:cubicBezTo>
                    <a:pt x="8824" y="8011"/>
                    <a:pt x="8830" y="7974"/>
                    <a:pt x="8836" y="7936"/>
                  </a:cubicBezTo>
                  <a:cubicBezTo>
                    <a:pt x="9049" y="7346"/>
                    <a:pt x="9281" y="6764"/>
                    <a:pt x="9525" y="6187"/>
                  </a:cubicBezTo>
                  <a:cubicBezTo>
                    <a:pt x="10308" y="4389"/>
                    <a:pt x="11223" y="2640"/>
                    <a:pt x="11907" y="791"/>
                  </a:cubicBezTo>
                  <a:cubicBezTo>
                    <a:pt x="11957" y="641"/>
                    <a:pt x="12012" y="490"/>
                    <a:pt x="12064" y="340"/>
                  </a:cubicBezTo>
                  <a:cubicBezTo>
                    <a:pt x="12070" y="334"/>
                    <a:pt x="12070" y="328"/>
                    <a:pt x="12076" y="314"/>
                  </a:cubicBezTo>
                  <a:close/>
                  <a:moveTo>
                    <a:pt x="13524" y="4589"/>
                  </a:moveTo>
                  <a:lnTo>
                    <a:pt x="13524" y="4589"/>
                  </a:lnTo>
                  <a:cubicBezTo>
                    <a:pt x="12966" y="5561"/>
                    <a:pt x="12082" y="6287"/>
                    <a:pt x="11199" y="6958"/>
                  </a:cubicBezTo>
                  <a:cubicBezTo>
                    <a:pt x="10583" y="7415"/>
                    <a:pt x="9958" y="7867"/>
                    <a:pt x="9400" y="8393"/>
                  </a:cubicBezTo>
                  <a:cubicBezTo>
                    <a:pt x="9801" y="7986"/>
                    <a:pt x="10201" y="7591"/>
                    <a:pt x="10609" y="7196"/>
                  </a:cubicBezTo>
                  <a:cubicBezTo>
                    <a:pt x="11236" y="6588"/>
                    <a:pt x="11882" y="6006"/>
                    <a:pt x="12533" y="5429"/>
                  </a:cubicBezTo>
                  <a:cubicBezTo>
                    <a:pt x="12715" y="5266"/>
                    <a:pt x="12897" y="5110"/>
                    <a:pt x="13079" y="4953"/>
                  </a:cubicBezTo>
                  <a:cubicBezTo>
                    <a:pt x="13172" y="4870"/>
                    <a:pt x="13267" y="4789"/>
                    <a:pt x="13360" y="4714"/>
                  </a:cubicBezTo>
                  <a:cubicBezTo>
                    <a:pt x="13398" y="4682"/>
                    <a:pt x="13435" y="4645"/>
                    <a:pt x="13473" y="4615"/>
                  </a:cubicBezTo>
                  <a:cubicBezTo>
                    <a:pt x="13493" y="4607"/>
                    <a:pt x="13505" y="4601"/>
                    <a:pt x="13524" y="4589"/>
                  </a:cubicBezTo>
                  <a:close/>
                  <a:moveTo>
                    <a:pt x="6730" y="3831"/>
                  </a:moveTo>
                  <a:cubicBezTo>
                    <a:pt x="6736" y="3837"/>
                    <a:pt x="6736" y="3849"/>
                    <a:pt x="6742" y="3855"/>
                  </a:cubicBezTo>
                  <a:cubicBezTo>
                    <a:pt x="6785" y="4025"/>
                    <a:pt x="6837" y="4201"/>
                    <a:pt x="6886" y="4370"/>
                  </a:cubicBezTo>
                  <a:cubicBezTo>
                    <a:pt x="6943" y="4564"/>
                    <a:pt x="6993" y="4758"/>
                    <a:pt x="7043" y="4953"/>
                  </a:cubicBezTo>
                  <a:cubicBezTo>
                    <a:pt x="7143" y="5347"/>
                    <a:pt x="7244" y="5743"/>
                    <a:pt x="7325" y="6143"/>
                  </a:cubicBezTo>
                  <a:cubicBezTo>
                    <a:pt x="7488" y="6939"/>
                    <a:pt x="7626" y="7748"/>
                    <a:pt x="7726" y="8563"/>
                  </a:cubicBezTo>
                  <a:cubicBezTo>
                    <a:pt x="7733" y="8619"/>
                    <a:pt x="7739" y="8676"/>
                    <a:pt x="7745" y="8726"/>
                  </a:cubicBezTo>
                  <a:cubicBezTo>
                    <a:pt x="7720" y="8631"/>
                    <a:pt x="7695" y="8538"/>
                    <a:pt x="7670" y="8437"/>
                  </a:cubicBezTo>
                  <a:cubicBezTo>
                    <a:pt x="7526" y="7948"/>
                    <a:pt x="7381" y="7465"/>
                    <a:pt x="7250" y="6970"/>
                  </a:cubicBezTo>
                  <a:cubicBezTo>
                    <a:pt x="7118" y="6457"/>
                    <a:pt x="6999" y="5937"/>
                    <a:pt x="6912" y="5416"/>
                  </a:cubicBezTo>
                  <a:cubicBezTo>
                    <a:pt x="6817" y="4890"/>
                    <a:pt x="6755" y="4364"/>
                    <a:pt x="6730" y="3831"/>
                  </a:cubicBezTo>
                  <a:close/>
                  <a:moveTo>
                    <a:pt x="13097" y="4815"/>
                  </a:moveTo>
                  <a:cubicBezTo>
                    <a:pt x="13097" y="4821"/>
                    <a:pt x="13091" y="4821"/>
                    <a:pt x="13091" y="4827"/>
                  </a:cubicBezTo>
                  <a:cubicBezTo>
                    <a:pt x="12922" y="4971"/>
                    <a:pt x="12758" y="5116"/>
                    <a:pt x="12596" y="5260"/>
                  </a:cubicBezTo>
                  <a:cubicBezTo>
                    <a:pt x="12270" y="5547"/>
                    <a:pt x="11951" y="5842"/>
                    <a:pt x="11630" y="6143"/>
                  </a:cubicBezTo>
                  <a:cubicBezTo>
                    <a:pt x="10997" y="6739"/>
                    <a:pt x="10371" y="7340"/>
                    <a:pt x="9756" y="7961"/>
                  </a:cubicBezTo>
                  <a:cubicBezTo>
                    <a:pt x="9469" y="8249"/>
                    <a:pt x="9192" y="8544"/>
                    <a:pt x="8911" y="8838"/>
                  </a:cubicBezTo>
                  <a:cubicBezTo>
                    <a:pt x="9130" y="8480"/>
                    <a:pt x="9368" y="8136"/>
                    <a:pt x="9625" y="7811"/>
                  </a:cubicBezTo>
                  <a:cubicBezTo>
                    <a:pt x="10320" y="6927"/>
                    <a:pt x="11135" y="6137"/>
                    <a:pt x="12050" y="5486"/>
                  </a:cubicBezTo>
                  <a:cubicBezTo>
                    <a:pt x="12388" y="5240"/>
                    <a:pt x="12740" y="5021"/>
                    <a:pt x="13097" y="4815"/>
                  </a:cubicBezTo>
                  <a:close/>
                  <a:moveTo>
                    <a:pt x="6868" y="4144"/>
                  </a:moveTo>
                  <a:lnTo>
                    <a:pt x="6868" y="4144"/>
                  </a:lnTo>
                  <a:cubicBezTo>
                    <a:pt x="7161" y="4858"/>
                    <a:pt x="7407" y="5598"/>
                    <a:pt x="7583" y="6357"/>
                  </a:cubicBezTo>
                  <a:cubicBezTo>
                    <a:pt x="7795" y="7291"/>
                    <a:pt x="7908" y="8243"/>
                    <a:pt x="7927" y="9202"/>
                  </a:cubicBezTo>
                  <a:cubicBezTo>
                    <a:pt x="7933" y="9290"/>
                    <a:pt x="7933" y="9383"/>
                    <a:pt x="7933" y="9478"/>
                  </a:cubicBezTo>
                  <a:cubicBezTo>
                    <a:pt x="7927" y="9421"/>
                    <a:pt x="7921" y="9365"/>
                    <a:pt x="7914" y="9315"/>
                  </a:cubicBezTo>
                  <a:cubicBezTo>
                    <a:pt x="7890" y="9114"/>
                    <a:pt x="7864" y="8908"/>
                    <a:pt x="7838" y="8706"/>
                  </a:cubicBezTo>
                  <a:cubicBezTo>
                    <a:pt x="7783" y="8300"/>
                    <a:pt x="7720" y="7892"/>
                    <a:pt x="7644" y="7491"/>
                  </a:cubicBezTo>
                  <a:cubicBezTo>
                    <a:pt x="7500" y="6683"/>
                    <a:pt x="7325" y="5880"/>
                    <a:pt x="7118" y="5084"/>
                  </a:cubicBezTo>
                  <a:cubicBezTo>
                    <a:pt x="7062" y="4858"/>
                    <a:pt x="7005" y="4639"/>
                    <a:pt x="6943" y="4413"/>
                  </a:cubicBezTo>
                  <a:cubicBezTo>
                    <a:pt x="6918" y="4326"/>
                    <a:pt x="6892" y="4231"/>
                    <a:pt x="6868" y="4144"/>
                  </a:cubicBezTo>
                  <a:close/>
                  <a:moveTo>
                    <a:pt x="8260" y="11526"/>
                  </a:moveTo>
                  <a:cubicBezTo>
                    <a:pt x="8133" y="11746"/>
                    <a:pt x="8014" y="11972"/>
                    <a:pt x="7902" y="12203"/>
                  </a:cubicBezTo>
                  <a:cubicBezTo>
                    <a:pt x="7896" y="12203"/>
                    <a:pt x="7902" y="12203"/>
                    <a:pt x="7896" y="12211"/>
                  </a:cubicBezTo>
                  <a:cubicBezTo>
                    <a:pt x="7890" y="12229"/>
                    <a:pt x="7876" y="12248"/>
                    <a:pt x="7864" y="12266"/>
                  </a:cubicBezTo>
                  <a:cubicBezTo>
                    <a:pt x="7989" y="12015"/>
                    <a:pt x="8121" y="11765"/>
                    <a:pt x="8260" y="11526"/>
                  </a:cubicBezTo>
                  <a:close/>
                  <a:moveTo>
                    <a:pt x="7644" y="12599"/>
                  </a:moveTo>
                  <a:lnTo>
                    <a:pt x="7644" y="12599"/>
                  </a:lnTo>
                  <a:cubicBezTo>
                    <a:pt x="7644" y="12605"/>
                    <a:pt x="7638" y="12611"/>
                    <a:pt x="7632" y="12617"/>
                  </a:cubicBezTo>
                  <a:cubicBezTo>
                    <a:pt x="7632" y="12611"/>
                    <a:pt x="7638" y="12611"/>
                    <a:pt x="7638" y="12605"/>
                  </a:cubicBezTo>
                  <a:lnTo>
                    <a:pt x="7644" y="12599"/>
                  </a:lnTo>
                  <a:close/>
                  <a:moveTo>
                    <a:pt x="13730" y="6557"/>
                  </a:moveTo>
                  <a:cubicBezTo>
                    <a:pt x="13705" y="6638"/>
                    <a:pt x="13687" y="6721"/>
                    <a:pt x="13661" y="6802"/>
                  </a:cubicBezTo>
                  <a:cubicBezTo>
                    <a:pt x="13473" y="7297"/>
                    <a:pt x="13279" y="7792"/>
                    <a:pt x="13079" y="8286"/>
                  </a:cubicBezTo>
                  <a:cubicBezTo>
                    <a:pt x="13041" y="8356"/>
                    <a:pt x="13010" y="8419"/>
                    <a:pt x="12972" y="8488"/>
                  </a:cubicBezTo>
                  <a:cubicBezTo>
                    <a:pt x="12602" y="9165"/>
                    <a:pt x="12139" y="9785"/>
                    <a:pt x="11593" y="10323"/>
                  </a:cubicBezTo>
                  <a:cubicBezTo>
                    <a:pt x="11005" y="10907"/>
                    <a:pt x="10328" y="11395"/>
                    <a:pt x="9681" y="11910"/>
                  </a:cubicBezTo>
                  <a:cubicBezTo>
                    <a:pt x="9093" y="12379"/>
                    <a:pt x="8523" y="12874"/>
                    <a:pt x="8064" y="13476"/>
                  </a:cubicBezTo>
                  <a:cubicBezTo>
                    <a:pt x="8046" y="13495"/>
                    <a:pt x="8034" y="13513"/>
                    <a:pt x="8020" y="13533"/>
                  </a:cubicBezTo>
                  <a:cubicBezTo>
                    <a:pt x="8096" y="13394"/>
                    <a:pt x="8171" y="13256"/>
                    <a:pt x="8252" y="13119"/>
                  </a:cubicBezTo>
                  <a:cubicBezTo>
                    <a:pt x="8616" y="12512"/>
                    <a:pt x="9018" y="11928"/>
                    <a:pt x="9463" y="11376"/>
                  </a:cubicBezTo>
                  <a:cubicBezTo>
                    <a:pt x="9914" y="10819"/>
                    <a:pt x="10403" y="10299"/>
                    <a:pt x="10929" y="9810"/>
                  </a:cubicBezTo>
                  <a:cubicBezTo>
                    <a:pt x="11462" y="9302"/>
                    <a:pt x="12020" y="8826"/>
                    <a:pt x="12527" y="8292"/>
                  </a:cubicBezTo>
                  <a:cubicBezTo>
                    <a:pt x="13004" y="7792"/>
                    <a:pt x="13435" y="7240"/>
                    <a:pt x="13712" y="6600"/>
                  </a:cubicBezTo>
                  <a:cubicBezTo>
                    <a:pt x="13718" y="6588"/>
                    <a:pt x="13724" y="6570"/>
                    <a:pt x="13730" y="6557"/>
                  </a:cubicBezTo>
                  <a:close/>
                  <a:moveTo>
                    <a:pt x="12772" y="9026"/>
                  </a:moveTo>
                  <a:cubicBezTo>
                    <a:pt x="12584" y="9452"/>
                    <a:pt x="12396" y="9872"/>
                    <a:pt x="12182" y="10285"/>
                  </a:cubicBezTo>
                  <a:cubicBezTo>
                    <a:pt x="11870" y="10895"/>
                    <a:pt x="11493" y="11483"/>
                    <a:pt x="10985" y="11954"/>
                  </a:cubicBezTo>
                  <a:cubicBezTo>
                    <a:pt x="10528" y="12385"/>
                    <a:pt x="9976" y="12700"/>
                    <a:pt x="9425" y="12993"/>
                  </a:cubicBezTo>
                  <a:cubicBezTo>
                    <a:pt x="8879" y="13282"/>
                    <a:pt x="8321" y="13557"/>
                    <a:pt x="7838" y="13947"/>
                  </a:cubicBezTo>
                  <a:cubicBezTo>
                    <a:pt x="7820" y="13959"/>
                    <a:pt x="7801" y="13971"/>
                    <a:pt x="7789" y="13990"/>
                  </a:cubicBezTo>
                  <a:cubicBezTo>
                    <a:pt x="7858" y="13877"/>
                    <a:pt x="7927" y="13765"/>
                    <a:pt x="8008" y="13658"/>
                  </a:cubicBezTo>
                  <a:cubicBezTo>
                    <a:pt x="8454" y="13056"/>
                    <a:pt x="9012" y="12555"/>
                    <a:pt x="9594" y="12090"/>
                  </a:cubicBezTo>
                  <a:cubicBezTo>
                    <a:pt x="10239" y="11571"/>
                    <a:pt x="10916" y="11089"/>
                    <a:pt x="11518" y="10519"/>
                  </a:cubicBezTo>
                  <a:cubicBezTo>
                    <a:pt x="11994" y="10073"/>
                    <a:pt x="12414" y="9571"/>
                    <a:pt x="12772" y="9026"/>
                  </a:cubicBezTo>
                  <a:close/>
                  <a:moveTo>
                    <a:pt x="4110" y="7265"/>
                  </a:moveTo>
                  <a:lnTo>
                    <a:pt x="4110" y="7265"/>
                  </a:lnTo>
                  <a:cubicBezTo>
                    <a:pt x="4800" y="7924"/>
                    <a:pt x="5156" y="8850"/>
                    <a:pt x="5382" y="9772"/>
                  </a:cubicBezTo>
                  <a:cubicBezTo>
                    <a:pt x="5514" y="10331"/>
                    <a:pt x="5620" y="10895"/>
                    <a:pt x="5764" y="11451"/>
                  </a:cubicBezTo>
                  <a:cubicBezTo>
                    <a:pt x="5915" y="12009"/>
                    <a:pt x="6116" y="12542"/>
                    <a:pt x="6366" y="13062"/>
                  </a:cubicBezTo>
                  <a:cubicBezTo>
                    <a:pt x="6573" y="13482"/>
                    <a:pt x="6799" y="13889"/>
                    <a:pt x="7037" y="14291"/>
                  </a:cubicBezTo>
                  <a:cubicBezTo>
                    <a:pt x="6253" y="13564"/>
                    <a:pt x="5489" y="12793"/>
                    <a:pt x="5038" y="11815"/>
                  </a:cubicBezTo>
                  <a:cubicBezTo>
                    <a:pt x="4919" y="11558"/>
                    <a:pt x="4824" y="11289"/>
                    <a:pt x="4762" y="11013"/>
                  </a:cubicBezTo>
                  <a:cubicBezTo>
                    <a:pt x="4693" y="10737"/>
                    <a:pt x="4668" y="10455"/>
                    <a:pt x="4650" y="10167"/>
                  </a:cubicBezTo>
                  <a:cubicBezTo>
                    <a:pt x="4624" y="9597"/>
                    <a:pt x="4656" y="9026"/>
                    <a:pt x="4567" y="8462"/>
                  </a:cubicBezTo>
                  <a:cubicBezTo>
                    <a:pt x="4517" y="8168"/>
                    <a:pt x="4436" y="7867"/>
                    <a:pt x="4304" y="7597"/>
                  </a:cubicBezTo>
                  <a:cubicBezTo>
                    <a:pt x="4248" y="7485"/>
                    <a:pt x="4185" y="7372"/>
                    <a:pt x="4110" y="7265"/>
                  </a:cubicBezTo>
                  <a:close/>
                  <a:moveTo>
                    <a:pt x="4335" y="7403"/>
                  </a:moveTo>
                  <a:lnTo>
                    <a:pt x="4335" y="7403"/>
                  </a:lnTo>
                  <a:cubicBezTo>
                    <a:pt x="4598" y="7597"/>
                    <a:pt x="4850" y="7817"/>
                    <a:pt x="5063" y="8074"/>
                  </a:cubicBezTo>
                  <a:cubicBezTo>
                    <a:pt x="5420" y="8506"/>
                    <a:pt x="5633" y="9020"/>
                    <a:pt x="5815" y="9547"/>
                  </a:cubicBezTo>
                  <a:cubicBezTo>
                    <a:pt x="5990" y="10079"/>
                    <a:pt x="6154" y="10618"/>
                    <a:pt x="6322" y="11158"/>
                  </a:cubicBezTo>
                  <a:cubicBezTo>
                    <a:pt x="6492" y="11708"/>
                    <a:pt x="6655" y="12260"/>
                    <a:pt x="6811" y="12818"/>
                  </a:cubicBezTo>
                  <a:cubicBezTo>
                    <a:pt x="6892" y="13125"/>
                    <a:pt x="6981" y="13432"/>
                    <a:pt x="7062" y="13745"/>
                  </a:cubicBezTo>
                  <a:cubicBezTo>
                    <a:pt x="7112" y="13959"/>
                    <a:pt x="7169" y="14172"/>
                    <a:pt x="7219" y="14392"/>
                  </a:cubicBezTo>
                  <a:cubicBezTo>
                    <a:pt x="6686" y="13489"/>
                    <a:pt x="6184" y="12573"/>
                    <a:pt x="5896" y="11564"/>
                  </a:cubicBezTo>
                  <a:cubicBezTo>
                    <a:pt x="5582" y="10467"/>
                    <a:pt x="5463" y="9302"/>
                    <a:pt x="4937" y="8280"/>
                  </a:cubicBezTo>
                  <a:cubicBezTo>
                    <a:pt x="4774" y="7961"/>
                    <a:pt x="4574" y="7661"/>
                    <a:pt x="4335" y="7403"/>
                  </a:cubicBezTo>
                  <a:close/>
                  <a:moveTo>
                    <a:pt x="6536" y="17626"/>
                  </a:moveTo>
                  <a:lnTo>
                    <a:pt x="6536" y="17632"/>
                  </a:lnTo>
                  <a:lnTo>
                    <a:pt x="6530" y="17632"/>
                  </a:lnTo>
                  <a:lnTo>
                    <a:pt x="6536" y="17626"/>
                  </a:lnTo>
                  <a:close/>
                  <a:moveTo>
                    <a:pt x="14187" y="14560"/>
                  </a:moveTo>
                  <a:cubicBezTo>
                    <a:pt x="14175" y="14580"/>
                    <a:pt x="14169" y="14598"/>
                    <a:pt x="14156" y="14610"/>
                  </a:cubicBezTo>
                  <a:cubicBezTo>
                    <a:pt x="13987" y="14924"/>
                    <a:pt x="13799" y="15231"/>
                    <a:pt x="13605" y="15532"/>
                  </a:cubicBezTo>
                  <a:cubicBezTo>
                    <a:pt x="13210" y="16128"/>
                    <a:pt x="12764" y="16704"/>
                    <a:pt x="12283" y="17230"/>
                  </a:cubicBezTo>
                  <a:cubicBezTo>
                    <a:pt x="11794" y="17763"/>
                    <a:pt x="11268" y="18251"/>
                    <a:pt x="10710" y="18697"/>
                  </a:cubicBezTo>
                  <a:cubicBezTo>
                    <a:pt x="10421" y="18922"/>
                    <a:pt x="10132" y="19142"/>
                    <a:pt x="9831" y="19342"/>
                  </a:cubicBezTo>
                  <a:cubicBezTo>
                    <a:pt x="9531" y="19543"/>
                    <a:pt x="9218" y="19724"/>
                    <a:pt x="8911" y="19912"/>
                  </a:cubicBezTo>
                  <a:cubicBezTo>
                    <a:pt x="8434" y="20201"/>
                    <a:pt x="7945" y="20508"/>
                    <a:pt x="7563" y="20915"/>
                  </a:cubicBezTo>
                  <a:cubicBezTo>
                    <a:pt x="7801" y="20452"/>
                    <a:pt x="8115" y="20019"/>
                    <a:pt x="8466" y="19631"/>
                  </a:cubicBezTo>
                  <a:cubicBezTo>
                    <a:pt x="8998" y="19041"/>
                    <a:pt x="9619" y="18540"/>
                    <a:pt x="10259" y="18063"/>
                  </a:cubicBezTo>
                  <a:cubicBezTo>
                    <a:pt x="10929" y="17569"/>
                    <a:pt x="11618" y="17105"/>
                    <a:pt x="12264" y="16579"/>
                  </a:cubicBezTo>
                  <a:cubicBezTo>
                    <a:pt x="12897" y="16064"/>
                    <a:pt x="13473" y="15488"/>
                    <a:pt x="13975" y="14843"/>
                  </a:cubicBezTo>
                  <a:cubicBezTo>
                    <a:pt x="14043" y="14748"/>
                    <a:pt x="14118" y="14655"/>
                    <a:pt x="14187" y="14560"/>
                  </a:cubicBezTo>
                  <a:close/>
                  <a:moveTo>
                    <a:pt x="14263" y="14247"/>
                  </a:moveTo>
                  <a:lnTo>
                    <a:pt x="14263" y="14247"/>
                  </a:lnTo>
                  <a:cubicBezTo>
                    <a:pt x="14193" y="14354"/>
                    <a:pt x="14118" y="14459"/>
                    <a:pt x="14043" y="14566"/>
                  </a:cubicBezTo>
                  <a:cubicBezTo>
                    <a:pt x="13562" y="15225"/>
                    <a:pt x="12998" y="15821"/>
                    <a:pt x="12370" y="16347"/>
                  </a:cubicBezTo>
                  <a:cubicBezTo>
                    <a:pt x="11731" y="16886"/>
                    <a:pt x="11042" y="17362"/>
                    <a:pt x="10371" y="17857"/>
                  </a:cubicBezTo>
                  <a:cubicBezTo>
                    <a:pt x="9726" y="18333"/>
                    <a:pt x="9099" y="18835"/>
                    <a:pt x="8553" y="19423"/>
                  </a:cubicBezTo>
                  <a:cubicBezTo>
                    <a:pt x="8090" y="19920"/>
                    <a:pt x="7682" y="20470"/>
                    <a:pt x="7407" y="21091"/>
                  </a:cubicBezTo>
                  <a:cubicBezTo>
                    <a:pt x="7387" y="21115"/>
                    <a:pt x="7369" y="21141"/>
                    <a:pt x="7350" y="21166"/>
                  </a:cubicBezTo>
                  <a:cubicBezTo>
                    <a:pt x="7482" y="20545"/>
                    <a:pt x="7695" y="19944"/>
                    <a:pt x="8008" y="19386"/>
                  </a:cubicBezTo>
                  <a:cubicBezTo>
                    <a:pt x="8396" y="18671"/>
                    <a:pt x="8929" y="18039"/>
                    <a:pt x="9562" y="17525"/>
                  </a:cubicBezTo>
                  <a:cubicBezTo>
                    <a:pt x="10207" y="16998"/>
                    <a:pt x="10935" y="16591"/>
                    <a:pt x="11656" y="16177"/>
                  </a:cubicBezTo>
                  <a:cubicBezTo>
                    <a:pt x="12364" y="15770"/>
                    <a:pt x="13079" y="15356"/>
                    <a:pt x="13699" y="14817"/>
                  </a:cubicBezTo>
                  <a:cubicBezTo>
                    <a:pt x="13900" y="14641"/>
                    <a:pt x="14094" y="14453"/>
                    <a:pt x="14263" y="14247"/>
                  </a:cubicBezTo>
                  <a:close/>
                  <a:moveTo>
                    <a:pt x="12012" y="19205"/>
                  </a:moveTo>
                  <a:cubicBezTo>
                    <a:pt x="11474" y="20108"/>
                    <a:pt x="10678" y="20814"/>
                    <a:pt x="9901" y="21511"/>
                  </a:cubicBezTo>
                  <a:cubicBezTo>
                    <a:pt x="9418" y="21950"/>
                    <a:pt x="8929" y="22401"/>
                    <a:pt x="8503" y="22902"/>
                  </a:cubicBezTo>
                  <a:cubicBezTo>
                    <a:pt x="8792" y="22413"/>
                    <a:pt x="9105" y="21937"/>
                    <a:pt x="9463" y="21499"/>
                  </a:cubicBezTo>
                  <a:cubicBezTo>
                    <a:pt x="9920" y="20921"/>
                    <a:pt x="10447" y="20395"/>
                    <a:pt x="11011" y="19920"/>
                  </a:cubicBezTo>
                  <a:cubicBezTo>
                    <a:pt x="11167" y="19787"/>
                    <a:pt x="11324" y="19662"/>
                    <a:pt x="11486" y="19536"/>
                  </a:cubicBezTo>
                  <a:cubicBezTo>
                    <a:pt x="11569" y="19480"/>
                    <a:pt x="11656" y="19417"/>
                    <a:pt x="11737" y="19355"/>
                  </a:cubicBezTo>
                  <a:cubicBezTo>
                    <a:pt x="11806" y="19310"/>
                    <a:pt x="11876" y="19267"/>
                    <a:pt x="11945" y="19217"/>
                  </a:cubicBezTo>
                  <a:cubicBezTo>
                    <a:pt x="11963" y="19211"/>
                    <a:pt x="11988" y="19205"/>
                    <a:pt x="12012" y="19205"/>
                  </a:cubicBezTo>
                  <a:close/>
                  <a:moveTo>
                    <a:pt x="11712" y="19267"/>
                  </a:moveTo>
                  <a:lnTo>
                    <a:pt x="11712" y="19267"/>
                  </a:lnTo>
                  <a:cubicBezTo>
                    <a:pt x="11636" y="19318"/>
                    <a:pt x="11569" y="19373"/>
                    <a:pt x="11499" y="19423"/>
                  </a:cubicBezTo>
                  <a:cubicBezTo>
                    <a:pt x="11349" y="19536"/>
                    <a:pt x="11205" y="19649"/>
                    <a:pt x="11060" y="19762"/>
                  </a:cubicBezTo>
                  <a:cubicBezTo>
                    <a:pt x="10779" y="20001"/>
                    <a:pt x="10502" y="20250"/>
                    <a:pt x="10245" y="20514"/>
                  </a:cubicBezTo>
                  <a:cubicBezTo>
                    <a:pt x="9726" y="21040"/>
                    <a:pt x="9261" y="21618"/>
                    <a:pt x="8861" y="22237"/>
                  </a:cubicBezTo>
                  <a:cubicBezTo>
                    <a:pt x="8685" y="22507"/>
                    <a:pt x="8523" y="22783"/>
                    <a:pt x="8372" y="23065"/>
                  </a:cubicBezTo>
                  <a:cubicBezTo>
                    <a:pt x="8321" y="23128"/>
                    <a:pt x="8278" y="23191"/>
                    <a:pt x="8228" y="23253"/>
                  </a:cubicBezTo>
                  <a:cubicBezTo>
                    <a:pt x="8402" y="22914"/>
                    <a:pt x="8584" y="22582"/>
                    <a:pt x="8778" y="22257"/>
                  </a:cubicBezTo>
                  <a:cubicBezTo>
                    <a:pt x="9055" y="21792"/>
                    <a:pt x="9337" y="21335"/>
                    <a:pt x="9643" y="20897"/>
                  </a:cubicBezTo>
                  <a:cubicBezTo>
                    <a:pt x="9944" y="20476"/>
                    <a:pt x="10283" y="20082"/>
                    <a:pt x="10696" y="19769"/>
                  </a:cubicBezTo>
                  <a:cubicBezTo>
                    <a:pt x="10997" y="19543"/>
                    <a:pt x="11343" y="19361"/>
                    <a:pt x="11712" y="19267"/>
                  </a:cubicBezTo>
                  <a:close/>
                  <a:moveTo>
                    <a:pt x="1133" y="14529"/>
                  </a:moveTo>
                  <a:lnTo>
                    <a:pt x="1133" y="14529"/>
                  </a:lnTo>
                  <a:cubicBezTo>
                    <a:pt x="1528" y="14823"/>
                    <a:pt x="1904" y="15136"/>
                    <a:pt x="2249" y="15488"/>
                  </a:cubicBezTo>
                  <a:cubicBezTo>
                    <a:pt x="2869" y="16108"/>
                    <a:pt x="3401" y="16816"/>
                    <a:pt x="3834" y="17581"/>
                  </a:cubicBezTo>
                  <a:cubicBezTo>
                    <a:pt x="4242" y="18289"/>
                    <a:pt x="4574" y="19035"/>
                    <a:pt x="4887" y="19781"/>
                  </a:cubicBezTo>
                  <a:cubicBezTo>
                    <a:pt x="5206" y="20527"/>
                    <a:pt x="5507" y="21285"/>
                    <a:pt x="5859" y="22012"/>
                  </a:cubicBezTo>
                  <a:cubicBezTo>
                    <a:pt x="6184" y="22702"/>
                    <a:pt x="6560" y="23366"/>
                    <a:pt x="7005" y="23981"/>
                  </a:cubicBezTo>
                  <a:cubicBezTo>
                    <a:pt x="6498" y="23535"/>
                    <a:pt x="6015" y="23053"/>
                    <a:pt x="5582" y="22532"/>
                  </a:cubicBezTo>
                  <a:cubicBezTo>
                    <a:pt x="5038" y="21867"/>
                    <a:pt x="4555" y="21153"/>
                    <a:pt x="4161" y="20389"/>
                  </a:cubicBezTo>
                  <a:cubicBezTo>
                    <a:pt x="3765" y="19649"/>
                    <a:pt x="3476" y="18867"/>
                    <a:pt x="3201" y="18077"/>
                  </a:cubicBezTo>
                  <a:cubicBezTo>
                    <a:pt x="2932" y="17299"/>
                    <a:pt x="2657" y="16516"/>
                    <a:pt x="2223" y="15813"/>
                  </a:cubicBezTo>
                  <a:cubicBezTo>
                    <a:pt x="1929" y="15338"/>
                    <a:pt x="1566" y="14899"/>
                    <a:pt x="1133" y="14529"/>
                  </a:cubicBezTo>
                  <a:close/>
                  <a:moveTo>
                    <a:pt x="725" y="14153"/>
                  </a:moveTo>
                  <a:lnTo>
                    <a:pt x="725" y="14153"/>
                  </a:lnTo>
                  <a:cubicBezTo>
                    <a:pt x="882" y="14210"/>
                    <a:pt x="1040" y="14279"/>
                    <a:pt x="1190" y="14354"/>
                  </a:cubicBezTo>
                  <a:cubicBezTo>
                    <a:pt x="1558" y="14535"/>
                    <a:pt x="1910" y="14754"/>
                    <a:pt x="2243" y="14999"/>
                  </a:cubicBezTo>
                  <a:cubicBezTo>
                    <a:pt x="2912" y="15500"/>
                    <a:pt x="3496" y="16114"/>
                    <a:pt x="3997" y="16785"/>
                  </a:cubicBezTo>
                  <a:cubicBezTo>
                    <a:pt x="4529" y="17505"/>
                    <a:pt x="4974" y="18295"/>
                    <a:pt x="5364" y="19098"/>
                  </a:cubicBezTo>
                  <a:cubicBezTo>
                    <a:pt x="5752" y="19888"/>
                    <a:pt x="6109" y="20696"/>
                    <a:pt x="6441" y="21511"/>
                  </a:cubicBezTo>
                  <a:cubicBezTo>
                    <a:pt x="6773" y="22313"/>
                    <a:pt x="7062" y="23140"/>
                    <a:pt x="7237" y="23987"/>
                  </a:cubicBezTo>
                  <a:cubicBezTo>
                    <a:pt x="7250" y="24056"/>
                    <a:pt x="7262" y="24124"/>
                    <a:pt x="7274" y="24187"/>
                  </a:cubicBezTo>
                  <a:lnTo>
                    <a:pt x="7274" y="24193"/>
                  </a:lnTo>
                  <a:cubicBezTo>
                    <a:pt x="6785" y="23579"/>
                    <a:pt x="6397" y="22902"/>
                    <a:pt x="6053" y="22194"/>
                  </a:cubicBezTo>
                  <a:cubicBezTo>
                    <a:pt x="5695" y="21461"/>
                    <a:pt x="5388" y="20709"/>
                    <a:pt x="5069" y="19957"/>
                  </a:cubicBezTo>
                  <a:cubicBezTo>
                    <a:pt x="4755" y="19211"/>
                    <a:pt x="4430" y="18459"/>
                    <a:pt x="4040" y="17744"/>
                  </a:cubicBezTo>
                  <a:cubicBezTo>
                    <a:pt x="3621" y="16986"/>
                    <a:pt x="3126" y="16272"/>
                    <a:pt x="2524" y="15645"/>
                  </a:cubicBezTo>
                  <a:cubicBezTo>
                    <a:pt x="1992" y="15081"/>
                    <a:pt x="1384" y="14566"/>
                    <a:pt x="725" y="14153"/>
                  </a:cubicBezTo>
                  <a:close/>
                  <a:moveTo>
                    <a:pt x="12116" y="1"/>
                  </a:moveTo>
                  <a:cubicBezTo>
                    <a:pt x="12103" y="1"/>
                    <a:pt x="12091" y="9"/>
                    <a:pt x="12088" y="27"/>
                  </a:cubicBezTo>
                  <a:cubicBezTo>
                    <a:pt x="12058" y="132"/>
                    <a:pt x="12012" y="239"/>
                    <a:pt x="11957" y="340"/>
                  </a:cubicBezTo>
                  <a:cubicBezTo>
                    <a:pt x="11931" y="390"/>
                    <a:pt x="11900" y="433"/>
                    <a:pt x="11862" y="484"/>
                  </a:cubicBezTo>
                  <a:cubicBezTo>
                    <a:pt x="11832" y="522"/>
                    <a:pt x="11781" y="566"/>
                    <a:pt x="11775" y="615"/>
                  </a:cubicBezTo>
                  <a:lnTo>
                    <a:pt x="11775" y="621"/>
                  </a:lnTo>
                  <a:cubicBezTo>
                    <a:pt x="11668" y="760"/>
                    <a:pt x="11561" y="904"/>
                    <a:pt x="11462" y="1048"/>
                  </a:cubicBezTo>
                  <a:cubicBezTo>
                    <a:pt x="11236" y="1349"/>
                    <a:pt x="11023" y="1650"/>
                    <a:pt x="10817" y="1963"/>
                  </a:cubicBezTo>
                  <a:cubicBezTo>
                    <a:pt x="10403" y="2584"/>
                    <a:pt x="10033" y="3223"/>
                    <a:pt x="9738" y="3906"/>
                  </a:cubicBezTo>
                  <a:cubicBezTo>
                    <a:pt x="9455" y="4558"/>
                    <a:pt x="9275" y="5228"/>
                    <a:pt x="9130" y="5917"/>
                  </a:cubicBezTo>
                  <a:cubicBezTo>
                    <a:pt x="9012" y="6495"/>
                    <a:pt x="8917" y="7077"/>
                    <a:pt x="8804" y="7653"/>
                  </a:cubicBezTo>
                  <a:cubicBezTo>
                    <a:pt x="8729" y="7849"/>
                    <a:pt x="8660" y="8043"/>
                    <a:pt x="8590" y="8243"/>
                  </a:cubicBezTo>
                  <a:cubicBezTo>
                    <a:pt x="8560" y="8338"/>
                    <a:pt x="8529" y="8437"/>
                    <a:pt x="8491" y="8532"/>
                  </a:cubicBezTo>
                  <a:lnTo>
                    <a:pt x="8491" y="8526"/>
                  </a:lnTo>
                  <a:cubicBezTo>
                    <a:pt x="8515" y="8344"/>
                    <a:pt x="8535" y="8162"/>
                    <a:pt x="8553" y="7974"/>
                  </a:cubicBezTo>
                  <a:cubicBezTo>
                    <a:pt x="8584" y="7679"/>
                    <a:pt x="8610" y="7384"/>
                    <a:pt x="8628" y="7089"/>
                  </a:cubicBezTo>
                  <a:cubicBezTo>
                    <a:pt x="8679" y="6495"/>
                    <a:pt x="8711" y="5905"/>
                    <a:pt x="8711" y="5310"/>
                  </a:cubicBezTo>
                  <a:cubicBezTo>
                    <a:pt x="8711" y="4977"/>
                    <a:pt x="8697" y="4645"/>
                    <a:pt x="8679" y="4314"/>
                  </a:cubicBezTo>
                  <a:cubicBezTo>
                    <a:pt x="8676" y="4284"/>
                    <a:pt x="8650" y="4265"/>
                    <a:pt x="8627" y="4265"/>
                  </a:cubicBezTo>
                  <a:cubicBezTo>
                    <a:pt x="8611" y="4265"/>
                    <a:pt x="8596" y="4274"/>
                    <a:pt x="8590" y="4294"/>
                  </a:cubicBezTo>
                  <a:cubicBezTo>
                    <a:pt x="8402" y="4864"/>
                    <a:pt x="8278" y="5460"/>
                    <a:pt x="8222" y="6062"/>
                  </a:cubicBezTo>
                  <a:cubicBezTo>
                    <a:pt x="8165" y="6657"/>
                    <a:pt x="8177" y="7259"/>
                    <a:pt x="8260" y="7855"/>
                  </a:cubicBezTo>
                  <a:cubicBezTo>
                    <a:pt x="8297" y="8150"/>
                    <a:pt x="8353" y="8443"/>
                    <a:pt x="8428" y="8738"/>
                  </a:cubicBezTo>
                  <a:cubicBezTo>
                    <a:pt x="8266" y="9233"/>
                    <a:pt x="8127" y="9741"/>
                    <a:pt x="7996" y="10248"/>
                  </a:cubicBezTo>
                  <a:cubicBezTo>
                    <a:pt x="7996" y="10167"/>
                    <a:pt x="7989" y="10085"/>
                    <a:pt x="7983" y="9998"/>
                  </a:cubicBezTo>
                  <a:cubicBezTo>
                    <a:pt x="7996" y="9791"/>
                    <a:pt x="8002" y="9578"/>
                    <a:pt x="8002" y="9371"/>
                  </a:cubicBezTo>
                  <a:cubicBezTo>
                    <a:pt x="8002" y="8888"/>
                    <a:pt x="7977" y="8405"/>
                    <a:pt x="7927" y="7930"/>
                  </a:cubicBezTo>
                  <a:cubicBezTo>
                    <a:pt x="7826" y="6970"/>
                    <a:pt x="7620" y="6024"/>
                    <a:pt x="7319" y="5116"/>
                  </a:cubicBezTo>
                  <a:cubicBezTo>
                    <a:pt x="7149" y="4601"/>
                    <a:pt x="6949" y="4094"/>
                    <a:pt x="6718" y="3605"/>
                  </a:cubicBezTo>
                  <a:cubicBezTo>
                    <a:pt x="6710" y="3592"/>
                    <a:pt x="6695" y="3586"/>
                    <a:pt x="6681" y="3586"/>
                  </a:cubicBezTo>
                  <a:cubicBezTo>
                    <a:pt x="6661" y="3586"/>
                    <a:pt x="6643" y="3598"/>
                    <a:pt x="6643" y="3624"/>
                  </a:cubicBezTo>
                  <a:cubicBezTo>
                    <a:pt x="6686" y="4682"/>
                    <a:pt x="6868" y="5729"/>
                    <a:pt x="7118" y="6764"/>
                  </a:cubicBezTo>
                  <a:cubicBezTo>
                    <a:pt x="7237" y="7265"/>
                    <a:pt x="7381" y="7760"/>
                    <a:pt x="7519" y="8262"/>
                  </a:cubicBezTo>
                  <a:cubicBezTo>
                    <a:pt x="7644" y="8706"/>
                    <a:pt x="7771" y="9165"/>
                    <a:pt x="7838" y="9628"/>
                  </a:cubicBezTo>
                  <a:cubicBezTo>
                    <a:pt x="7876" y="9885"/>
                    <a:pt x="7896" y="10143"/>
                    <a:pt x="7890" y="10398"/>
                  </a:cubicBezTo>
                  <a:cubicBezTo>
                    <a:pt x="7890" y="10493"/>
                    <a:pt x="7883" y="10580"/>
                    <a:pt x="7870" y="10669"/>
                  </a:cubicBezTo>
                  <a:cubicBezTo>
                    <a:pt x="7870" y="10675"/>
                    <a:pt x="7864" y="10687"/>
                    <a:pt x="7864" y="10693"/>
                  </a:cubicBezTo>
                  <a:cubicBezTo>
                    <a:pt x="7858" y="10707"/>
                    <a:pt x="7864" y="10713"/>
                    <a:pt x="7864" y="10725"/>
                  </a:cubicBezTo>
                  <a:cubicBezTo>
                    <a:pt x="7864" y="10762"/>
                    <a:pt x="7858" y="10806"/>
                    <a:pt x="7852" y="10849"/>
                  </a:cubicBezTo>
                  <a:cubicBezTo>
                    <a:pt x="7846" y="10863"/>
                    <a:pt x="7846" y="10881"/>
                    <a:pt x="7838" y="10895"/>
                  </a:cubicBezTo>
                  <a:cubicBezTo>
                    <a:pt x="7589" y="11991"/>
                    <a:pt x="7407" y="13094"/>
                    <a:pt x="7282" y="14210"/>
                  </a:cubicBezTo>
                  <a:cubicBezTo>
                    <a:pt x="7250" y="14077"/>
                    <a:pt x="7219" y="13947"/>
                    <a:pt x="7181" y="13814"/>
                  </a:cubicBezTo>
                  <a:cubicBezTo>
                    <a:pt x="7112" y="13539"/>
                    <a:pt x="7037" y="13256"/>
                    <a:pt x="6961" y="12981"/>
                  </a:cubicBezTo>
                  <a:cubicBezTo>
                    <a:pt x="6805" y="12417"/>
                    <a:pt x="6629" y="11853"/>
                    <a:pt x="6455" y="11295"/>
                  </a:cubicBezTo>
                  <a:cubicBezTo>
                    <a:pt x="6285" y="10744"/>
                    <a:pt x="6109" y="10192"/>
                    <a:pt x="5934" y="9640"/>
                  </a:cubicBezTo>
                  <a:cubicBezTo>
                    <a:pt x="5758" y="9120"/>
                    <a:pt x="5564" y="8601"/>
                    <a:pt x="5226" y="8162"/>
                  </a:cubicBezTo>
                  <a:cubicBezTo>
                    <a:pt x="4919" y="7748"/>
                    <a:pt x="4505" y="7403"/>
                    <a:pt x="4054" y="7146"/>
                  </a:cubicBezTo>
                  <a:cubicBezTo>
                    <a:pt x="3991" y="7097"/>
                    <a:pt x="3928" y="7045"/>
                    <a:pt x="3860" y="7002"/>
                  </a:cubicBezTo>
                  <a:cubicBezTo>
                    <a:pt x="3822" y="6970"/>
                    <a:pt x="3785" y="6939"/>
                    <a:pt x="3740" y="6915"/>
                  </a:cubicBezTo>
                  <a:cubicBezTo>
                    <a:pt x="3734" y="6915"/>
                    <a:pt x="3727" y="6915"/>
                    <a:pt x="3721" y="6921"/>
                  </a:cubicBezTo>
                  <a:lnTo>
                    <a:pt x="3721" y="6915"/>
                  </a:lnTo>
                  <a:cubicBezTo>
                    <a:pt x="3719" y="6914"/>
                    <a:pt x="3717" y="6914"/>
                    <a:pt x="3715" y="6914"/>
                  </a:cubicBezTo>
                  <a:cubicBezTo>
                    <a:pt x="3698" y="6914"/>
                    <a:pt x="3686" y="6934"/>
                    <a:pt x="3702" y="6946"/>
                  </a:cubicBezTo>
                  <a:cubicBezTo>
                    <a:pt x="3727" y="6958"/>
                    <a:pt x="3753" y="6976"/>
                    <a:pt x="3777" y="6996"/>
                  </a:cubicBezTo>
                  <a:lnTo>
                    <a:pt x="3777" y="7002"/>
                  </a:lnTo>
                  <a:cubicBezTo>
                    <a:pt x="3771" y="6996"/>
                    <a:pt x="3765" y="6990"/>
                    <a:pt x="3753" y="6984"/>
                  </a:cubicBezTo>
                  <a:cubicBezTo>
                    <a:pt x="3751" y="6983"/>
                    <a:pt x="3750" y="6983"/>
                    <a:pt x="3748" y="6983"/>
                  </a:cubicBezTo>
                  <a:cubicBezTo>
                    <a:pt x="3731" y="6983"/>
                    <a:pt x="3717" y="7015"/>
                    <a:pt x="3734" y="7027"/>
                  </a:cubicBezTo>
                  <a:cubicBezTo>
                    <a:pt x="3785" y="7051"/>
                    <a:pt x="3834" y="7083"/>
                    <a:pt x="3884" y="7109"/>
                  </a:cubicBezTo>
                  <a:cubicBezTo>
                    <a:pt x="4010" y="7253"/>
                    <a:pt x="4123" y="7409"/>
                    <a:pt x="4210" y="7585"/>
                  </a:cubicBezTo>
                  <a:cubicBezTo>
                    <a:pt x="4335" y="7829"/>
                    <a:pt x="4410" y="8092"/>
                    <a:pt x="4462" y="8362"/>
                  </a:cubicBezTo>
                  <a:cubicBezTo>
                    <a:pt x="4561" y="8920"/>
                    <a:pt x="4529" y="9490"/>
                    <a:pt x="4549" y="10054"/>
                  </a:cubicBezTo>
                  <a:cubicBezTo>
                    <a:pt x="4561" y="10343"/>
                    <a:pt x="4580" y="10631"/>
                    <a:pt x="4636" y="10919"/>
                  </a:cubicBezTo>
                  <a:cubicBezTo>
                    <a:pt x="4693" y="11188"/>
                    <a:pt x="4780" y="11459"/>
                    <a:pt x="4887" y="11714"/>
                  </a:cubicBezTo>
                  <a:cubicBezTo>
                    <a:pt x="5107" y="12241"/>
                    <a:pt x="5420" y="12724"/>
                    <a:pt x="5784" y="13163"/>
                  </a:cubicBezTo>
                  <a:cubicBezTo>
                    <a:pt x="6221" y="13695"/>
                    <a:pt x="6730" y="14172"/>
                    <a:pt x="7237" y="14641"/>
                  </a:cubicBezTo>
                  <a:cubicBezTo>
                    <a:pt x="7175" y="15219"/>
                    <a:pt x="7131" y="15801"/>
                    <a:pt x="7094" y="16385"/>
                  </a:cubicBezTo>
                  <a:cubicBezTo>
                    <a:pt x="7049" y="17186"/>
                    <a:pt x="7031" y="17994"/>
                    <a:pt x="7031" y="18803"/>
                  </a:cubicBezTo>
                  <a:cubicBezTo>
                    <a:pt x="6961" y="18572"/>
                    <a:pt x="6868" y="18340"/>
                    <a:pt x="6773" y="18121"/>
                  </a:cubicBezTo>
                  <a:cubicBezTo>
                    <a:pt x="6748" y="18063"/>
                    <a:pt x="6718" y="18008"/>
                    <a:pt x="6692" y="17951"/>
                  </a:cubicBezTo>
                  <a:lnTo>
                    <a:pt x="6692" y="17939"/>
                  </a:lnTo>
                  <a:cubicBezTo>
                    <a:pt x="6692" y="17926"/>
                    <a:pt x="6680" y="17913"/>
                    <a:pt x="6680" y="17901"/>
                  </a:cubicBezTo>
                  <a:cubicBezTo>
                    <a:pt x="6667" y="17881"/>
                    <a:pt x="6661" y="17857"/>
                    <a:pt x="6655" y="17838"/>
                  </a:cubicBezTo>
                  <a:cubicBezTo>
                    <a:pt x="6643" y="17788"/>
                    <a:pt x="6635" y="17744"/>
                    <a:pt x="6629" y="17693"/>
                  </a:cubicBezTo>
                  <a:cubicBezTo>
                    <a:pt x="6629" y="17681"/>
                    <a:pt x="6635" y="17669"/>
                    <a:pt x="6635" y="17656"/>
                  </a:cubicBezTo>
                  <a:cubicBezTo>
                    <a:pt x="6649" y="17606"/>
                    <a:pt x="6661" y="17562"/>
                    <a:pt x="6673" y="17519"/>
                  </a:cubicBezTo>
                  <a:cubicBezTo>
                    <a:pt x="6680" y="17505"/>
                    <a:pt x="6692" y="17493"/>
                    <a:pt x="6698" y="17481"/>
                  </a:cubicBezTo>
                  <a:cubicBezTo>
                    <a:pt x="6710" y="17475"/>
                    <a:pt x="6724" y="17462"/>
                    <a:pt x="6736" y="17444"/>
                  </a:cubicBezTo>
                  <a:cubicBezTo>
                    <a:pt x="6742" y="17424"/>
                    <a:pt x="6748" y="17406"/>
                    <a:pt x="6761" y="17380"/>
                  </a:cubicBezTo>
                  <a:cubicBezTo>
                    <a:pt x="6793" y="17317"/>
                    <a:pt x="6817" y="17250"/>
                    <a:pt x="6837" y="17180"/>
                  </a:cubicBezTo>
                  <a:cubicBezTo>
                    <a:pt x="6880" y="17042"/>
                    <a:pt x="6886" y="16892"/>
                    <a:pt x="6880" y="16747"/>
                  </a:cubicBezTo>
                  <a:cubicBezTo>
                    <a:pt x="6886" y="16528"/>
                    <a:pt x="6861" y="16310"/>
                    <a:pt x="6817" y="16090"/>
                  </a:cubicBezTo>
                  <a:cubicBezTo>
                    <a:pt x="6785" y="15870"/>
                    <a:pt x="6748" y="15657"/>
                    <a:pt x="6698" y="15445"/>
                  </a:cubicBezTo>
                  <a:cubicBezTo>
                    <a:pt x="6667" y="15281"/>
                    <a:pt x="6623" y="15124"/>
                    <a:pt x="6573" y="14968"/>
                  </a:cubicBezTo>
                  <a:cubicBezTo>
                    <a:pt x="6573" y="14962"/>
                    <a:pt x="6573" y="14948"/>
                    <a:pt x="6567" y="14942"/>
                  </a:cubicBezTo>
                  <a:lnTo>
                    <a:pt x="6567" y="14930"/>
                  </a:lnTo>
                  <a:cubicBezTo>
                    <a:pt x="6548" y="14887"/>
                    <a:pt x="6536" y="14835"/>
                    <a:pt x="6522" y="14792"/>
                  </a:cubicBezTo>
                  <a:cubicBezTo>
                    <a:pt x="6522" y="14786"/>
                    <a:pt x="6510" y="14780"/>
                    <a:pt x="6504" y="14780"/>
                  </a:cubicBezTo>
                  <a:lnTo>
                    <a:pt x="6504" y="14768"/>
                  </a:lnTo>
                  <a:cubicBezTo>
                    <a:pt x="6501" y="14744"/>
                    <a:pt x="6484" y="14733"/>
                    <a:pt x="6467" y="14733"/>
                  </a:cubicBezTo>
                  <a:cubicBezTo>
                    <a:pt x="6451" y="14733"/>
                    <a:pt x="6435" y="14742"/>
                    <a:pt x="6429" y="14760"/>
                  </a:cubicBezTo>
                  <a:cubicBezTo>
                    <a:pt x="6229" y="15469"/>
                    <a:pt x="6154" y="16203"/>
                    <a:pt x="6253" y="16935"/>
                  </a:cubicBezTo>
                  <a:cubicBezTo>
                    <a:pt x="6267" y="17036"/>
                    <a:pt x="6279" y="17129"/>
                    <a:pt x="6297" y="17230"/>
                  </a:cubicBezTo>
                  <a:cubicBezTo>
                    <a:pt x="6273" y="17192"/>
                    <a:pt x="6253" y="17155"/>
                    <a:pt x="6229" y="17117"/>
                  </a:cubicBezTo>
                  <a:cubicBezTo>
                    <a:pt x="5815" y="16484"/>
                    <a:pt x="5301" y="15920"/>
                    <a:pt x="4705" y="15451"/>
                  </a:cubicBezTo>
                  <a:cubicBezTo>
                    <a:pt x="4367" y="15181"/>
                    <a:pt x="4010" y="14948"/>
                    <a:pt x="3627" y="14748"/>
                  </a:cubicBezTo>
                  <a:cubicBezTo>
                    <a:pt x="3620" y="14745"/>
                    <a:pt x="3613" y="14744"/>
                    <a:pt x="3607" y="14744"/>
                  </a:cubicBezTo>
                  <a:cubicBezTo>
                    <a:pt x="3574" y="14744"/>
                    <a:pt x="3556" y="14780"/>
                    <a:pt x="3577" y="14811"/>
                  </a:cubicBezTo>
                  <a:cubicBezTo>
                    <a:pt x="4173" y="15688"/>
                    <a:pt x="4905" y="16478"/>
                    <a:pt x="5740" y="17143"/>
                  </a:cubicBezTo>
                  <a:cubicBezTo>
                    <a:pt x="5972" y="17331"/>
                    <a:pt x="6215" y="17505"/>
                    <a:pt x="6461" y="17675"/>
                  </a:cubicBezTo>
                  <a:cubicBezTo>
                    <a:pt x="6467" y="17675"/>
                    <a:pt x="6473" y="17681"/>
                    <a:pt x="6479" y="17681"/>
                  </a:cubicBezTo>
                  <a:cubicBezTo>
                    <a:pt x="6504" y="17731"/>
                    <a:pt x="6530" y="17782"/>
                    <a:pt x="6560" y="17832"/>
                  </a:cubicBezTo>
                  <a:cubicBezTo>
                    <a:pt x="6560" y="17844"/>
                    <a:pt x="6560" y="17851"/>
                    <a:pt x="6567" y="17857"/>
                  </a:cubicBezTo>
                  <a:cubicBezTo>
                    <a:pt x="6573" y="17881"/>
                    <a:pt x="6579" y="17913"/>
                    <a:pt x="6597" y="17939"/>
                  </a:cubicBezTo>
                  <a:cubicBezTo>
                    <a:pt x="6605" y="17951"/>
                    <a:pt x="6611" y="17964"/>
                    <a:pt x="6617" y="17976"/>
                  </a:cubicBezTo>
                  <a:cubicBezTo>
                    <a:pt x="6623" y="17982"/>
                    <a:pt x="6629" y="17982"/>
                    <a:pt x="6635" y="17988"/>
                  </a:cubicBezTo>
                  <a:cubicBezTo>
                    <a:pt x="6643" y="17994"/>
                    <a:pt x="6643" y="18008"/>
                    <a:pt x="6649" y="18014"/>
                  </a:cubicBezTo>
                  <a:cubicBezTo>
                    <a:pt x="6736" y="18208"/>
                    <a:pt x="6823" y="18402"/>
                    <a:pt x="6892" y="18603"/>
                  </a:cubicBezTo>
                  <a:cubicBezTo>
                    <a:pt x="6943" y="18740"/>
                    <a:pt x="6987" y="18879"/>
                    <a:pt x="7031" y="19017"/>
                  </a:cubicBezTo>
                  <a:cubicBezTo>
                    <a:pt x="7037" y="20082"/>
                    <a:pt x="7074" y="21153"/>
                    <a:pt x="7137" y="22219"/>
                  </a:cubicBezTo>
                  <a:cubicBezTo>
                    <a:pt x="7161" y="22645"/>
                    <a:pt x="7193" y="23078"/>
                    <a:pt x="7225" y="23504"/>
                  </a:cubicBezTo>
                  <a:cubicBezTo>
                    <a:pt x="7068" y="22914"/>
                    <a:pt x="6868" y="22338"/>
                    <a:pt x="6649" y="21774"/>
                  </a:cubicBezTo>
                  <a:cubicBezTo>
                    <a:pt x="6322" y="20947"/>
                    <a:pt x="5958" y="20132"/>
                    <a:pt x="5576" y="19324"/>
                  </a:cubicBezTo>
                  <a:cubicBezTo>
                    <a:pt x="5194" y="18515"/>
                    <a:pt x="4768" y="17725"/>
                    <a:pt x="4254" y="16986"/>
                  </a:cubicBezTo>
                  <a:cubicBezTo>
                    <a:pt x="3765" y="16290"/>
                    <a:pt x="3195" y="15645"/>
                    <a:pt x="2524" y="15106"/>
                  </a:cubicBezTo>
                  <a:cubicBezTo>
                    <a:pt x="1897" y="14598"/>
                    <a:pt x="1176" y="14184"/>
                    <a:pt x="400" y="13959"/>
                  </a:cubicBezTo>
                  <a:cubicBezTo>
                    <a:pt x="300" y="13903"/>
                    <a:pt x="205" y="13852"/>
                    <a:pt x="105" y="13808"/>
                  </a:cubicBezTo>
                  <a:cubicBezTo>
                    <a:pt x="102" y="13806"/>
                    <a:pt x="98" y="13805"/>
                    <a:pt x="95" y="13805"/>
                  </a:cubicBezTo>
                  <a:cubicBezTo>
                    <a:pt x="80" y="13805"/>
                    <a:pt x="71" y="13823"/>
                    <a:pt x="86" y="13834"/>
                  </a:cubicBezTo>
                  <a:cubicBezTo>
                    <a:pt x="124" y="13858"/>
                    <a:pt x="161" y="13883"/>
                    <a:pt x="199" y="13903"/>
                  </a:cubicBezTo>
                  <a:lnTo>
                    <a:pt x="193" y="13903"/>
                  </a:lnTo>
                  <a:cubicBezTo>
                    <a:pt x="161" y="13883"/>
                    <a:pt x="124" y="13871"/>
                    <a:pt x="92" y="13852"/>
                  </a:cubicBezTo>
                  <a:cubicBezTo>
                    <a:pt x="89" y="13851"/>
                    <a:pt x="86" y="13850"/>
                    <a:pt x="83" y="13850"/>
                  </a:cubicBezTo>
                  <a:cubicBezTo>
                    <a:pt x="70" y="13850"/>
                    <a:pt x="62" y="13860"/>
                    <a:pt x="62" y="13871"/>
                  </a:cubicBezTo>
                  <a:lnTo>
                    <a:pt x="48" y="13871"/>
                  </a:lnTo>
                  <a:cubicBezTo>
                    <a:pt x="46" y="13871"/>
                    <a:pt x="44" y="13871"/>
                    <a:pt x="42" y="13871"/>
                  </a:cubicBezTo>
                  <a:cubicBezTo>
                    <a:pt x="15" y="13871"/>
                    <a:pt x="1" y="13910"/>
                    <a:pt x="30" y="13921"/>
                  </a:cubicBezTo>
                  <a:cubicBezTo>
                    <a:pt x="86" y="13933"/>
                    <a:pt x="143" y="13953"/>
                    <a:pt x="199" y="13971"/>
                  </a:cubicBezTo>
                  <a:cubicBezTo>
                    <a:pt x="933" y="14404"/>
                    <a:pt x="1572" y="14968"/>
                    <a:pt x="2035" y="15682"/>
                  </a:cubicBezTo>
                  <a:cubicBezTo>
                    <a:pt x="2487" y="16371"/>
                    <a:pt x="2781" y="17149"/>
                    <a:pt x="3051" y="17919"/>
                  </a:cubicBezTo>
                  <a:cubicBezTo>
                    <a:pt x="3326" y="18709"/>
                    <a:pt x="3597" y="19498"/>
                    <a:pt x="3965" y="20244"/>
                  </a:cubicBezTo>
                  <a:cubicBezTo>
                    <a:pt x="4349" y="21010"/>
                    <a:pt x="4806" y="21730"/>
                    <a:pt x="5326" y="22401"/>
                  </a:cubicBezTo>
                  <a:cubicBezTo>
                    <a:pt x="5859" y="23071"/>
                    <a:pt x="6455" y="23686"/>
                    <a:pt x="7106" y="24236"/>
                  </a:cubicBezTo>
                  <a:cubicBezTo>
                    <a:pt x="7169" y="24288"/>
                    <a:pt x="7231" y="24337"/>
                    <a:pt x="7294" y="24381"/>
                  </a:cubicBezTo>
                  <a:cubicBezTo>
                    <a:pt x="7325" y="24800"/>
                    <a:pt x="7363" y="25214"/>
                    <a:pt x="7401" y="25628"/>
                  </a:cubicBezTo>
                  <a:lnTo>
                    <a:pt x="7401" y="25635"/>
                  </a:lnTo>
                  <a:lnTo>
                    <a:pt x="7401" y="25641"/>
                  </a:lnTo>
                  <a:cubicBezTo>
                    <a:pt x="7432" y="25948"/>
                    <a:pt x="7462" y="26249"/>
                    <a:pt x="7488" y="26556"/>
                  </a:cubicBezTo>
                  <a:cubicBezTo>
                    <a:pt x="7507" y="26819"/>
                    <a:pt x="7532" y="27088"/>
                    <a:pt x="7569" y="27358"/>
                  </a:cubicBezTo>
                  <a:cubicBezTo>
                    <a:pt x="7595" y="27628"/>
                    <a:pt x="7626" y="27898"/>
                    <a:pt x="7650" y="28167"/>
                  </a:cubicBezTo>
                  <a:cubicBezTo>
                    <a:pt x="7676" y="28418"/>
                    <a:pt x="7708" y="28662"/>
                    <a:pt x="7733" y="28907"/>
                  </a:cubicBezTo>
                  <a:cubicBezTo>
                    <a:pt x="7736" y="28943"/>
                    <a:pt x="7763" y="28960"/>
                    <a:pt x="7792" y="28960"/>
                  </a:cubicBezTo>
                  <a:cubicBezTo>
                    <a:pt x="7817" y="28960"/>
                    <a:pt x="7843" y="28948"/>
                    <a:pt x="7858" y="28925"/>
                  </a:cubicBezTo>
                  <a:cubicBezTo>
                    <a:pt x="7867" y="28932"/>
                    <a:pt x="7880" y="28936"/>
                    <a:pt x="7892" y="28936"/>
                  </a:cubicBezTo>
                  <a:cubicBezTo>
                    <a:pt x="7923" y="28936"/>
                    <a:pt x="7955" y="28915"/>
                    <a:pt x="7945" y="28875"/>
                  </a:cubicBezTo>
                  <a:cubicBezTo>
                    <a:pt x="7890" y="28586"/>
                    <a:pt x="7832" y="28298"/>
                    <a:pt x="7783" y="28010"/>
                  </a:cubicBezTo>
                  <a:cubicBezTo>
                    <a:pt x="7714" y="27339"/>
                    <a:pt x="7650" y="26669"/>
                    <a:pt x="7589" y="26004"/>
                  </a:cubicBezTo>
                  <a:cubicBezTo>
                    <a:pt x="7595" y="25402"/>
                    <a:pt x="7670" y="24800"/>
                    <a:pt x="7864" y="24230"/>
                  </a:cubicBezTo>
                  <a:cubicBezTo>
                    <a:pt x="7933" y="24030"/>
                    <a:pt x="8014" y="23842"/>
                    <a:pt x="8109" y="23654"/>
                  </a:cubicBezTo>
                  <a:cubicBezTo>
                    <a:pt x="8153" y="23567"/>
                    <a:pt x="8202" y="23478"/>
                    <a:pt x="8260" y="23397"/>
                  </a:cubicBezTo>
                  <a:cubicBezTo>
                    <a:pt x="8434" y="23146"/>
                    <a:pt x="8628" y="22914"/>
                    <a:pt x="8830" y="22695"/>
                  </a:cubicBezTo>
                  <a:cubicBezTo>
                    <a:pt x="9525" y="21937"/>
                    <a:pt x="10334" y="21311"/>
                    <a:pt x="11048" y="20577"/>
                  </a:cubicBezTo>
                  <a:cubicBezTo>
                    <a:pt x="11462" y="20151"/>
                    <a:pt x="11844" y="19686"/>
                    <a:pt x="12139" y="19173"/>
                  </a:cubicBezTo>
                  <a:cubicBezTo>
                    <a:pt x="12161" y="19138"/>
                    <a:pt x="12136" y="19098"/>
                    <a:pt x="12102" y="19098"/>
                  </a:cubicBezTo>
                  <a:cubicBezTo>
                    <a:pt x="12100" y="19098"/>
                    <a:pt x="12098" y="19098"/>
                    <a:pt x="12095" y="19098"/>
                  </a:cubicBezTo>
                  <a:cubicBezTo>
                    <a:pt x="12058" y="19104"/>
                    <a:pt x="12026" y="19104"/>
                    <a:pt x="11988" y="19110"/>
                  </a:cubicBezTo>
                  <a:cubicBezTo>
                    <a:pt x="11985" y="19107"/>
                    <a:pt x="11980" y="19106"/>
                    <a:pt x="11975" y="19106"/>
                  </a:cubicBezTo>
                  <a:cubicBezTo>
                    <a:pt x="11969" y="19106"/>
                    <a:pt x="11963" y="19107"/>
                    <a:pt x="11957" y="19110"/>
                  </a:cubicBezTo>
                  <a:cubicBezTo>
                    <a:pt x="11951" y="19110"/>
                    <a:pt x="11951" y="19116"/>
                    <a:pt x="11945" y="19116"/>
                  </a:cubicBezTo>
                  <a:cubicBezTo>
                    <a:pt x="11023" y="19261"/>
                    <a:pt x="10271" y="19912"/>
                    <a:pt x="9719" y="20640"/>
                  </a:cubicBezTo>
                  <a:cubicBezTo>
                    <a:pt x="9388" y="21078"/>
                    <a:pt x="9111" y="21548"/>
                    <a:pt x="8830" y="22018"/>
                  </a:cubicBezTo>
                  <a:cubicBezTo>
                    <a:pt x="8553" y="22477"/>
                    <a:pt x="8297" y="22940"/>
                    <a:pt x="8058" y="23417"/>
                  </a:cubicBezTo>
                  <a:cubicBezTo>
                    <a:pt x="8014" y="23516"/>
                    <a:pt x="7965" y="23611"/>
                    <a:pt x="7921" y="23704"/>
                  </a:cubicBezTo>
                  <a:cubicBezTo>
                    <a:pt x="7733" y="24024"/>
                    <a:pt x="7575" y="24369"/>
                    <a:pt x="7470" y="24719"/>
                  </a:cubicBezTo>
                  <a:cubicBezTo>
                    <a:pt x="7462" y="24620"/>
                    <a:pt x="7450" y="24513"/>
                    <a:pt x="7444" y="24406"/>
                  </a:cubicBezTo>
                  <a:cubicBezTo>
                    <a:pt x="7450" y="24387"/>
                    <a:pt x="7450" y="24363"/>
                    <a:pt x="7438" y="24343"/>
                  </a:cubicBezTo>
                  <a:cubicBezTo>
                    <a:pt x="7401" y="23880"/>
                    <a:pt x="7363" y="23409"/>
                    <a:pt x="7331" y="22946"/>
                  </a:cubicBezTo>
                  <a:cubicBezTo>
                    <a:pt x="7300" y="22520"/>
                    <a:pt x="7274" y="22093"/>
                    <a:pt x="7256" y="21673"/>
                  </a:cubicBezTo>
                  <a:cubicBezTo>
                    <a:pt x="7256" y="21649"/>
                    <a:pt x="7262" y="21630"/>
                    <a:pt x="7262" y="21612"/>
                  </a:cubicBezTo>
                  <a:cubicBezTo>
                    <a:pt x="7262" y="21604"/>
                    <a:pt x="7268" y="21604"/>
                    <a:pt x="7268" y="21604"/>
                  </a:cubicBezTo>
                  <a:cubicBezTo>
                    <a:pt x="7312" y="21467"/>
                    <a:pt x="7369" y="21341"/>
                    <a:pt x="7419" y="21210"/>
                  </a:cubicBezTo>
                  <a:cubicBezTo>
                    <a:pt x="7563" y="21040"/>
                    <a:pt x="7714" y="20884"/>
                    <a:pt x="7890" y="20739"/>
                  </a:cubicBezTo>
                  <a:cubicBezTo>
                    <a:pt x="8171" y="20496"/>
                    <a:pt x="8478" y="20296"/>
                    <a:pt x="8798" y="20108"/>
                  </a:cubicBezTo>
                  <a:cubicBezTo>
                    <a:pt x="9105" y="19912"/>
                    <a:pt x="9418" y="19731"/>
                    <a:pt x="9726" y="19536"/>
                  </a:cubicBezTo>
                  <a:cubicBezTo>
                    <a:pt x="10027" y="19342"/>
                    <a:pt x="10320" y="19136"/>
                    <a:pt x="10603" y="18916"/>
                  </a:cubicBezTo>
                  <a:cubicBezTo>
                    <a:pt x="11173" y="18477"/>
                    <a:pt x="11706" y="17994"/>
                    <a:pt x="12200" y="17475"/>
                  </a:cubicBezTo>
                  <a:cubicBezTo>
                    <a:pt x="12697" y="16949"/>
                    <a:pt x="13154" y="16391"/>
                    <a:pt x="13562" y="15801"/>
                  </a:cubicBezTo>
                  <a:cubicBezTo>
                    <a:pt x="13962" y="15212"/>
                    <a:pt x="14326" y="14586"/>
                    <a:pt x="14627" y="13940"/>
                  </a:cubicBezTo>
                  <a:cubicBezTo>
                    <a:pt x="14652" y="13889"/>
                    <a:pt x="14676" y="13840"/>
                    <a:pt x="14696" y="13790"/>
                  </a:cubicBezTo>
                  <a:cubicBezTo>
                    <a:pt x="14890" y="13464"/>
                    <a:pt x="15066" y="13119"/>
                    <a:pt x="15222" y="12775"/>
                  </a:cubicBezTo>
                  <a:cubicBezTo>
                    <a:pt x="15246" y="12712"/>
                    <a:pt x="15272" y="12648"/>
                    <a:pt x="15291" y="12587"/>
                  </a:cubicBezTo>
                  <a:cubicBezTo>
                    <a:pt x="15322" y="12524"/>
                    <a:pt x="15347" y="12460"/>
                    <a:pt x="15367" y="12399"/>
                  </a:cubicBezTo>
                  <a:cubicBezTo>
                    <a:pt x="15379" y="12368"/>
                    <a:pt x="15351" y="12341"/>
                    <a:pt x="15324" y="12341"/>
                  </a:cubicBezTo>
                  <a:cubicBezTo>
                    <a:pt x="15311" y="12341"/>
                    <a:pt x="15299" y="12347"/>
                    <a:pt x="15291" y="12361"/>
                  </a:cubicBezTo>
                  <a:cubicBezTo>
                    <a:pt x="15171" y="12561"/>
                    <a:pt x="15078" y="12775"/>
                    <a:pt x="14971" y="12981"/>
                  </a:cubicBezTo>
                  <a:cubicBezTo>
                    <a:pt x="14864" y="13181"/>
                    <a:pt x="14751" y="13382"/>
                    <a:pt x="14633" y="13576"/>
                  </a:cubicBezTo>
                  <a:cubicBezTo>
                    <a:pt x="14395" y="13940"/>
                    <a:pt x="14118" y="14279"/>
                    <a:pt x="13799" y="14580"/>
                  </a:cubicBezTo>
                  <a:cubicBezTo>
                    <a:pt x="13198" y="15144"/>
                    <a:pt x="12483" y="15576"/>
                    <a:pt x="11769" y="15989"/>
                  </a:cubicBezTo>
                  <a:cubicBezTo>
                    <a:pt x="11048" y="16403"/>
                    <a:pt x="10314" y="16810"/>
                    <a:pt x="9651" y="17317"/>
                  </a:cubicBezTo>
                  <a:cubicBezTo>
                    <a:pt x="9004" y="17820"/>
                    <a:pt x="8460" y="18433"/>
                    <a:pt x="8040" y="19136"/>
                  </a:cubicBezTo>
                  <a:cubicBezTo>
                    <a:pt x="7644" y="19807"/>
                    <a:pt x="7369" y="20551"/>
                    <a:pt x="7237" y="21323"/>
                  </a:cubicBezTo>
                  <a:cubicBezTo>
                    <a:pt x="7187" y="20264"/>
                    <a:pt x="7161" y="19191"/>
                    <a:pt x="7175" y="18127"/>
                  </a:cubicBezTo>
                  <a:cubicBezTo>
                    <a:pt x="7193" y="18121"/>
                    <a:pt x="7199" y="18115"/>
                    <a:pt x="7207" y="18095"/>
                  </a:cubicBezTo>
                  <a:cubicBezTo>
                    <a:pt x="7387" y="17105"/>
                    <a:pt x="8139" y="16359"/>
                    <a:pt x="8891" y="15758"/>
                  </a:cubicBezTo>
                  <a:cubicBezTo>
                    <a:pt x="9299" y="15425"/>
                    <a:pt x="9726" y="15106"/>
                    <a:pt x="10126" y="14768"/>
                  </a:cubicBezTo>
                  <a:cubicBezTo>
                    <a:pt x="10534" y="14416"/>
                    <a:pt x="10929" y="14053"/>
                    <a:pt x="11311" y="13670"/>
                  </a:cubicBezTo>
                  <a:cubicBezTo>
                    <a:pt x="11731" y="13244"/>
                    <a:pt x="12133" y="12799"/>
                    <a:pt x="12521" y="12336"/>
                  </a:cubicBezTo>
                  <a:cubicBezTo>
                    <a:pt x="12543" y="12308"/>
                    <a:pt x="12517" y="12270"/>
                    <a:pt x="12484" y="12270"/>
                  </a:cubicBezTo>
                  <a:cubicBezTo>
                    <a:pt x="12480" y="12270"/>
                    <a:pt x="12476" y="12271"/>
                    <a:pt x="12471" y="12272"/>
                  </a:cubicBezTo>
                  <a:cubicBezTo>
                    <a:pt x="11975" y="12361"/>
                    <a:pt x="11543" y="12624"/>
                    <a:pt x="11135" y="12912"/>
                  </a:cubicBezTo>
                  <a:cubicBezTo>
                    <a:pt x="10696" y="13226"/>
                    <a:pt x="10283" y="13570"/>
                    <a:pt x="9895" y="13940"/>
                  </a:cubicBezTo>
                  <a:cubicBezTo>
                    <a:pt x="9111" y="14679"/>
                    <a:pt x="8428" y="15520"/>
                    <a:pt x="7870" y="16434"/>
                  </a:cubicBezTo>
                  <a:cubicBezTo>
                    <a:pt x="7751" y="16628"/>
                    <a:pt x="7644" y="16828"/>
                    <a:pt x="7538" y="17030"/>
                  </a:cubicBezTo>
                  <a:cubicBezTo>
                    <a:pt x="7413" y="17224"/>
                    <a:pt x="7312" y="17424"/>
                    <a:pt x="7231" y="17638"/>
                  </a:cubicBezTo>
                  <a:cubicBezTo>
                    <a:pt x="7219" y="17675"/>
                    <a:pt x="7199" y="17719"/>
                    <a:pt x="7181" y="17757"/>
                  </a:cubicBezTo>
                  <a:cubicBezTo>
                    <a:pt x="7187" y="17525"/>
                    <a:pt x="7193" y="17287"/>
                    <a:pt x="7207" y="17054"/>
                  </a:cubicBezTo>
                  <a:cubicBezTo>
                    <a:pt x="7231" y="16359"/>
                    <a:pt x="7274" y="15663"/>
                    <a:pt x="7337" y="14968"/>
                  </a:cubicBezTo>
                  <a:cubicBezTo>
                    <a:pt x="7343" y="14930"/>
                    <a:pt x="7357" y="14899"/>
                    <a:pt x="7369" y="14867"/>
                  </a:cubicBezTo>
                  <a:cubicBezTo>
                    <a:pt x="7381" y="14829"/>
                    <a:pt x="7401" y="14792"/>
                    <a:pt x="7413" y="14760"/>
                  </a:cubicBezTo>
                  <a:lnTo>
                    <a:pt x="7419" y="14754"/>
                  </a:lnTo>
                  <a:cubicBezTo>
                    <a:pt x="7450" y="14685"/>
                    <a:pt x="7476" y="14617"/>
                    <a:pt x="7507" y="14548"/>
                  </a:cubicBezTo>
                  <a:cubicBezTo>
                    <a:pt x="7583" y="14392"/>
                    <a:pt x="7650" y="14234"/>
                    <a:pt x="7726" y="14083"/>
                  </a:cubicBezTo>
                  <a:cubicBezTo>
                    <a:pt x="8208" y="13701"/>
                    <a:pt x="8748" y="13414"/>
                    <a:pt x="9287" y="13131"/>
                  </a:cubicBezTo>
                  <a:cubicBezTo>
                    <a:pt x="9839" y="12842"/>
                    <a:pt x="10395" y="12555"/>
                    <a:pt x="10872" y="12160"/>
                  </a:cubicBezTo>
                  <a:cubicBezTo>
                    <a:pt x="11405" y="11728"/>
                    <a:pt x="11812" y="11158"/>
                    <a:pt x="12145" y="10562"/>
                  </a:cubicBezTo>
                  <a:cubicBezTo>
                    <a:pt x="12483" y="9954"/>
                    <a:pt x="12758" y="9308"/>
                    <a:pt x="13028" y="8668"/>
                  </a:cubicBezTo>
                  <a:cubicBezTo>
                    <a:pt x="13079" y="8556"/>
                    <a:pt x="13129" y="8443"/>
                    <a:pt x="13172" y="8324"/>
                  </a:cubicBezTo>
                  <a:cubicBezTo>
                    <a:pt x="13429" y="7829"/>
                    <a:pt x="13637" y="7309"/>
                    <a:pt x="13780" y="6776"/>
                  </a:cubicBezTo>
                  <a:cubicBezTo>
                    <a:pt x="13787" y="6751"/>
                    <a:pt x="13799" y="6727"/>
                    <a:pt x="13811" y="6701"/>
                  </a:cubicBezTo>
                  <a:cubicBezTo>
                    <a:pt x="13837" y="6614"/>
                    <a:pt x="13869" y="6533"/>
                    <a:pt x="13900" y="6450"/>
                  </a:cubicBezTo>
                  <a:cubicBezTo>
                    <a:pt x="13912" y="6420"/>
                    <a:pt x="13893" y="6394"/>
                    <a:pt x="13869" y="6388"/>
                  </a:cubicBezTo>
                  <a:lnTo>
                    <a:pt x="13869" y="6363"/>
                  </a:lnTo>
                  <a:cubicBezTo>
                    <a:pt x="13872" y="6338"/>
                    <a:pt x="13850" y="6325"/>
                    <a:pt x="13828" y="6325"/>
                  </a:cubicBezTo>
                  <a:cubicBezTo>
                    <a:pt x="13817" y="6325"/>
                    <a:pt x="13806" y="6329"/>
                    <a:pt x="13799" y="6337"/>
                  </a:cubicBezTo>
                  <a:cubicBezTo>
                    <a:pt x="13795" y="6335"/>
                    <a:pt x="13790" y="6333"/>
                    <a:pt x="13785" y="6333"/>
                  </a:cubicBezTo>
                  <a:cubicBezTo>
                    <a:pt x="13775" y="6333"/>
                    <a:pt x="13766" y="6338"/>
                    <a:pt x="13762" y="6351"/>
                  </a:cubicBezTo>
                  <a:cubicBezTo>
                    <a:pt x="13623" y="6669"/>
                    <a:pt x="13461" y="6984"/>
                    <a:pt x="13261" y="7277"/>
                  </a:cubicBezTo>
                  <a:cubicBezTo>
                    <a:pt x="13065" y="7566"/>
                    <a:pt x="12847" y="7841"/>
                    <a:pt x="12608" y="8098"/>
                  </a:cubicBezTo>
                  <a:cubicBezTo>
                    <a:pt x="12113" y="8638"/>
                    <a:pt x="11555" y="9108"/>
                    <a:pt x="11017" y="9603"/>
                  </a:cubicBezTo>
                  <a:cubicBezTo>
                    <a:pt x="10490" y="10091"/>
                    <a:pt x="9989" y="10600"/>
                    <a:pt x="9538" y="11150"/>
                  </a:cubicBezTo>
                  <a:cubicBezTo>
                    <a:pt x="9087" y="11696"/>
                    <a:pt x="8673" y="12272"/>
                    <a:pt x="8303" y="12868"/>
                  </a:cubicBezTo>
                  <a:cubicBezTo>
                    <a:pt x="7959" y="13432"/>
                    <a:pt x="7650" y="14016"/>
                    <a:pt x="7381" y="14610"/>
                  </a:cubicBezTo>
                  <a:lnTo>
                    <a:pt x="7375" y="14604"/>
                  </a:lnTo>
                  <a:cubicBezTo>
                    <a:pt x="7432" y="14040"/>
                    <a:pt x="7500" y="13476"/>
                    <a:pt x="7589" y="12918"/>
                  </a:cubicBezTo>
                  <a:cubicBezTo>
                    <a:pt x="7595" y="12912"/>
                    <a:pt x="7607" y="12906"/>
                    <a:pt x="7620" y="12894"/>
                  </a:cubicBezTo>
                  <a:cubicBezTo>
                    <a:pt x="7695" y="12799"/>
                    <a:pt x="7757" y="12686"/>
                    <a:pt x="7826" y="12579"/>
                  </a:cubicBezTo>
                  <a:cubicBezTo>
                    <a:pt x="7896" y="12480"/>
                    <a:pt x="7965" y="12373"/>
                    <a:pt x="8026" y="12272"/>
                  </a:cubicBezTo>
                  <a:cubicBezTo>
                    <a:pt x="8072" y="12211"/>
                    <a:pt x="8109" y="12148"/>
                    <a:pt x="8153" y="12090"/>
                  </a:cubicBezTo>
                  <a:cubicBezTo>
                    <a:pt x="8171" y="12066"/>
                    <a:pt x="8190" y="12047"/>
                    <a:pt x="8208" y="12023"/>
                  </a:cubicBezTo>
                  <a:cubicBezTo>
                    <a:pt x="8416" y="11797"/>
                    <a:pt x="8610" y="11564"/>
                    <a:pt x="8798" y="11326"/>
                  </a:cubicBezTo>
                  <a:cubicBezTo>
                    <a:pt x="9180" y="10837"/>
                    <a:pt x="9525" y="10323"/>
                    <a:pt x="9839" y="9785"/>
                  </a:cubicBezTo>
                  <a:cubicBezTo>
                    <a:pt x="10013" y="9484"/>
                    <a:pt x="10183" y="9177"/>
                    <a:pt x="10334" y="8856"/>
                  </a:cubicBezTo>
                  <a:cubicBezTo>
                    <a:pt x="10348" y="8828"/>
                    <a:pt x="10325" y="8788"/>
                    <a:pt x="10294" y="8788"/>
                  </a:cubicBezTo>
                  <a:cubicBezTo>
                    <a:pt x="10285" y="8788"/>
                    <a:pt x="10275" y="8792"/>
                    <a:pt x="10265" y="8801"/>
                  </a:cubicBezTo>
                  <a:cubicBezTo>
                    <a:pt x="9412" y="9634"/>
                    <a:pt x="8660" y="10580"/>
                    <a:pt x="8078" y="11627"/>
                  </a:cubicBezTo>
                  <a:cubicBezTo>
                    <a:pt x="7927" y="11884"/>
                    <a:pt x="7795" y="12148"/>
                    <a:pt x="7670" y="12417"/>
                  </a:cubicBezTo>
                  <a:cubicBezTo>
                    <a:pt x="7720" y="12122"/>
                    <a:pt x="7771" y="11835"/>
                    <a:pt x="7832" y="11540"/>
                  </a:cubicBezTo>
                  <a:cubicBezTo>
                    <a:pt x="7908" y="11158"/>
                    <a:pt x="7996" y="10774"/>
                    <a:pt x="8090" y="10398"/>
                  </a:cubicBezTo>
                  <a:cubicBezTo>
                    <a:pt x="8159" y="10248"/>
                    <a:pt x="8228" y="10091"/>
                    <a:pt x="8297" y="9941"/>
                  </a:cubicBezTo>
                  <a:cubicBezTo>
                    <a:pt x="8353" y="9834"/>
                    <a:pt x="8402" y="9729"/>
                    <a:pt x="8460" y="9628"/>
                  </a:cubicBezTo>
                  <a:cubicBezTo>
                    <a:pt x="8509" y="9547"/>
                    <a:pt x="8566" y="9466"/>
                    <a:pt x="8622" y="9390"/>
                  </a:cubicBezTo>
                  <a:cubicBezTo>
                    <a:pt x="8948" y="8951"/>
                    <a:pt x="9337" y="8563"/>
                    <a:pt x="9750" y="8205"/>
                  </a:cubicBezTo>
                  <a:cubicBezTo>
                    <a:pt x="10635" y="7441"/>
                    <a:pt x="11636" y="6820"/>
                    <a:pt x="12489" y="6018"/>
                  </a:cubicBezTo>
                  <a:cubicBezTo>
                    <a:pt x="12960" y="5573"/>
                    <a:pt x="13386" y="5072"/>
                    <a:pt x="13693" y="4494"/>
                  </a:cubicBezTo>
                  <a:cubicBezTo>
                    <a:pt x="13712" y="4464"/>
                    <a:pt x="13687" y="4419"/>
                    <a:pt x="13649" y="4419"/>
                  </a:cubicBezTo>
                  <a:cubicBezTo>
                    <a:pt x="13641" y="4407"/>
                    <a:pt x="13628" y="4398"/>
                    <a:pt x="13612" y="4398"/>
                  </a:cubicBezTo>
                  <a:cubicBezTo>
                    <a:pt x="13604" y="4398"/>
                    <a:pt x="13595" y="4401"/>
                    <a:pt x="13586" y="4407"/>
                  </a:cubicBezTo>
                  <a:cubicBezTo>
                    <a:pt x="13542" y="4439"/>
                    <a:pt x="13493" y="4476"/>
                    <a:pt x="13449" y="4514"/>
                  </a:cubicBezTo>
                  <a:cubicBezTo>
                    <a:pt x="12501" y="5003"/>
                    <a:pt x="11618" y="5617"/>
                    <a:pt x="10835" y="6345"/>
                  </a:cubicBezTo>
                  <a:cubicBezTo>
                    <a:pt x="10007" y="7115"/>
                    <a:pt x="9281" y="7999"/>
                    <a:pt x="8697" y="8969"/>
                  </a:cubicBezTo>
                  <a:cubicBezTo>
                    <a:pt x="8604" y="9139"/>
                    <a:pt x="8503" y="9302"/>
                    <a:pt x="8416" y="9478"/>
                  </a:cubicBezTo>
                  <a:cubicBezTo>
                    <a:pt x="8454" y="9377"/>
                    <a:pt x="8485" y="9284"/>
                    <a:pt x="8515" y="9189"/>
                  </a:cubicBezTo>
                  <a:cubicBezTo>
                    <a:pt x="8590" y="8951"/>
                    <a:pt x="8660" y="8714"/>
                    <a:pt x="8723" y="8474"/>
                  </a:cubicBezTo>
                  <a:cubicBezTo>
                    <a:pt x="8861" y="8130"/>
                    <a:pt x="9042" y="7798"/>
                    <a:pt x="9237" y="7479"/>
                  </a:cubicBezTo>
                  <a:cubicBezTo>
                    <a:pt x="9576" y="6915"/>
                    <a:pt x="9970" y="6388"/>
                    <a:pt x="10340" y="5848"/>
                  </a:cubicBezTo>
                  <a:cubicBezTo>
                    <a:pt x="10710" y="5310"/>
                    <a:pt x="11048" y="4758"/>
                    <a:pt x="11311" y="4156"/>
                  </a:cubicBezTo>
                  <a:cubicBezTo>
                    <a:pt x="11575" y="3562"/>
                    <a:pt x="11763" y="2929"/>
                    <a:pt x="11894" y="2289"/>
                  </a:cubicBezTo>
                  <a:cubicBezTo>
                    <a:pt x="12032" y="1650"/>
                    <a:pt x="12107" y="997"/>
                    <a:pt x="12145" y="340"/>
                  </a:cubicBezTo>
                  <a:cubicBezTo>
                    <a:pt x="12145" y="314"/>
                    <a:pt x="12151" y="283"/>
                    <a:pt x="12151" y="253"/>
                  </a:cubicBezTo>
                  <a:cubicBezTo>
                    <a:pt x="12151" y="245"/>
                    <a:pt x="12157" y="245"/>
                    <a:pt x="12157" y="239"/>
                  </a:cubicBezTo>
                  <a:lnTo>
                    <a:pt x="12157" y="208"/>
                  </a:lnTo>
                  <a:cubicBezTo>
                    <a:pt x="12163" y="196"/>
                    <a:pt x="12176" y="184"/>
                    <a:pt x="12182" y="178"/>
                  </a:cubicBezTo>
                  <a:cubicBezTo>
                    <a:pt x="12194" y="158"/>
                    <a:pt x="12176" y="140"/>
                    <a:pt x="12157" y="140"/>
                  </a:cubicBezTo>
                  <a:lnTo>
                    <a:pt x="12157" y="39"/>
                  </a:lnTo>
                  <a:cubicBezTo>
                    <a:pt x="12157" y="17"/>
                    <a:pt x="12135" y="1"/>
                    <a:pt x="121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13" name="Google Shape;613;p23"/>
            <p:cNvSpPr/>
            <p:nvPr/>
          </p:nvSpPr>
          <p:spPr>
            <a:xfrm>
              <a:off x="6170379" y="3435784"/>
              <a:ext cx="107" cy="107"/>
            </a:xfrm>
            <a:custGeom>
              <a:avLst/>
              <a:gdLst/>
              <a:ahLst/>
              <a:cxnLst/>
              <a:rect l="l" t="t" r="r" b="b"/>
              <a:pathLst>
                <a:path w="1" h="1" extrusionOk="0">
                  <a:moveTo>
                    <a:pt x="1" y="0"/>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14" name="Google Shape;614;p23"/>
            <p:cNvSpPr/>
            <p:nvPr/>
          </p:nvSpPr>
          <p:spPr>
            <a:xfrm>
              <a:off x="6146739" y="3416872"/>
              <a:ext cx="44593" cy="43518"/>
            </a:xfrm>
            <a:custGeom>
              <a:avLst/>
              <a:gdLst/>
              <a:ahLst/>
              <a:cxnLst/>
              <a:rect l="l" t="t" r="r" b="b"/>
              <a:pathLst>
                <a:path w="415" h="405" extrusionOk="0">
                  <a:moveTo>
                    <a:pt x="203" y="0"/>
                  </a:moveTo>
                  <a:cubicBezTo>
                    <a:pt x="173" y="0"/>
                    <a:pt x="143" y="8"/>
                    <a:pt x="114" y="26"/>
                  </a:cubicBezTo>
                  <a:cubicBezTo>
                    <a:pt x="96" y="32"/>
                    <a:pt x="76" y="45"/>
                    <a:pt x="64" y="63"/>
                  </a:cubicBezTo>
                  <a:cubicBezTo>
                    <a:pt x="45" y="75"/>
                    <a:pt x="33" y="95"/>
                    <a:pt x="20" y="121"/>
                  </a:cubicBezTo>
                  <a:cubicBezTo>
                    <a:pt x="7" y="158"/>
                    <a:pt x="1" y="202"/>
                    <a:pt x="14" y="245"/>
                  </a:cubicBezTo>
                  <a:cubicBezTo>
                    <a:pt x="14" y="271"/>
                    <a:pt x="27" y="289"/>
                    <a:pt x="33" y="309"/>
                  </a:cubicBezTo>
                  <a:cubicBezTo>
                    <a:pt x="39" y="315"/>
                    <a:pt x="45" y="327"/>
                    <a:pt x="58" y="339"/>
                  </a:cubicBezTo>
                  <a:cubicBezTo>
                    <a:pt x="82" y="370"/>
                    <a:pt x="120" y="396"/>
                    <a:pt x="157" y="402"/>
                  </a:cubicBezTo>
                  <a:cubicBezTo>
                    <a:pt x="170" y="403"/>
                    <a:pt x="182" y="404"/>
                    <a:pt x="194" y="404"/>
                  </a:cubicBezTo>
                  <a:cubicBezTo>
                    <a:pt x="230" y="404"/>
                    <a:pt x="263" y="397"/>
                    <a:pt x="296" y="384"/>
                  </a:cubicBezTo>
                  <a:cubicBezTo>
                    <a:pt x="321" y="370"/>
                    <a:pt x="345" y="352"/>
                    <a:pt x="365" y="333"/>
                  </a:cubicBezTo>
                  <a:lnTo>
                    <a:pt x="365" y="327"/>
                  </a:lnTo>
                  <a:cubicBezTo>
                    <a:pt x="397" y="289"/>
                    <a:pt x="415" y="245"/>
                    <a:pt x="409" y="202"/>
                  </a:cubicBezTo>
                  <a:cubicBezTo>
                    <a:pt x="409" y="127"/>
                    <a:pt x="365" y="63"/>
                    <a:pt x="308" y="32"/>
                  </a:cubicBezTo>
                  <a:cubicBezTo>
                    <a:pt x="274" y="11"/>
                    <a:pt x="239"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15" name="Google Shape;615;p23"/>
            <p:cNvSpPr/>
            <p:nvPr/>
          </p:nvSpPr>
          <p:spPr>
            <a:xfrm>
              <a:off x="6167585" y="3435784"/>
              <a:ext cx="107" cy="107"/>
            </a:xfrm>
            <a:custGeom>
              <a:avLst/>
              <a:gdLst/>
              <a:ahLst/>
              <a:cxnLst/>
              <a:rect l="l" t="t" r="r" b="b"/>
              <a:pathLst>
                <a:path w="1" h="1" extrusionOk="0">
                  <a:moveTo>
                    <a:pt x="1" y="0"/>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16" name="Google Shape;616;p23"/>
            <p:cNvSpPr/>
            <p:nvPr/>
          </p:nvSpPr>
          <p:spPr>
            <a:xfrm>
              <a:off x="6169089" y="3378512"/>
              <a:ext cx="16870" cy="16333"/>
            </a:xfrm>
            <a:custGeom>
              <a:avLst/>
              <a:gdLst/>
              <a:ahLst/>
              <a:cxnLst/>
              <a:rect l="l" t="t" r="r" b="b"/>
              <a:pathLst>
                <a:path w="157" h="152" extrusionOk="0">
                  <a:moveTo>
                    <a:pt x="76" y="1"/>
                  </a:moveTo>
                  <a:cubicBezTo>
                    <a:pt x="70" y="1"/>
                    <a:pt x="56" y="1"/>
                    <a:pt x="50" y="7"/>
                  </a:cubicBezTo>
                  <a:cubicBezTo>
                    <a:pt x="38" y="7"/>
                    <a:pt x="32" y="13"/>
                    <a:pt x="25" y="19"/>
                  </a:cubicBezTo>
                  <a:cubicBezTo>
                    <a:pt x="19" y="26"/>
                    <a:pt x="13" y="38"/>
                    <a:pt x="7" y="44"/>
                  </a:cubicBezTo>
                  <a:cubicBezTo>
                    <a:pt x="7" y="56"/>
                    <a:pt x="1" y="64"/>
                    <a:pt x="7" y="76"/>
                  </a:cubicBezTo>
                  <a:lnTo>
                    <a:pt x="7" y="94"/>
                  </a:lnTo>
                  <a:cubicBezTo>
                    <a:pt x="13" y="107"/>
                    <a:pt x="19" y="120"/>
                    <a:pt x="25" y="132"/>
                  </a:cubicBezTo>
                  <a:cubicBezTo>
                    <a:pt x="32" y="132"/>
                    <a:pt x="38" y="139"/>
                    <a:pt x="44" y="139"/>
                  </a:cubicBezTo>
                  <a:cubicBezTo>
                    <a:pt x="56" y="151"/>
                    <a:pt x="70" y="151"/>
                    <a:pt x="82" y="151"/>
                  </a:cubicBezTo>
                  <a:cubicBezTo>
                    <a:pt x="94" y="151"/>
                    <a:pt x="100" y="151"/>
                    <a:pt x="113" y="145"/>
                  </a:cubicBezTo>
                  <a:cubicBezTo>
                    <a:pt x="119" y="139"/>
                    <a:pt x="125" y="139"/>
                    <a:pt x="131" y="126"/>
                  </a:cubicBezTo>
                  <a:cubicBezTo>
                    <a:pt x="145" y="120"/>
                    <a:pt x="145" y="113"/>
                    <a:pt x="151" y="101"/>
                  </a:cubicBezTo>
                  <a:cubicBezTo>
                    <a:pt x="157" y="94"/>
                    <a:pt x="157" y="82"/>
                    <a:pt x="157" y="76"/>
                  </a:cubicBezTo>
                  <a:lnTo>
                    <a:pt x="151" y="50"/>
                  </a:lnTo>
                  <a:cubicBezTo>
                    <a:pt x="151" y="38"/>
                    <a:pt x="145" y="32"/>
                    <a:pt x="131" y="19"/>
                  </a:cubicBezTo>
                  <a:lnTo>
                    <a:pt x="119" y="7"/>
                  </a:lnTo>
                  <a:cubicBezTo>
                    <a:pt x="107" y="1"/>
                    <a:pt x="94" y="1"/>
                    <a:pt x="7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17" name="Google Shape;617;p23"/>
            <p:cNvSpPr/>
            <p:nvPr/>
          </p:nvSpPr>
          <p:spPr>
            <a:xfrm>
              <a:off x="6201433" y="3408491"/>
              <a:ext cx="10745" cy="11175"/>
            </a:xfrm>
            <a:custGeom>
              <a:avLst/>
              <a:gdLst/>
              <a:ahLst/>
              <a:cxnLst/>
              <a:rect l="l" t="t" r="r" b="b"/>
              <a:pathLst>
                <a:path w="100" h="104" extrusionOk="0">
                  <a:moveTo>
                    <a:pt x="52" y="0"/>
                  </a:moveTo>
                  <a:cubicBezTo>
                    <a:pt x="49" y="0"/>
                    <a:pt x="48" y="3"/>
                    <a:pt x="44" y="3"/>
                  </a:cubicBezTo>
                  <a:lnTo>
                    <a:pt x="32" y="3"/>
                  </a:lnTo>
                  <a:cubicBezTo>
                    <a:pt x="24" y="3"/>
                    <a:pt x="24" y="10"/>
                    <a:pt x="24" y="10"/>
                  </a:cubicBezTo>
                  <a:cubicBezTo>
                    <a:pt x="18" y="10"/>
                    <a:pt x="18" y="16"/>
                    <a:pt x="12" y="16"/>
                  </a:cubicBezTo>
                  <a:lnTo>
                    <a:pt x="12" y="23"/>
                  </a:lnTo>
                  <a:lnTo>
                    <a:pt x="12" y="29"/>
                  </a:lnTo>
                  <a:lnTo>
                    <a:pt x="6" y="29"/>
                  </a:lnTo>
                  <a:cubicBezTo>
                    <a:pt x="6" y="35"/>
                    <a:pt x="6" y="41"/>
                    <a:pt x="0" y="41"/>
                  </a:cubicBezTo>
                  <a:lnTo>
                    <a:pt x="0" y="54"/>
                  </a:lnTo>
                  <a:lnTo>
                    <a:pt x="0" y="66"/>
                  </a:lnTo>
                  <a:cubicBezTo>
                    <a:pt x="6" y="72"/>
                    <a:pt x="6" y="78"/>
                    <a:pt x="6" y="78"/>
                  </a:cubicBezTo>
                  <a:lnTo>
                    <a:pt x="18" y="92"/>
                  </a:lnTo>
                  <a:lnTo>
                    <a:pt x="24" y="98"/>
                  </a:lnTo>
                  <a:cubicBezTo>
                    <a:pt x="32" y="98"/>
                    <a:pt x="32" y="98"/>
                    <a:pt x="38" y="104"/>
                  </a:cubicBezTo>
                  <a:lnTo>
                    <a:pt x="56" y="104"/>
                  </a:lnTo>
                  <a:cubicBezTo>
                    <a:pt x="62" y="104"/>
                    <a:pt x="70" y="104"/>
                    <a:pt x="70" y="98"/>
                  </a:cubicBezTo>
                  <a:cubicBezTo>
                    <a:pt x="76" y="98"/>
                    <a:pt x="76" y="98"/>
                    <a:pt x="82" y="92"/>
                  </a:cubicBezTo>
                  <a:lnTo>
                    <a:pt x="88" y="86"/>
                  </a:lnTo>
                  <a:cubicBezTo>
                    <a:pt x="94" y="78"/>
                    <a:pt x="94" y="78"/>
                    <a:pt x="94" y="72"/>
                  </a:cubicBezTo>
                  <a:cubicBezTo>
                    <a:pt x="100" y="66"/>
                    <a:pt x="100" y="66"/>
                    <a:pt x="100" y="60"/>
                  </a:cubicBezTo>
                  <a:lnTo>
                    <a:pt x="100" y="48"/>
                  </a:lnTo>
                  <a:cubicBezTo>
                    <a:pt x="100" y="41"/>
                    <a:pt x="94" y="41"/>
                    <a:pt x="94" y="35"/>
                  </a:cubicBezTo>
                  <a:cubicBezTo>
                    <a:pt x="94" y="29"/>
                    <a:pt x="88" y="23"/>
                    <a:pt x="82" y="23"/>
                  </a:cubicBezTo>
                  <a:lnTo>
                    <a:pt x="82" y="16"/>
                  </a:lnTo>
                  <a:lnTo>
                    <a:pt x="76" y="16"/>
                  </a:lnTo>
                  <a:cubicBezTo>
                    <a:pt x="76" y="10"/>
                    <a:pt x="76" y="10"/>
                    <a:pt x="70" y="3"/>
                  </a:cubicBezTo>
                  <a:lnTo>
                    <a:pt x="56" y="3"/>
                  </a:lnTo>
                  <a:cubicBezTo>
                    <a:pt x="54" y="1"/>
                    <a:pt x="53" y="0"/>
                    <a:pt x="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18" name="Google Shape;618;p23"/>
            <p:cNvSpPr/>
            <p:nvPr/>
          </p:nvSpPr>
          <p:spPr>
            <a:xfrm>
              <a:off x="6040468" y="2191584"/>
              <a:ext cx="51362" cy="68877"/>
            </a:xfrm>
            <a:custGeom>
              <a:avLst/>
              <a:gdLst/>
              <a:ahLst/>
              <a:cxnLst/>
              <a:rect l="l" t="t" r="r" b="b"/>
              <a:pathLst>
                <a:path w="478" h="641" extrusionOk="0">
                  <a:moveTo>
                    <a:pt x="232" y="0"/>
                  </a:moveTo>
                  <a:cubicBezTo>
                    <a:pt x="202" y="0"/>
                    <a:pt x="172" y="8"/>
                    <a:pt x="145" y="23"/>
                  </a:cubicBezTo>
                  <a:cubicBezTo>
                    <a:pt x="131" y="29"/>
                    <a:pt x="119" y="29"/>
                    <a:pt x="113" y="35"/>
                  </a:cubicBezTo>
                  <a:cubicBezTo>
                    <a:pt x="63" y="60"/>
                    <a:pt x="26" y="116"/>
                    <a:pt x="12" y="173"/>
                  </a:cubicBezTo>
                  <a:cubicBezTo>
                    <a:pt x="0" y="223"/>
                    <a:pt x="12" y="280"/>
                    <a:pt x="26" y="336"/>
                  </a:cubicBezTo>
                  <a:cubicBezTo>
                    <a:pt x="26" y="355"/>
                    <a:pt x="32" y="379"/>
                    <a:pt x="32" y="399"/>
                  </a:cubicBezTo>
                  <a:cubicBezTo>
                    <a:pt x="63" y="492"/>
                    <a:pt x="119" y="611"/>
                    <a:pt x="220" y="636"/>
                  </a:cubicBezTo>
                  <a:cubicBezTo>
                    <a:pt x="232" y="639"/>
                    <a:pt x="244" y="640"/>
                    <a:pt x="257" y="640"/>
                  </a:cubicBezTo>
                  <a:cubicBezTo>
                    <a:pt x="306" y="640"/>
                    <a:pt x="352" y="621"/>
                    <a:pt x="382" y="581"/>
                  </a:cubicBezTo>
                  <a:cubicBezTo>
                    <a:pt x="402" y="555"/>
                    <a:pt x="414" y="524"/>
                    <a:pt x="420" y="492"/>
                  </a:cubicBezTo>
                  <a:cubicBezTo>
                    <a:pt x="432" y="480"/>
                    <a:pt x="439" y="454"/>
                    <a:pt x="439" y="436"/>
                  </a:cubicBezTo>
                  <a:cubicBezTo>
                    <a:pt x="477" y="336"/>
                    <a:pt x="439" y="217"/>
                    <a:pt x="394" y="122"/>
                  </a:cubicBezTo>
                  <a:cubicBezTo>
                    <a:pt x="376" y="78"/>
                    <a:pt x="345" y="41"/>
                    <a:pt x="301" y="17"/>
                  </a:cubicBezTo>
                  <a:cubicBezTo>
                    <a:pt x="279" y="5"/>
                    <a:pt x="256" y="0"/>
                    <a:pt x="2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19" name="Google Shape;619;p23"/>
            <p:cNvSpPr/>
            <p:nvPr/>
          </p:nvSpPr>
          <p:spPr>
            <a:xfrm>
              <a:off x="6101716" y="2257990"/>
              <a:ext cx="1397" cy="107"/>
            </a:xfrm>
            <a:custGeom>
              <a:avLst/>
              <a:gdLst/>
              <a:ahLst/>
              <a:cxnLst/>
              <a:rect l="l" t="t" r="r" b="b"/>
              <a:pathLst>
                <a:path w="13" h="1" extrusionOk="0">
                  <a:moveTo>
                    <a:pt x="0" y="0"/>
                  </a:moveTo>
                  <a:lnTo>
                    <a:pt x="12" y="0"/>
                  </a:lnTo>
                  <a:lnTo>
                    <a:pt x="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20" name="Google Shape;620;p23"/>
            <p:cNvSpPr/>
            <p:nvPr/>
          </p:nvSpPr>
          <p:spPr>
            <a:xfrm>
              <a:off x="6090219" y="2256916"/>
              <a:ext cx="33095" cy="30087"/>
            </a:xfrm>
            <a:custGeom>
              <a:avLst/>
              <a:gdLst/>
              <a:ahLst/>
              <a:cxnLst/>
              <a:rect l="l" t="t" r="r" b="b"/>
              <a:pathLst>
                <a:path w="308" h="280" extrusionOk="0">
                  <a:moveTo>
                    <a:pt x="167" y="0"/>
                  </a:moveTo>
                  <a:cubicBezTo>
                    <a:pt x="151" y="0"/>
                    <a:pt x="135" y="4"/>
                    <a:pt x="119" y="10"/>
                  </a:cubicBezTo>
                  <a:lnTo>
                    <a:pt x="113" y="10"/>
                  </a:lnTo>
                  <a:cubicBezTo>
                    <a:pt x="95" y="10"/>
                    <a:pt x="76" y="16"/>
                    <a:pt x="64" y="28"/>
                  </a:cubicBezTo>
                  <a:cubicBezTo>
                    <a:pt x="44" y="40"/>
                    <a:pt x="32" y="54"/>
                    <a:pt x="20" y="78"/>
                  </a:cubicBezTo>
                  <a:cubicBezTo>
                    <a:pt x="6" y="98"/>
                    <a:pt x="0" y="116"/>
                    <a:pt x="0" y="141"/>
                  </a:cubicBezTo>
                  <a:cubicBezTo>
                    <a:pt x="0" y="153"/>
                    <a:pt x="0" y="173"/>
                    <a:pt x="6" y="191"/>
                  </a:cubicBezTo>
                  <a:cubicBezTo>
                    <a:pt x="20" y="210"/>
                    <a:pt x="26" y="229"/>
                    <a:pt x="44" y="242"/>
                  </a:cubicBezTo>
                  <a:cubicBezTo>
                    <a:pt x="64" y="260"/>
                    <a:pt x="82" y="266"/>
                    <a:pt x="101" y="274"/>
                  </a:cubicBezTo>
                  <a:cubicBezTo>
                    <a:pt x="114" y="278"/>
                    <a:pt x="128" y="280"/>
                    <a:pt x="142" y="280"/>
                  </a:cubicBezTo>
                  <a:cubicBezTo>
                    <a:pt x="168" y="280"/>
                    <a:pt x="193" y="273"/>
                    <a:pt x="214" y="260"/>
                  </a:cubicBezTo>
                  <a:cubicBezTo>
                    <a:pt x="283" y="222"/>
                    <a:pt x="307" y="123"/>
                    <a:pt x="264" y="60"/>
                  </a:cubicBezTo>
                  <a:cubicBezTo>
                    <a:pt x="252" y="40"/>
                    <a:pt x="232" y="22"/>
                    <a:pt x="214" y="10"/>
                  </a:cubicBezTo>
                  <a:cubicBezTo>
                    <a:pt x="198" y="4"/>
                    <a:pt x="182" y="0"/>
                    <a:pt x="1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21" name="Google Shape;621;p23"/>
            <p:cNvSpPr/>
            <p:nvPr/>
          </p:nvSpPr>
          <p:spPr>
            <a:xfrm>
              <a:off x="6109130" y="2224250"/>
              <a:ext cx="12250" cy="12142"/>
            </a:xfrm>
            <a:custGeom>
              <a:avLst/>
              <a:gdLst/>
              <a:ahLst/>
              <a:cxnLst/>
              <a:rect l="l" t="t" r="r" b="b"/>
              <a:pathLst>
                <a:path w="114" h="113" extrusionOk="0">
                  <a:moveTo>
                    <a:pt x="44" y="0"/>
                  </a:moveTo>
                  <a:cubicBezTo>
                    <a:pt x="32" y="6"/>
                    <a:pt x="26" y="6"/>
                    <a:pt x="19" y="20"/>
                  </a:cubicBezTo>
                  <a:cubicBezTo>
                    <a:pt x="12" y="26"/>
                    <a:pt x="6" y="32"/>
                    <a:pt x="6" y="38"/>
                  </a:cubicBezTo>
                  <a:lnTo>
                    <a:pt x="0" y="44"/>
                  </a:lnTo>
                  <a:lnTo>
                    <a:pt x="0" y="69"/>
                  </a:lnTo>
                  <a:cubicBezTo>
                    <a:pt x="0" y="75"/>
                    <a:pt x="0" y="81"/>
                    <a:pt x="6" y="89"/>
                  </a:cubicBezTo>
                  <a:cubicBezTo>
                    <a:pt x="6" y="95"/>
                    <a:pt x="12" y="95"/>
                    <a:pt x="12" y="101"/>
                  </a:cubicBezTo>
                  <a:cubicBezTo>
                    <a:pt x="19" y="107"/>
                    <a:pt x="19" y="107"/>
                    <a:pt x="26" y="107"/>
                  </a:cubicBezTo>
                  <a:cubicBezTo>
                    <a:pt x="32" y="113"/>
                    <a:pt x="44" y="113"/>
                    <a:pt x="50" y="113"/>
                  </a:cubicBezTo>
                  <a:lnTo>
                    <a:pt x="70" y="113"/>
                  </a:lnTo>
                  <a:lnTo>
                    <a:pt x="76" y="107"/>
                  </a:lnTo>
                  <a:lnTo>
                    <a:pt x="82" y="107"/>
                  </a:lnTo>
                  <a:lnTo>
                    <a:pt x="88" y="101"/>
                  </a:lnTo>
                  <a:lnTo>
                    <a:pt x="107" y="81"/>
                  </a:lnTo>
                  <a:cubicBezTo>
                    <a:pt x="113" y="75"/>
                    <a:pt x="113" y="63"/>
                    <a:pt x="113" y="51"/>
                  </a:cubicBezTo>
                  <a:cubicBezTo>
                    <a:pt x="113" y="44"/>
                    <a:pt x="113" y="32"/>
                    <a:pt x="107" y="26"/>
                  </a:cubicBezTo>
                  <a:cubicBezTo>
                    <a:pt x="101" y="20"/>
                    <a:pt x="94" y="14"/>
                    <a:pt x="88" y="14"/>
                  </a:cubicBezTo>
                  <a:cubicBezTo>
                    <a:pt x="88" y="6"/>
                    <a:pt x="82" y="0"/>
                    <a:pt x="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22" name="Google Shape;622;p23"/>
            <p:cNvSpPr/>
            <p:nvPr/>
          </p:nvSpPr>
          <p:spPr>
            <a:xfrm>
              <a:off x="6284172" y="1444355"/>
              <a:ext cx="50073" cy="50503"/>
            </a:xfrm>
            <a:custGeom>
              <a:avLst/>
              <a:gdLst/>
              <a:ahLst/>
              <a:cxnLst/>
              <a:rect l="l" t="t" r="r" b="b"/>
              <a:pathLst>
                <a:path w="466" h="470" extrusionOk="0">
                  <a:moveTo>
                    <a:pt x="252" y="1"/>
                  </a:moveTo>
                  <a:cubicBezTo>
                    <a:pt x="220" y="1"/>
                    <a:pt x="188" y="14"/>
                    <a:pt x="164" y="26"/>
                  </a:cubicBezTo>
                  <a:cubicBezTo>
                    <a:pt x="145" y="44"/>
                    <a:pt x="127" y="58"/>
                    <a:pt x="113" y="76"/>
                  </a:cubicBezTo>
                  <a:cubicBezTo>
                    <a:pt x="101" y="89"/>
                    <a:pt x="89" y="95"/>
                    <a:pt x="76" y="107"/>
                  </a:cubicBezTo>
                  <a:cubicBezTo>
                    <a:pt x="0" y="183"/>
                    <a:pt x="14" y="295"/>
                    <a:pt x="76" y="371"/>
                  </a:cubicBezTo>
                  <a:lnTo>
                    <a:pt x="82" y="371"/>
                  </a:lnTo>
                  <a:cubicBezTo>
                    <a:pt x="101" y="414"/>
                    <a:pt x="139" y="452"/>
                    <a:pt x="188" y="465"/>
                  </a:cubicBezTo>
                  <a:cubicBezTo>
                    <a:pt x="204" y="468"/>
                    <a:pt x="219" y="470"/>
                    <a:pt x="232" y="470"/>
                  </a:cubicBezTo>
                  <a:cubicBezTo>
                    <a:pt x="245" y="470"/>
                    <a:pt x="258" y="468"/>
                    <a:pt x="270" y="465"/>
                  </a:cubicBezTo>
                  <a:cubicBezTo>
                    <a:pt x="295" y="465"/>
                    <a:pt x="321" y="458"/>
                    <a:pt x="345" y="440"/>
                  </a:cubicBezTo>
                  <a:cubicBezTo>
                    <a:pt x="352" y="434"/>
                    <a:pt x="364" y="428"/>
                    <a:pt x="370" y="420"/>
                  </a:cubicBezTo>
                  <a:cubicBezTo>
                    <a:pt x="396" y="408"/>
                    <a:pt x="414" y="390"/>
                    <a:pt x="428" y="365"/>
                  </a:cubicBezTo>
                  <a:cubicBezTo>
                    <a:pt x="458" y="321"/>
                    <a:pt x="465" y="264"/>
                    <a:pt x="452" y="208"/>
                  </a:cubicBezTo>
                  <a:cubicBezTo>
                    <a:pt x="440" y="157"/>
                    <a:pt x="414" y="113"/>
                    <a:pt x="383" y="70"/>
                  </a:cubicBezTo>
                  <a:cubicBezTo>
                    <a:pt x="377" y="58"/>
                    <a:pt x="358" y="44"/>
                    <a:pt x="339" y="38"/>
                  </a:cubicBezTo>
                  <a:cubicBezTo>
                    <a:pt x="327" y="26"/>
                    <a:pt x="315" y="14"/>
                    <a:pt x="301" y="14"/>
                  </a:cubicBezTo>
                  <a:cubicBezTo>
                    <a:pt x="283" y="7"/>
                    <a:pt x="270" y="1"/>
                    <a:pt x="2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23" name="Google Shape;623;p23"/>
            <p:cNvSpPr/>
            <p:nvPr/>
          </p:nvSpPr>
          <p:spPr>
            <a:xfrm>
              <a:off x="6335427" y="1442421"/>
              <a:ext cx="19019" cy="19664"/>
            </a:xfrm>
            <a:custGeom>
              <a:avLst/>
              <a:gdLst/>
              <a:ahLst/>
              <a:cxnLst/>
              <a:rect l="l" t="t" r="r" b="b"/>
              <a:pathLst>
                <a:path w="177" h="183" extrusionOk="0">
                  <a:moveTo>
                    <a:pt x="88" y="0"/>
                  </a:moveTo>
                  <a:cubicBezTo>
                    <a:pt x="69" y="0"/>
                    <a:pt x="56" y="6"/>
                    <a:pt x="44" y="12"/>
                  </a:cubicBezTo>
                  <a:cubicBezTo>
                    <a:pt x="38" y="19"/>
                    <a:pt x="26" y="25"/>
                    <a:pt x="26" y="38"/>
                  </a:cubicBezTo>
                  <a:cubicBezTo>
                    <a:pt x="12" y="44"/>
                    <a:pt x="12" y="50"/>
                    <a:pt x="6" y="62"/>
                  </a:cubicBezTo>
                  <a:lnTo>
                    <a:pt x="6" y="76"/>
                  </a:lnTo>
                  <a:lnTo>
                    <a:pt x="6" y="82"/>
                  </a:lnTo>
                  <a:cubicBezTo>
                    <a:pt x="0" y="88"/>
                    <a:pt x="0" y="94"/>
                    <a:pt x="0" y="107"/>
                  </a:cubicBezTo>
                  <a:cubicBezTo>
                    <a:pt x="0" y="113"/>
                    <a:pt x="0" y="119"/>
                    <a:pt x="6" y="125"/>
                  </a:cubicBezTo>
                  <a:lnTo>
                    <a:pt x="12" y="145"/>
                  </a:lnTo>
                  <a:lnTo>
                    <a:pt x="26" y="157"/>
                  </a:lnTo>
                  <a:lnTo>
                    <a:pt x="38" y="169"/>
                  </a:lnTo>
                  <a:lnTo>
                    <a:pt x="56" y="175"/>
                  </a:lnTo>
                  <a:cubicBezTo>
                    <a:pt x="63" y="175"/>
                    <a:pt x="63" y="182"/>
                    <a:pt x="69" y="182"/>
                  </a:cubicBezTo>
                  <a:lnTo>
                    <a:pt x="101" y="182"/>
                  </a:lnTo>
                  <a:cubicBezTo>
                    <a:pt x="107" y="182"/>
                    <a:pt x="113" y="182"/>
                    <a:pt x="119" y="175"/>
                  </a:cubicBezTo>
                  <a:cubicBezTo>
                    <a:pt x="131" y="169"/>
                    <a:pt x="139" y="169"/>
                    <a:pt x="145" y="157"/>
                  </a:cubicBezTo>
                  <a:lnTo>
                    <a:pt x="151" y="157"/>
                  </a:lnTo>
                  <a:cubicBezTo>
                    <a:pt x="151" y="151"/>
                    <a:pt x="157" y="145"/>
                    <a:pt x="163" y="137"/>
                  </a:cubicBezTo>
                  <a:cubicBezTo>
                    <a:pt x="169" y="125"/>
                    <a:pt x="169" y="119"/>
                    <a:pt x="169" y="113"/>
                  </a:cubicBezTo>
                  <a:cubicBezTo>
                    <a:pt x="176" y="107"/>
                    <a:pt x="176" y="100"/>
                    <a:pt x="176" y="88"/>
                  </a:cubicBezTo>
                  <a:cubicBezTo>
                    <a:pt x="176" y="82"/>
                    <a:pt x="176" y="76"/>
                    <a:pt x="169" y="62"/>
                  </a:cubicBezTo>
                  <a:cubicBezTo>
                    <a:pt x="169" y="56"/>
                    <a:pt x="163" y="50"/>
                    <a:pt x="163" y="44"/>
                  </a:cubicBezTo>
                  <a:cubicBezTo>
                    <a:pt x="157" y="38"/>
                    <a:pt x="151" y="32"/>
                    <a:pt x="145" y="25"/>
                  </a:cubicBezTo>
                  <a:cubicBezTo>
                    <a:pt x="139" y="12"/>
                    <a:pt x="125" y="6"/>
                    <a:pt x="1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24" name="Google Shape;624;p23"/>
            <p:cNvSpPr/>
            <p:nvPr/>
          </p:nvSpPr>
          <p:spPr>
            <a:xfrm>
              <a:off x="6321136" y="1426303"/>
              <a:ext cx="11605" cy="12142"/>
            </a:xfrm>
            <a:custGeom>
              <a:avLst/>
              <a:gdLst/>
              <a:ahLst/>
              <a:cxnLst/>
              <a:rect l="l" t="t" r="r" b="b"/>
              <a:pathLst>
                <a:path w="108" h="113" extrusionOk="0">
                  <a:moveTo>
                    <a:pt x="58" y="0"/>
                  </a:moveTo>
                  <a:cubicBezTo>
                    <a:pt x="52" y="0"/>
                    <a:pt x="46" y="6"/>
                    <a:pt x="46" y="6"/>
                  </a:cubicBezTo>
                  <a:cubicBezTo>
                    <a:pt x="33" y="6"/>
                    <a:pt x="26" y="12"/>
                    <a:pt x="20" y="18"/>
                  </a:cubicBezTo>
                  <a:lnTo>
                    <a:pt x="14" y="24"/>
                  </a:lnTo>
                  <a:cubicBezTo>
                    <a:pt x="14" y="24"/>
                    <a:pt x="8" y="32"/>
                    <a:pt x="8" y="38"/>
                  </a:cubicBezTo>
                  <a:cubicBezTo>
                    <a:pt x="1" y="44"/>
                    <a:pt x="1" y="50"/>
                    <a:pt x="1" y="62"/>
                  </a:cubicBezTo>
                  <a:lnTo>
                    <a:pt x="1" y="69"/>
                  </a:lnTo>
                  <a:cubicBezTo>
                    <a:pt x="1" y="81"/>
                    <a:pt x="8" y="87"/>
                    <a:pt x="14" y="99"/>
                  </a:cubicBezTo>
                  <a:cubicBezTo>
                    <a:pt x="20" y="107"/>
                    <a:pt x="33" y="113"/>
                    <a:pt x="46" y="113"/>
                  </a:cubicBezTo>
                  <a:cubicBezTo>
                    <a:pt x="52" y="113"/>
                    <a:pt x="52" y="113"/>
                    <a:pt x="58" y="107"/>
                  </a:cubicBezTo>
                  <a:lnTo>
                    <a:pt x="64" y="107"/>
                  </a:lnTo>
                  <a:cubicBezTo>
                    <a:pt x="70" y="107"/>
                    <a:pt x="84" y="99"/>
                    <a:pt x="90" y="93"/>
                  </a:cubicBezTo>
                  <a:lnTo>
                    <a:pt x="96" y="87"/>
                  </a:lnTo>
                  <a:cubicBezTo>
                    <a:pt x="96" y="81"/>
                    <a:pt x="102" y="75"/>
                    <a:pt x="102" y="69"/>
                  </a:cubicBezTo>
                  <a:cubicBezTo>
                    <a:pt x="108" y="62"/>
                    <a:pt x="108" y="56"/>
                    <a:pt x="108" y="50"/>
                  </a:cubicBezTo>
                  <a:cubicBezTo>
                    <a:pt x="108" y="44"/>
                    <a:pt x="108" y="38"/>
                    <a:pt x="102" y="32"/>
                  </a:cubicBezTo>
                  <a:cubicBezTo>
                    <a:pt x="102" y="24"/>
                    <a:pt x="96" y="18"/>
                    <a:pt x="90" y="18"/>
                  </a:cubicBezTo>
                  <a:lnTo>
                    <a:pt x="84" y="6"/>
                  </a:lnTo>
                  <a:cubicBezTo>
                    <a:pt x="70" y="6"/>
                    <a:pt x="64" y="0"/>
                    <a:pt x="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25" name="Google Shape;625;p23"/>
            <p:cNvSpPr/>
            <p:nvPr/>
          </p:nvSpPr>
          <p:spPr>
            <a:xfrm>
              <a:off x="6330055" y="2733363"/>
              <a:ext cx="58024" cy="62645"/>
            </a:xfrm>
            <a:custGeom>
              <a:avLst/>
              <a:gdLst/>
              <a:ahLst/>
              <a:cxnLst/>
              <a:rect l="l" t="t" r="r" b="b"/>
              <a:pathLst>
                <a:path w="540" h="583" extrusionOk="0">
                  <a:moveTo>
                    <a:pt x="345" y="0"/>
                  </a:moveTo>
                  <a:cubicBezTo>
                    <a:pt x="301" y="0"/>
                    <a:pt x="256" y="20"/>
                    <a:pt x="219" y="44"/>
                  </a:cubicBezTo>
                  <a:cubicBezTo>
                    <a:pt x="181" y="69"/>
                    <a:pt x="151" y="101"/>
                    <a:pt x="119" y="132"/>
                  </a:cubicBezTo>
                  <a:cubicBezTo>
                    <a:pt x="94" y="164"/>
                    <a:pt x="62" y="194"/>
                    <a:pt x="44" y="232"/>
                  </a:cubicBezTo>
                  <a:cubicBezTo>
                    <a:pt x="13" y="301"/>
                    <a:pt x="1" y="376"/>
                    <a:pt x="31" y="445"/>
                  </a:cubicBezTo>
                  <a:cubicBezTo>
                    <a:pt x="38" y="465"/>
                    <a:pt x="50" y="483"/>
                    <a:pt x="62" y="502"/>
                  </a:cubicBezTo>
                  <a:lnTo>
                    <a:pt x="68" y="509"/>
                  </a:lnTo>
                  <a:cubicBezTo>
                    <a:pt x="82" y="540"/>
                    <a:pt x="113" y="564"/>
                    <a:pt x="151" y="578"/>
                  </a:cubicBezTo>
                  <a:cubicBezTo>
                    <a:pt x="164" y="581"/>
                    <a:pt x="177" y="582"/>
                    <a:pt x="189" y="582"/>
                  </a:cubicBezTo>
                  <a:cubicBezTo>
                    <a:pt x="248" y="582"/>
                    <a:pt x="298" y="550"/>
                    <a:pt x="345" y="509"/>
                  </a:cubicBezTo>
                  <a:cubicBezTo>
                    <a:pt x="407" y="477"/>
                    <a:pt x="464" y="408"/>
                    <a:pt x="482" y="333"/>
                  </a:cubicBezTo>
                  <a:cubicBezTo>
                    <a:pt x="527" y="257"/>
                    <a:pt x="539" y="157"/>
                    <a:pt x="482" y="81"/>
                  </a:cubicBezTo>
                  <a:cubicBezTo>
                    <a:pt x="452" y="32"/>
                    <a:pt x="401" y="6"/>
                    <a:pt x="3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26" name="Google Shape;626;p23"/>
            <p:cNvSpPr/>
            <p:nvPr/>
          </p:nvSpPr>
          <p:spPr>
            <a:xfrm>
              <a:off x="6363043" y="2760978"/>
              <a:ext cx="107" cy="107"/>
            </a:xfrm>
            <a:custGeom>
              <a:avLst/>
              <a:gdLst/>
              <a:ahLst/>
              <a:cxnLst/>
              <a:rect l="l" t="t" r="r" b="b"/>
              <a:pathLst>
                <a:path w="1" h="1" extrusionOk="0">
                  <a:moveTo>
                    <a:pt x="1" y="0"/>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27" name="Google Shape;627;p23"/>
            <p:cNvSpPr/>
            <p:nvPr/>
          </p:nvSpPr>
          <p:spPr>
            <a:xfrm>
              <a:off x="6394741" y="2750126"/>
              <a:ext cx="18159" cy="18374"/>
            </a:xfrm>
            <a:custGeom>
              <a:avLst/>
              <a:gdLst/>
              <a:ahLst/>
              <a:cxnLst/>
              <a:rect l="l" t="t" r="r" b="b"/>
              <a:pathLst>
                <a:path w="169" h="171" extrusionOk="0">
                  <a:moveTo>
                    <a:pt x="82" y="1"/>
                  </a:moveTo>
                  <a:cubicBezTo>
                    <a:pt x="68" y="1"/>
                    <a:pt x="56" y="1"/>
                    <a:pt x="50" y="8"/>
                  </a:cubicBezTo>
                  <a:cubicBezTo>
                    <a:pt x="38" y="14"/>
                    <a:pt x="30" y="20"/>
                    <a:pt x="18" y="26"/>
                  </a:cubicBezTo>
                  <a:cubicBezTo>
                    <a:pt x="12" y="32"/>
                    <a:pt x="6" y="46"/>
                    <a:pt x="6" y="58"/>
                  </a:cubicBezTo>
                  <a:cubicBezTo>
                    <a:pt x="0" y="64"/>
                    <a:pt x="0" y="76"/>
                    <a:pt x="0" y="89"/>
                  </a:cubicBezTo>
                  <a:lnTo>
                    <a:pt x="0" y="107"/>
                  </a:lnTo>
                  <a:cubicBezTo>
                    <a:pt x="6" y="127"/>
                    <a:pt x="12" y="139"/>
                    <a:pt x="24" y="145"/>
                  </a:cubicBezTo>
                  <a:cubicBezTo>
                    <a:pt x="30" y="151"/>
                    <a:pt x="38" y="158"/>
                    <a:pt x="44" y="158"/>
                  </a:cubicBezTo>
                  <a:cubicBezTo>
                    <a:pt x="56" y="171"/>
                    <a:pt x="68" y="171"/>
                    <a:pt x="82" y="171"/>
                  </a:cubicBezTo>
                  <a:cubicBezTo>
                    <a:pt x="94" y="171"/>
                    <a:pt x="106" y="171"/>
                    <a:pt x="119" y="164"/>
                  </a:cubicBezTo>
                  <a:cubicBezTo>
                    <a:pt x="125" y="158"/>
                    <a:pt x="137" y="151"/>
                    <a:pt x="143" y="145"/>
                  </a:cubicBezTo>
                  <a:cubicBezTo>
                    <a:pt x="151" y="139"/>
                    <a:pt x="157" y="127"/>
                    <a:pt x="163" y="121"/>
                  </a:cubicBezTo>
                  <a:cubicBezTo>
                    <a:pt x="169" y="107"/>
                    <a:pt x="169" y="95"/>
                    <a:pt x="169" y="83"/>
                  </a:cubicBezTo>
                  <a:cubicBezTo>
                    <a:pt x="169" y="76"/>
                    <a:pt x="163" y="70"/>
                    <a:pt x="163" y="64"/>
                  </a:cubicBezTo>
                  <a:cubicBezTo>
                    <a:pt x="163" y="52"/>
                    <a:pt x="151" y="38"/>
                    <a:pt x="143" y="26"/>
                  </a:cubicBezTo>
                  <a:lnTo>
                    <a:pt x="125" y="14"/>
                  </a:lnTo>
                  <a:cubicBezTo>
                    <a:pt x="113" y="8"/>
                    <a:pt x="94" y="1"/>
                    <a:pt x="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28" name="Google Shape;628;p23"/>
            <p:cNvSpPr/>
            <p:nvPr/>
          </p:nvSpPr>
          <p:spPr>
            <a:xfrm>
              <a:off x="6377119" y="2797942"/>
              <a:ext cx="14936" cy="12250"/>
            </a:xfrm>
            <a:custGeom>
              <a:avLst/>
              <a:gdLst/>
              <a:ahLst/>
              <a:cxnLst/>
              <a:rect l="l" t="t" r="r" b="b"/>
              <a:pathLst>
                <a:path w="139" h="114" extrusionOk="0">
                  <a:moveTo>
                    <a:pt x="75" y="1"/>
                  </a:moveTo>
                  <a:cubicBezTo>
                    <a:pt x="73" y="1"/>
                    <a:pt x="71" y="1"/>
                    <a:pt x="70" y="1"/>
                  </a:cubicBezTo>
                  <a:cubicBezTo>
                    <a:pt x="2" y="14"/>
                    <a:pt x="0" y="114"/>
                    <a:pt x="64" y="114"/>
                  </a:cubicBezTo>
                  <a:cubicBezTo>
                    <a:pt x="66" y="114"/>
                    <a:pt x="68" y="114"/>
                    <a:pt x="70" y="114"/>
                  </a:cubicBezTo>
                  <a:cubicBezTo>
                    <a:pt x="137" y="102"/>
                    <a:pt x="139" y="1"/>
                    <a:pt x="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grpSp>
      <p:sp>
        <p:nvSpPr>
          <p:cNvPr id="629" name="Google Shape;629;p23"/>
          <p:cNvSpPr/>
          <p:nvPr/>
        </p:nvSpPr>
        <p:spPr>
          <a:xfrm rot="2271027">
            <a:off x="5321118" y="5275904"/>
            <a:ext cx="1324674" cy="2102093"/>
          </a:xfrm>
          <a:custGeom>
            <a:avLst/>
            <a:gdLst/>
            <a:ahLst/>
            <a:cxnLst/>
            <a:rect l="l" t="t" r="r" b="b"/>
            <a:pathLst>
              <a:path w="12328" h="19563" extrusionOk="0">
                <a:moveTo>
                  <a:pt x="4525" y="334"/>
                </a:moveTo>
                <a:lnTo>
                  <a:pt x="4525" y="334"/>
                </a:lnTo>
                <a:cubicBezTo>
                  <a:pt x="4751" y="447"/>
                  <a:pt x="4933" y="647"/>
                  <a:pt x="5089" y="841"/>
                </a:cubicBezTo>
                <a:cubicBezTo>
                  <a:pt x="5515" y="1367"/>
                  <a:pt x="5917" y="1969"/>
                  <a:pt x="5972" y="2665"/>
                </a:cubicBezTo>
                <a:cubicBezTo>
                  <a:pt x="5980" y="2741"/>
                  <a:pt x="5980" y="2822"/>
                  <a:pt x="5980" y="2897"/>
                </a:cubicBezTo>
                <a:cubicBezTo>
                  <a:pt x="5942" y="3004"/>
                  <a:pt x="5905" y="3103"/>
                  <a:pt x="5873" y="3204"/>
                </a:cubicBezTo>
                <a:cubicBezTo>
                  <a:pt x="5860" y="3010"/>
                  <a:pt x="5835" y="2822"/>
                  <a:pt x="5798" y="2628"/>
                </a:cubicBezTo>
                <a:cubicBezTo>
                  <a:pt x="5672" y="2032"/>
                  <a:pt x="5428" y="1468"/>
                  <a:pt x="5083" y="973"/>
                </a:cubicBezTo>
                <a:cubicBezTo>
                  <a:pt x="4919" y="748"/>
                  <a:pt x="4731" y="522"/>
                  <a:pt x="4525" y="334"/>
                </a:cubicBezTo>
                <a:close/>
                <a:moveTo>
                  <a:pt x="4199" y="239"/>
                </a:moveTo>
                <a:lnTo>
                  <a:pt x="4199" y="239"/>
                </a:lnTo>
                <a:cubicBezTo>
                  <a:pt x="4231" y="245"/>
                  <a:pt x="4262" y="245"/>
                  <a:pt x="4294" y="253"/>
                </a:cubicBezTo>
                <a:cubicBezTo>
                  <a:pt x="4343" y="265"/>
                  <a:pt x="4387" y="277"/>
                  <a:pt x="4438" y="296"/>
                </a:cubicBezTo>
                <a:cubicBezTo>
                  <a:pt x="4632" y="490"/>
                  <a:pt x="4814" y="684"/>
                  <a:pt x="4977" y="910"/>
                </a:cubicBezTo>
                <a:cubicBezTo>
                  <a:pt x="5153" y="1148"/>
                  <a:pt x="5295" y="1399"/>
                  <a:pt x="5416" y="1662"/>
                </a:cubicBezTo>
                <a:cubicBezTo>
                  <a:pt x="5679" y="2238"/>
                  <a:pt x="5804" y="2871"/>
                  <a:pt x="5792" y="3505"/>
                </a:cubicBezTo>
                <a:cubicBezTo>
                  <a:pt x="5723" y="3780"/>
                  <a:pt x="5672" y="4057"/>
                  <a:pt x="5634" y="4338"/>
                </a:cubicBezTo>
                <a:cubicBezTo>
                  <a:pt x="5634" y="4282"/>
                  <a:pt x="5628" y="4225"/>
                  <a:pt x="5628" y="4170"/>
                </a:cubicBezTo>
                <a:cubicBezTo>
                  <a:pt x="5604" y="3825"/>
                  <a:pt x="5559" y="3479"/>
                  <a:pt x="5491" y="3135"/>
                </a:cubicBezTo>
                <a:cubicBezTo>
                  <a:pt x="5353" y="2458"/>
                  <a:pt x="5121" y="1801"/>
                  <a:pt x="4795" y="1185"/>
                </a:cubicBezTo>
                <a:cubicBezTo>
                  <a:pt x="4626" y="854"/>
                  <a:pt x="4425" y="540"/>
                  <a:pt x="4199" y="239"/>
                </a:cubicBezTo>
                <a:close/>
                <a:moveTo>
                  <a:pt x="4100" y="245"/>
                </a:moveTo>
                <a:cubicBezTo>
                  <a:pt x="4519" y="791"/>
                  <a:pt x="4852" y="1399"/>
                  <a:pt x="5095" y="2038"/>
                </a:cubicBezTo>
                <a:cubicBezTo>
                  <a:pt x="5347" y="2683"/>
                  <a:pt x="5503" y="3360"/>
                  <a:pt x="5559" y="4043"/>
                </a:cubicBezTo>
                <a:cubicBezTo>
                  <a:pt x="5572" y="4239"/>
                  <a:pt x="5584" y="4439"/>
                  <a:pt x="5584" y="4633"/>
                </a:cubicBezTo>
                <a:cubicBezTo>
                  <a:pt x="5584" y="4827"/>
                  <a:pt x="5559" y="5015"/>
                  <a:pt x="5566" y="5203"/>
                </a:cubicBezTo>
                <a:cubicBezTo>
                  <a:pt x="5566" y="5216"/>
                  <a:pt x="5572" y="5216"/>
                  <a:pt x="5578" y="5222"/>
                </a:cubicBezTo>
                <a:lnTo>
                  <a:pt x="5578" y="5347"/>
                </a:lnTo>
                <a:cubicBezTo>
                  <a:pt x="5040" y="4100"/>
                  <a:pt x="4525" y="2840"/>
                  <a:pt x="4043" y="1569"/>
                </a:cubicBezTo>
                <a:cubicBezTo>
                  <a:pt x="3967" y="1373"/>
                  <a:pt x="3898" y="1179"/>
                  <a:pt x="3823" y="985"/>
                </a:cubicBezTo>
                <a:cubicBezTo>
                  <a:pt x="3767" y="829"/>
                  <a:pt x="3710" y="666"/>
                  <a:pt x="3648" y="508"/>
                </a:cubicBezTo>
                <a:cubicBezTo>
                  <a:pt x="3698" y="433"/>
                  <a:pt x="3761" y="378"/>
                  <a:pt x="3829" y="328"/>
                </a:cubicBezTo>
                <a:cubicBezTo>
                  <a:pt x="3912" y="277"/>
                  <a:pt x="4005" y="253"/>
                  <a:pt x="4100" y="245"/>
                </a:cubicBezTo>
                <a:close/>
                <a:moveTo>
                  <a:pt x="3617" y="566"/>
                </a:moveTo>
                <a:lnTo>
                  <a:pt x="3617" y="566"/>
                </a:lnTo>
                <a:cubicBezTo>
                  <a:pt x="3660" y="684"/>
                  <a:pt x="3704" y="803"/>
                  <a:pt x="3748" y="922"/>
                </a:cubicBezTo>
                <a:cubicBezTo>
                  <a:pt x="3811" y="1098"/>
                  <a:pt x="3874" y="1274"/>
                  <a:pt x="3936" y="1443"/>
                </a:cubicBezTo>
                <a:cubicBezTo>
                  <a:pt x="4068" y="1795"/>
                  <a:pt x="4193" y="2139"/>
                  <a:pt x="4325" y="2489"/>
                </a:cubicBezTo>
                <a:cubicBezTo>
                  <a:pt x="4595" y="3186"/>
                  <a:pt x="4864" y="3881"/>
                  <a:pt x="5153" y="4564"/>
                </a:cubicBezTo>
                <a:cubicBezTo>
                  <a:pt x="5265" y="4846"/>
                  <a:pt x="5384" y="5122"/>
                  <a:pt x="5503" y="5404"/>
                </a:cubicBezTo>
                <a:cubicBezTo>
                  <a:pt x="5139" y="4896"/>
                  <a:pt x="4814" y="4364"/>
                  <a:pt x="4525" y="3812"/>
                </a:cubicBezTo>
                <a:cubicBezTo>
                  <a:pt x="4363" y="3493"/>
                  <a:pt x="4212" y="3166"/>
                  <a:pt x="4074" y="2834"/>
                </a:cubicBezTo>
                <a:cubicBezTo>
                  <a:pt x="3930" y="2489"/>
                  <a:pt x="3791" y="2139"/>
                  <a:pt x="3698" y="1775"/>
                </a:cubicBezTo>
                <a:cubicBezTo>
                  <a:pt x="3591" y="1381"/>
                  <a:pt x="3548" y="973"/>
                  <a:pt x="3617" y="566"/>
                </a:cubicBezTo>
                <a:close/>
                <a:moveTo>
                  <a:pt x="9394" y="146"/>
                </a:moveTo>
                <a:lnTo>
                  <a:pt x="9394" y="146"/>
                </a:lnTo>
                <a:cubicBezTo>
                  <a:pt x="8800" y="772"/>
                  <a:pt x="8242" y="1437"/>
                  <a:pt x="7753" y="2145"/>
                </a:cubicBezTo>
                <a:cubicBezTo>
                  <a:pt x="7490" y="2521"/>
                  <a:pt x="7251" y="2909"/>
                  <a:pt x="7013" y="3305"/>
                </a:cubicBezTo>
                <a:cubicBezTo>
                  <a:pt x="6782" y="3693"/>
                  <a:pt x="6568" y="4088"/>
                  <a:pt x="6368" y="4494"/>
                </a:cubicBezTo>
                <a:cubicBezTo>
                  <a:pt x="6198" y="4840"/>
                  <a:pt x="6042" y="5197"/>
                  <a:pt x="5897" y="5561"/>
                </a:cubicBezTo>
                <a:cubicBezTo>
                  <a:pt x="5873" y="5517"/>
                  <a:pt x="5854" y="5466"/>
                  <a:pt x="5835" y="5417"/>
                </a:cubicBezTo>
                <a:cubicBezTo>
                  <a:pt x="5778" y="5260"/>
                  <a:pt x="5741" y="5090"/>
                  <a:pt x="5717" y="4928"/>
                </a:cubicBezTo>
                <a:cubicBezTo>
                  <a:pt x="5723" y="4809"/>
                  <a:pt x="5729" y="4690"/>
                  <a:pt x="5741" y="4570"/>
                </a:cubicBezTo>
                <a:cubicBezTo>
                  <a:pt x="5792" y="4433"/>
                  <a:pt x="5822" y="4282"/>
                  <a:pt x="5841" y="4132"/>
                </a:cubicBezTo>
                <a:cubicBezTo>
                  <a:pt x="5867" y="3982"/>
                  <a:pt x="5879" y="3825"/>
                  <a:pt x="5885" y="3667"/>
                </a:cubicBezTo>
                <a:cubicBezTo>
                  <a:pt x="5966" y="3323"/>
                  <a:pt x="6073" y="2978"/>
                  <a:pt x="6224" y="2652"/>
                </a:cubicBezTo>
                <a:cubicBezTo>
                  <a:pt x="6631" y="1725"/>
                  <a:pt x="7346" y="922"/>
                  <a:pt x="8266" y="478"/>
                </a:cubicBezTo>
                <a:cubicBezTo>
                  <a:pt x="8618" y="308"/>
                  <a:pt x="9006" y="190"/>
                  <a:pt x="9394" y="146"/>
                </a:cubicBezTo>
                <a:close/>
                <a:moveTo>
                  <a:pt x="9683" y="132"/>
                </a:moveTo>
                <a:cubicBezTo>
                  <a:pt x="9758" y="132"/>
                  <a:pt x="9840" y="140"/>
                  <a:pt x="9921" y="158"/>
                </a:cubicBezTo>
                <a:cubicBezTo>
                  <a:pt x="9426" y="936"/>
                  <a:pt x="8913" y="1700"/>
                  <a:pt x="8387" y="2452"/>
                </a:cubicBezTo>
                <a:cubicBezTo>
                  <a:pt x="7841" y="3216"/>
                  <a:pt x="7276" y="3976"/>
                  <a:pt x="6687" y="4708"/>
                </a:cubicBezTo>
                <a:cubicBezTo>
                  <a:pt x="6443" y="5015"/>
                  <a:pt x="6192" y="5310"/>
                  <a:pt x="5942" y="5611"/>
                </a:cubicBezTo>
                <a:cubicBezTo>
                  <a:pt x="5935" y="5611"/>
                  <a:pt x="5935" y="5605"/>
                  <a:pt x="5929" y="5605"/>
                </a:cubicBezTo>
                <a:cubicBezTo>
                  <a:pt x="6243" y="4871"/>
                  <a:pt x="6600" y="4156"/>
                  <a:pt x="7007" y="3467"/>
                </a:cubicBezTo>
                <a:cubicBezTo>
                  <a:pt x="7458" y="2689"/>
                  <a:pt x="7991" y="1951"/>
                  <a:pt x="8567" y="1261"/>
                </a:cubicBezTo>
                <a:cubicBezTo>
                  <a:pt x="8887" y="872"/>
                  <a:pt x="9226" y="496"/>
                  <a:pt x="9576" y="132"/>
                </a:cubicBezTo>
                <a:close/>
                <a:moveTo>
                  <a:pt x="10574" y="1801"/>
                </a:moveTo>
                <a:lnTo>
                  <a:pt x="10574" y="1801"/>
                </a:lnTo>
                <a:cubicBezTo>
                  <a:pt x="10592" y="2195"/>
                  <a:pt x="10536" y="2590"/>
                  <a:pt x="10334" y="2941"/>
                </a:cubicBezTo>
                <a:cubicBezTo>
                  <a:pt x="10085" y="3374"/>
                  <a:pt x="9671" y="3681"/>
                  <a:pt x="9251" y="3938"/>
                </a:cubicBezTo>
                <a:cubicBezTo>
                  <a:pt x="8731" y="4251"/>
                  <a:pt x="8191" y="4526"/>
                  <a:pt x="7665" y="4821"/>
                </a:cubicBezTo>
                <a:cubicBezTo>
                  <a:pt x="7352" y="4997"/>
                  <a:pt x="7033" y="5171"/>
                  <a:pt x="6718" y="5353"/>
                </a:cubicBezTo>
                <a:cubicBezTo>
                  <a:pt x="6707" y="5342"/>
                  <a:pt x="6694" y="5335"/>
                  <a:pt x="6679" y="5335"/>
                </a:cubicBezTo>
                <a:cubicBezTo>
                  <a:pt x="6670" y="5335"/>
                  <a:pt x="6660" y="5337"/>
                  <a:pt x="6649" y="5341"/>
                </a:cubicBezTo>
                <a:cubicBezTo>
                  <a:pt x="6475" y="5435"/>
                  <a:pt x="6293" y="5529"/>
                  <a:pt x="6117" y="5617"/>
                </a:cubicBezTo>
                <a:lnTo>
                  <a:pt x="6111" y="5617"/>
                </a:lnTo>
                <a:cubicBezTo>
                  <a:pt x="6105" y="5623"/>
                  <a:pt x="6099" y="5623"/>
                  <a:pt x="6093" y="5623"/>
                </a:cubicBezTo>
                <a:cubicBezTo>
                  <a:pt x="6687" y="5159"/>
                  <a:pt x="7270" y="4696"/>
                  <a:pt x="7860" y="4225"/>
                </a:cubicBezTo>
                <a:cubicBezTo>
                  <a:pt x="8199" y="3950"/>
                  <a:pt x="8549" y="3681"/>
                  <a:pt x="8887" y="3404"/>
                </a:cubicBezTo>
                <a:cubicBezTo>
                  <a:pt x="9200" y="3160"/>
                  <a:pt x="9515" y="2915"/>
                  <a:pt x="9808" y="2646"/>
                </a:cubicBezTo>
                <a:cubicBezTo>
                  <a:pt x="10091" y="2389"/>
                  <a:pt x="10354" y="2113"/>
                  <a:pt x="10574" y="1801"/>
                </a:cubicBezTo>
                <a:close/>
                <a:moveTo>
                  <a:pt x="10010" y="184"/>
                </a:moveTo>
                <a:cubicBezTo>
                  <a:pt x="10028" y="196"/>
                  <a:pt x="10047" y="202"/>
                  <a:pt x="10065" y="208"/>
                </a:cubicBezTo>
                <a:cubicBezTo>
                  <a:pt x="10172" y="271"/>
                  <a:pt x="10247" y="378"/>
                  <a:pt x="10297" y="490"/>
                </a:cubicBezTo>
                <a:cubicBezTo>
                  <a:pt x="10354" y="609"/>
                  <a:pt x="10386" y="748"/>
                  <a:pt x="10423" y="878"/>
                </a:cubicBezTo>
                <a:cubicBezTo>
                  <a:pt x="10461" y="1017"/>
                  <a:pt x="10492" y="1148"/>
                  <a:pt x="10516" y="1286"/>
                </a:cubicBezTo>
                <a:cubicBezTo>
                  <a:pt x="10536" y="1405"/>
                  <a:pt x="10554" y="1531"/>
                  <a:pt x="10568" y="1650"/>
                </a:cubicBezTo>
                <a:cubicBezTo>
                  <a:pt x="10146" y="2295"/>
                  <a:pt x="9545" y="2772"/>
                  <a:pt x="8963" y="3261"/>
                </a:cubicBezTo>
                <a:cubicBezTo>
                  <a:pt x="8280" y="3818"/>
                  <a:pt x="7597" y="4370"/>
                  <a:pt x="6906" y="4922"/>
                </a:cubicBezTo>
                <a:cubicBezTo>
                  <a:pt x="6612" y="5159"/>
                  <a:pt x="6311" y="5397"/>
                  <a:pt x="6010" y="5642"/>
                </a:cubicBezTo>
                <a:cubicBezTo>
                  <a:pt x="6004" y="5642"/>
                  <a:pt x="5992" y="5636"/>
                  <a:pt x="5986" y="5636"/>
                </a:cubicBezTo>
                <a:cubicBezTo>
                  <a:pt x="6506" y="5034"/>
                  <a:pt x="7001" y="4407"/>
                  <a:pt x="7490" y="3774"/>
                </a:cubicBezTo>
                <a:cubicBezTo>
                  <a:pt x="8066" y="3028"/>
                  <a:pt x="8624" y="2270"/>
                  <a:pt x="9157" y="1486"/>
                </a:cubicBezTo>
                <a:cubicBezTo>
                  <a:pt x="9445" y="1060"/>
                  <a:pt x="9733" y="629"/>
                  <a:pt x="10010" y="184"/>
                </a:cubicBezTo>
                <a:close/>
                <a:moveTo>
                  <a:pt x="1686" y="2519"/>
                </a:moveTo>
                <a:cubicBezTo>
                  <a:pt x="1824" y="2519"/>
                  <a:pt x="1958" y="2566"/>
                  <a:pt x="2081" y="2659"/>
                </a:cubicBezTo>
                <a:cubicBezTo>
                  <a:pt x="2281" y="2816"/>
                  <a:pt x="2438" y="3035"/>
                  <a:pt x="2602" y="3223"/>
                </a:cubicBezTo>
                <a:cubicBezTo>
                  <a:pt x="2796" y="3449"/>
                  <a:pt x="2990" y="3675"/>
                  <a:pt x="3178" y="3900"/>
                </a:cubicBezTo>
                <a:cubicBezTo>
                  <a:pt x="3554" y="4338"/>
                  <a:pt x="3930" y="4783"/>
                  <a:pt x="4306" y="5228"/>
                </a:cubicBezTo>
                <a:cubicBezTo>
                  <a:pt x="4506" y="5460"/>
                  <a:pt x="4725" y="5698"/>
                  <a:pt x="4989" y="5868"/>
                </a:cubicBezTo>
                <a:cubicBezTo>
                  <a:pt x="4482" y="5723"/>
                  <a:pt x="4005" y="5480"/>
                  <a:pt x="3579" y="5165"/>
                </a:cubicBezTo>
                <a:cubicBezTo>
                  <a:pt x="2978" y="4728"/>
                  <a:pt x="2483" y="4170"/>
                  <a:pt x="2049" y="3568"/>
                </a:cubicBezTo>
                <a:cubicBezTo>
                  <a:pt x="1925" y="3392"/>
                  <a:pt x="1798" y="3216"/>
                  <a:pt x="1685" y="3041"/>
                </a:cubicBezTo>
                <a:cubicBezTo>
                  <a:pt x="1624" y="2947"/>
                  <a:pt x="1567" y="2859"/>
                  <a:pt x="1511" y="2765"/>
                </a:cubicBezTo>
                <a:cubicBezTo>
                  <a:pt x="1467" y="2709"/>
                  <a:pt x="1430" y="2646"/>
                  <a:pt x="1392" y="2584"/>
                </a:cubicBezTo>
                <a:lnTo>
                  <a:pt x="1398" y="2584"/>
                </a:lnTo>
                <a:cubicBezTo>
                  <a:pt x="1495" y="2541"/>
                  <a:pt x="1591" y="2519"/>
                  <a:pt x="1686" y="2519"/>
                </a:cubicBezTo>
                <a:close/>
                <a:moveTo>
                  <a:pt x="3566" y="635"/>
                </a:moveTo>
                <a:lnTo>
                  <a:pt x="3566" y="635"/>
                </a:lnTo>
                <a:cubicBezTo>
                  <a:pt x="3435" y="1324"/>
                  <a:pt x="3692" y="2050"/>
                  <a:pt x="3930" y="2683"/>
                </a:cubicBezTo>
                <a:cubicBezTo>
                  <a:pt x="4193" y="3380"/>
                  <a:pt x="4519" y="4043"/>
                  <a:pt x="4901" y="4676"/>
                </a:cubicBezTo>
                <a:cubicBezTo>
                  <a:pt x="5115" y="5028"/>
                  <a:pt x="5341" y="5367"/>
                  <a:pt x="5584" y="5692"/>
                </a:cubicBezTo>
                <a:cubicBezTo>
                  <a:pt x="5584" y="5755"/>
                  <a:pt x="5590" y="5818"/>
                  <a:pt x="5590" y="5874"/>
                </a:cubicBezTo>
                <a:lnTo>
                  <a:pt x="5590" y="5886"/>
                </a:lnTo>
                <a:cubicBezTo>
                  <a:pt x="5584" y="5886"/>
                  <a:pt x="5572" y="5893"/>
                  <a:pt x="5566" y="5893"/>
                </a:cubicBezTo>
                <a:cubicBezTo>
                  <a:pt x="5547" y="5905"/>
                  <a:pt x="5529" y="5911"/>
                  <a:pt x="5509" y="5917"/>
                </a:cubicBezTo>
                <a:lnTo>
                  <a:pt x="5497" y="5917"/>
                </a:lnTo>
                <a:cubicBezTo>
                  <a:pt x="5428" y="5911"/>
                  <a:pt x="5365" y="5893"/>
                  <a:pt x="5303" y="5874"/>
                </a:cubicBezTo>
                <a:cubicBezTo>
                  <a:pt x="5246" y="5811"/>
                  <a:pt x="5190" y="5749"/>
                  <a:pt x="5133" y="5686"/>
                </a:cubicBezTo>
                <a:cubicBezTo>
                  <a:pt x="5026" y="5567"/>
                  <a:pt x="4919" y="5435"/>
                  <a:pt x="4820" y="5310"/>
                </a:cubicBezTo>
                <a:cubicBezTo>
                  <a:pt x="4626" y="5046"/>
                  <a:pt x="4450" y="4777"/>
                  <a:pt x="4294" y="4494"/>
                </a:cubicBezTo>
                <a:cubicBezTo>
                  <a:pt x="3979" y="3924"/>
                  <a:pt x="3748" y="3311"/>
                  <a:pt x="3603" y="2677"/>
                </a:cubicBezTo>
                <a:cubicBezTo>
                  <a:pt x="3536" y="2359"/>
                  <a:pt x="3490" y="2032"/>
                  <a:pt x="3466" y="1706"/>
                </a:cubicBezTo>
                <a:cubicBezTo>
                  <a:pt x="3441" y="1367"/>
                  <a:pt x="3409" y="991"/>
                  <a:pt x="3554" y="672"/>
                </a:cubicBezTo>
                <a:cubicBezTo>
                  <a:pt x="3560" y="659"/>
                  <a:pt x="3560" y="647"/>
                  <a:pt x="3566" y="635"/>
                </a:cubicBezTo>
                <a:close/>
                <a:moveTo>
                  <a:pt x="11198" y="3757"/>
                </a:moveTo>
                <a:cubicBezTo>
                  <a:pt x="11258" y="3757"/>
                  <a:pt x="11319" y="3759"/>
                  <a:pt x="11381" y="3762"/>
                </a:cubicBezTo>
                <a:cubicBezTo>
                  <a:pt x="10780" y="4257"/>
                  <a:pt x="10122" y="4690"/>
                  <a:pt x="9420" y="5034"/>
                </a:cubicBezTo>
                <a:cubicBezTo>
                  <a:pt x="8674" y="5397"/>
                  <a:pt x="7884" y="5668"/>
                  <a:pt x="7076" y="5836"/>
                </a:cubicBezTo>
                <a:cubicBezTo>
                  <a:pt x="6851" y="5880"/>
                  <a:pt x="6619" y="5917"/>
                  <a:pt x="6394" y="5943"/>
                </a:cubicBezTo>
                <a:cubicBezTo>
                  <a:pt x="6394" y="5931"/>
                  <a:pt x="6394" y="5911"/>
                  <a:pt x="6400" y="5899"/>
                </a:cubicBezTo>
                <a:cubicBezTo>
                  <a:pt x="6418" y="5824"/>
                  <a:pt x="6455" y="5761"/>
                  <a:pt x="6512" y="5705"/>
                </a:cubicBezTo>
                <a:cubicBezTo>
                  <a:pt x="6524" y="5692"/>
                  <a:pt x="6536" y="5686"/>
                  <a:pt x="6550" y="5680"/>
                </a:cubicBezTo>
                <a:cubicBezTo>
                  <a:pt x="6712" y="5605"/>
                  <a:pt x="6869" y="5523"/>
                  <a:pt x="7025" y="5442"/>
                </a:cubicBezTo>
                <a:cubicBezTo>
                  <a:pt x="7452" y="5216"/>
                  <a:pt x="7866" y="4971"/>
                  <a:pt x="8286" y="4734"/>
                </a:cubicBezTo>
                <a:cubicBezTo>
                  <a:pt x="9125" y="4257"/>
                  <a:pt x="10034" y="3818"/>
                  <a:pt x="11019" y="3762"/>
                </a:cubicBezTo>
                <a:cubicBezTo>
                  <a:pt x="11078" y="3759"/>
                  <a:pt x="11138" y="3757"/>
                  <a:pt x="11198" y="3757"/>
                </a:cubicBezTo>
                <a:close/>
                <a:moveTo>
                  <a:pt x="1347" y="2608"/>
                </a:moveTo>
                <a:cubicBezTo>
                  <a:pt x="1373" y="2659"/>
                  <a:pt x="1404" y="2709"/>
                  <a:pt x="1436" y="2759"/>
                </a:cubicBezTo>
                <a:cubicBezTo>
                  <a:pt x="1485" y="2840"/>
                  <a:pt x="1543" y="2929"/>
                  <a:pt x="1592" y="3010"/>
                </a:cubicBezTo>
                <a:cubicBezTo>
                  <a:pt x="1699" y="3172"/>
                  <a:pt x="1806" y="3336"/>
                  <a:pt x="1911" y="3493"/>
                </a:cubicBezTo>
                <a:cubicBezTo>
                  <a:pt x="2131" y="3812"/>
                  <a:pt x="2362" y="4118"/>
                  <a:pt x="2620" y="4413"/>
                </a:cubicBezTo>
                <a:cubicBezTo>
                  <a:pt x="3108" y="4959"/>
                  <a:pt x="3672" y="5435"/>
                  <a:pt x="4337" y="5749"/>
                </a:cubicBezTo>
                <a:cubicBezTo>
                  <a:pt x="4601" y="5874"/>
                  <a:pt x="4870" y="5969"/>
                  <a:pt x="5153" y="6030"/>
                </a:cubicBezTo>
                <a:cubicBezTo>
                  <a:pt x="5095" y="6050"/>
                  <a:pt x="5040" y="6062"/>
                  <a:pt x="4983" y="6081"/>
                </a:cubicBezTo>
                <a:cubicBezTo>
                  <a:pt x="4945" y="6074"/>
                  <a:pt x="4907" y="6068"/>
                  <a:pt x="4870" y="6062"/>
                </a:cubicBezTo>
                <a:cubicBezTo>
                  <a:pt x="4682" y="6030"/>
                  <a:pt x="4500" y="5999"/>
                  <a:pt x="4318" y="5955"/>
                </a:cubicBezTo>
                <a:cubicBezTo>
                  <a:pt x="3961" y="5874"/>
                  <a:pt x="3611" y="5767"/>
                  <a:pt x="3265" y="5648"/>
                </a:cubicBezTo>
                <a:cubicBezTo>
                  <a:pt x="2576" y="5397"/>
                  <a:pt x="1911" y="5066"/>
                  <a:pt x="1297" y="4652"/>
                </a:cubicBezTo>
                <a:cubicBezTo>
                  <a:pt x="959" y="4433"/>
                  <a:pt x="646" y="4182"/>
                  <a:pt x="332" y="3924"/>
                </a:cubicBezTo>
                <a:cubicBezTo>
                  <a:pt x="439" y="3586"/>
                  <a:pt x="609" y="3273"/>
                  <a:pt x="846" y="3010"/>
                </a:cubicBezTo>
                <a:cubicBezTo>
                  <a:pt x="985" y="2847"/>
                  <a:pt x="1153" y="2703"/>
                  <a:pt x="1347" y="2608"/>
                </a:cubicBezTo>
                <a:close/>
                <a:moveTo>
                  <a:pt x="11526" y="3774"/>
                </a:moveTo>
                <a:cubicBezTo>
                  <a:pt x="11589" y="3780"/>
                  <a:pt x="11658" y="3794"/>
                  <a:pt x="11720" y="3806"/>
                </a:cubicBezTo>
                <a:cubicBezTo>
                  <a:pt x="11890" y="3843"/>
                  <a:pt x="12090" y="3918"/>
                  <a:pt x="12147" y="4100"/>
                </a:cubicBezTo>
                <a:cubicBezTo>
                  <a:pt x="12153" y="4118"/>
                  <a:pt x="12159" y="4144"/>
                  <a:pt x="12159" y="4164"/>
                </a:cubicBezTo>
                <a:cubicBezTo>
                  <a:pt x="11983" y="4288"/>
                  <a:pt x="11808" y="4419"/>
                  <a:pt x="11620" y="4540"/>
                </a:cubicBezTo>
                <a:cubicBezTo>
                  <a:pt x="11432" y="4664"/>
                  <a:pt x="11231" y="4783"/>
                  <a:pt x="11037" y="4896"/>
                </a:cubicBezTo>
                <a:cubicBezTo>
                  <a:pt x="10643" y="5116"/>
                  <a:pt x="10241" y="5304"/>
                  <a:pt x="9821" y="5466"/>
                </a:cubicBezTo>
                <a:cubicBezTo>
                  <a:pt x="8988" y="5793"/>
                  <a:pt x="8098" y="5993"/>
                  <a:pt x="7201" y="6074"/>
                </a:cubicBezTo>
                <a:cubicBezTo>
                  <a:pt x="6938" y="6099"/>
                  <a:pt x="6675" y="6111"/>
                  <a:pt x="6406" y="6111"/>
                </a:cubicBezTo>
                <a:cubicBezTo>
                  <a:pt x="6400" y="6081"/>
                  <a:pt x="6394" y="6050"/>
                  <a:pt x="6386" y="6018"/>
                </a:cubicBezTo>
                <a:cubicBezTo>
                  <a:pt x="6574" y="5993"/>
                  <a:pt x="6756" y="5961"/>
                  <a:pt x="6938" y="5931"/>
                </a:cubicBezTo>
                <a:cubicBezTo>
                  <a:pt x="7346" y="5856"/>
                  <a:pt x="7747" y="5749"/>
                  <a:pt x="8135" y="5623"/>
                </a:cubicBezTo>
                <a:cubicBezTo>
                  <a:pt x="8931" y="5373"/>
                  <a:pt x="9695" y="5021"/>
                  <a:pt x="10404" y="4589"/>
                </a:cubicBezTo>
                <a:cubicBezTo>
                  <a:pt x="10799" y="4344"/>
                  <a:pt x="11169" y="4069"/>
                  <a:pt x="11526" y="3774"/>
                </a:cubicBezTo>
                <a:close/>
                <a:moveTo>
                  <a:pt x="320" y="3968"/>
                </a:moveTo>
                <a:cubicBezTo>
                  <a:pt x="571" y="4213"/>
                  <a:pt x="846" y="4439"/>
                  <a:pt x="1129" y="4639"/>
                </a:cubicBezTo>
                <a:cubicBezTo>
                  <a:pt x="1430" y="4852"/>
                  <a:pt x="1743" y="5053"/>
                  <a:pt x="2069" y="5228"/>
                </a:cubicBezTo>
                <a:cubicBezTo>
                  <a:pt x="2726" y="5585"/>
                  <a:pt x="3423" y="5856"/>
                  <a:pt x="4149" y="6044"/>
                </a:cubicBezTo>
                <a:cubicBezTo>
                  <a:pt x="4325" y="6087"/>
                  <a:pt x="4506" y="6125"/>
                  <a:pt x="4688" y="6157"/>
                </a:cubicBezTo>
                <a:cubicBezTo>
                  <a:pt x="4619" y="6175"/>
                  <a:pt x="4551" y="6187"/>
                  <a:pt x="4482" y="6206"/>
                </a:cubicBezTo>
                <a:cubicBezTo>
                  <a:pt x="4143" y="6275"/>
                  <a:pt x="3791" y="6307"/>
                  <a:pt x="3441" y="6325"/>
                </a:cubicBezTo>
                <a:cubicBezTo>
                  <a:pt x="3347" y="6328"/>
                  <a:pt x="3253" y="6330"/>
                  <a:pt x="3159" y="6330"/>
                </a:cubicBezTo>
                <a:cubicBezTo>
                  <a:pt x="2550" y="6330"/>
                  <a:pt x="1941" y="6258"/>
                  <a:pt x="1355" y="6105"/>
                </a:cubicBezTo>
                <a:cubicBezTo>
                  <a:pt x="1159" y="6056"/>
                  <a:pt x="965" y="5993"/>
                  <a:pt x="771" y="5931"/>
                </a:cubicBezTo>
                <a:cubicBezTo>
                  <a:pt x="684" y="5899"/>
                  <a:pt x="595" y="5868"/>
                  <a:pt x="502" y="5830"/>
                </a:cubicBezTo>
                <a:cubicBezTo>
                  <a:pt x="452" y="5811"/>
                  <a:pt x="395" y="5793"/>
                  <a:pt x="339" y="5773"/>
                </a:cubicBezTo>
                <a:cubicBezTo>
                  <a:pt x="302" y="5648"/>
                  <a:pt x="270" y="5523"/>
                  <a:pt x="251" y="5404"/>
                </a:cubicBezTo>
                <a:cubicBezTo>
                  <a:pt x="163" y="4934"/>
                  <a:pt x="181" y="4433"/>
                  <a:pt x="320" y="3968"/>
                </a:cubicBezTo>
                <a:close/>
                <a:moveTo>
                  <a:pt x="12153" y="4282"/>
                </a:moveTo>
                <a:lnTo>
                  <a:pt x="12153" y="4282"/>
                </a:lnTo>
                <a:cubicBezTo>
                  <a:pt x="12127" y="4439"/>
                  <a:pt x="12015" y="4589"/>
                  <a:pt x="11927" y="4708"/>
                </a:cubicBezTo>
                <a:cubicBezTo>
                  <a:pt x="11808" y="4878"/>
                  <a:pt x="11664" y="5028"/>
                  <a:pt x="11514" y="5171"/>
                </a:cubicBezTo>
                <a:cubicBezTo>
                  <a:pt x="10892" y="5735"/>
                  <a:pt x="10085" y="6074"/>
                  <a:pt x="9263" y="6232"/>
                </a:cubicBezTo>
                <a:cubicBezTo>
                  <a:pt x="8786" y="6324"/>
                  <a:pt x="8304" y="6355"/>
                  <a:pt x="7822" y="6355"/>
                </a:cubicBezTo>
                <a:cubicBezTo>
                  <a:pt x="7387" y="6355"/>
                  <a:pt x="6952" y="6329"/>
                  <a:pt x="6518" y="6299"/>
                </a:cubicBezTo>
                <a:cubicBezTo>
                  <a:pt x="6512" y="6293"/>
                  <a:pt x="6512" y="6287"/>
                  <a:pt x="6506" y="6281"/>
                </a:cubicBezTo>
                <a:cubicBezTo>
                  <a:pt x="6481" y="6256"/>
                  <a:pt x="6455" y="6224"/>
                  <a:pt x="6437" y="6187"/>
                </a:cubicBezTo>
                <a:lnTo>
                  <a:pt x="6437" y="6187"/>
                </a:lnTo>
                <a:cubicBezTo>
                  <a:pt x="6465" y="6187"/>
                  <a:pt x="6492" y="6187"/>
                  <a:pt x="6520" y="6187"/>
                </a:cubicBezTo>
                <a:cubicBezTo>
                  <a:pt x="7150" y="6187"/>
                  <a:pt x="7780" y="6106"/>
                  <a:pt x="8387" y="5975"/>
                </a:cubicBezTo>
                <a:cubicBezTo>
                  <a:pt x="9269" y="5781"/>
                  <a:pt x="10134" y="5472"/>
                  <a:pt x="10936" y="5053"/>
                </a:cubicBezTo>
                <a:cubicBezTo>
                  <a:pt x="11162" y="4934"/>
                  <a:pt x="11375" y="4809"/>
                  <a:pt x="11589" y="4670"/>
                </a:cubicBezTo>
                <a:cubicBezTo>
                  <a:pt x="11783" y="4552"/>
                  <a:pt x="11977" y="4427"/>
                  <a:pt x="12153" y="4282"/>
                </a:cubicBezTo>
                <a:close/>
                <a:moveTo>
                  <a:pt x="357" y="5830"/>
                </a:moveTo>
                <a:lnTo>
                  <a:pt x="357" y="5830"/>
                </a:lnTo>
                <a:cubicBezTo>
                  <a:pt x="389" y="5842"/>
                  <a:pt x="414" y="5856"/>
                  <a:pt x="445" y="5868"/>
                </a:cubicBezTo>
                <a:cubicBezTo>
                  <a:pt x="527" y="5905"/>
                  <a:pt x="609" y="5937"/>
                  <a:pt x="696" y="5969"/>
                </a:cubicBezTo>
                <a:cubicBezTo>
                  <a:pt x="858" y="6030"/>
                  <a:pt x="1028" y="6087"/>
                  <a:pt x="1204" y="6131"/>
                </a:cubicBezTo>
                <a:cubicBezTo>
                  <a:pt x="1549" y="6232"/>
                  <a:pt x="1893" y="6299"/>
                  <a:pt x="2250" y="6345"/>
                </a:cubicBezTo>
                <a:cubicBezTo>
                  <a:pt x="2560" y="6385"/>
                  <a:pt x="2874" y="6405"/>
                  <a:pt x="3188" y="6405"/>
                </a:cubicBezTo>
                <a:cubicBezTo>
                  <a:pt x="3558" y="6405"/>
                  <a:pt x="3928" y="6377"/>
                  <a:pt x="4294" y="6319"/>
                </a:cubicBezTo>
                <a:lnTo>
                  <a:pt x="4294" y="6319"/>
                </a:lnTo>
                <a:cubicBezTo>
                  <a:pt x="4149" y="6357"/>
                  <a:pt x="4005" y="6388"/>
                  <a:pt x="3854" y="6412"/>
                </a:cubicBezTo>
                <a:cubicBezTo>
                  <a:pt x="3324" y="6507"/>
                  <a:pt x="2786" y="6555"/>
                  <a:pt x="2247" y="6555"/>
                </a:cubicBezTo>
                <a:cubicBezTo>
                  <a:pt x="2104" y="6555"/>
                  <a:pt x="1961" y="6551"/>
                  <a:pt x="1818" y="6545"/>
                </a:cubicBezTo>
                <a:cubicBezTo>
                  <a:pt x="1442" y="6525"/>
                  <a:pt x="1066" y="6469"/>
                  <a:pt x="684" y="6426"/>
                </a:cubicBezTo>
                <a:cubicBezTo>
                  <a:pt x="539" y="6256"/>
                  <a:pt x="433" y="6050"/>
                  <a:pt x="357" y="5830"/>
                </a:cubicBezTo>
                <a:close/>
                <a:moveTo>
                  <a:pt x="4739" y="6293"/>
                </a:moveTo>
                <a:cubicBezTo>
                  <a:pt x="4739" y="6299"/>
                  <a:pt x="4745" y="6307"/>
                  <a:pt x="4751" y="6307"/>
                </a:cubicBezTo>
                <a:cubicBezTo>
                  <a:pt x="4626" y="6351"/>
                  <a:pt x="4500" y="6394"/>
                  <a:pt x="4375" y="6432"/>
                </a:cubicBezTo>
                <a:cubicBezTo>
                  <a:pt x="4212" y="6481"/>
                  <a:pt x="4043" y="6525"/>
                  <a:pt x="3874" y="6570"/>
                </a:cubicBezTo>
                <a:cubicBezTo>
                  <a:pt x="3348" y="6695"/>
                  <a:pt x="2814" y="6788"/>
                  <a:pt x="2275" y="6833"/>
                </a:cubicBezTo>
                <a:cubicBezTo>
                  <a:pt x="2129" y="6845"/>
                  <a:pt x="1978" y="6855"/>
                  <a:pt x="1827" y="6855"/>
                </a:cubicBezTo>
                <a:cubicBezTo>
                  <a:pt x="1477" y="6855"/>
                  <a:pt x="1128" y="6801"/>
                  <a:pt x="852" y="6582"/>
                </a:cubicBezTo>
                <a:cubicBezTo>
                  <a:pt x="803" y="6545"/>
                  <a:pt x="765" y="6507"/>
                  <a:pt x="721" y="6463"/>
                </a:cubicBezTo>
                <a:lnTo>
                  <a:pt x="721" y="6463"/>
                </a:lnTo>
                <a:cubicBezTo>
                  <a:pt x="1040" y="6539"/>
                  <a:pt x="1373" y="6576"/>
                  <a:pt x="1699" y="6594"/>
                </a:cubicBezTo>
                <a:cubicBezTo>
                  <a:pt x="1906" y="6610"/>
                  <a:pt x="2112" y="6618"/>
                  <a:pt x="2319" y="6618"/>
                </a:cubicBezTo>
                <a:cubicBezTo>
                  <a:pt x="2451" y="6618"/>
                  <a:pt x="2583" y="6615"/>
                  <a:pt x="2714" y="6608"/>
                </a:cubicBezTo>
                <a:cubicBezTo>
                  <a:pt x="3397" y="6582"/>
                  <a:pt x="4074" y="6469"/>
                  <a:pt x="4739" y="6293"/>
                </a:cubicBezTo>
                <a:close/>
                <a:moveTo>
                  <a:pt x="7132" y="6519"/>
                </a:moveTo>
                <a:cubicBezTo>
                  <a:pt x="7366" y="6532"/>
                  <a:pt x="7603" y="6536"/>
                  <a:pt x="7838" y="6536"/>
                </a:cubicBezTo>
                <a:cubicBezTo>
                  <a:pt x="7969" y="6536"/>
                  <a:pt x="8099" y="6535"/>
                  <a:pt x="8229" y="6533"/>
                </a:cubicBezTo>
                <a:cubicBezTo>
                  <a:pt x="8384" y="6531"/>
                  <a:pt x="8540" y="6530"/>
                  <a:pt x="8697" y="6530"/>
                </a:cubicBezTo>
                <a:cubicBezTo>
                  <a:pt x="9410" y="6530"/>
                  <a:pt x="10137" y="6565"/>
                  <a:pt x="10805" y="6826"/>
                </a:cubicBezTo>
                <a:cubicBezTo>
                  <a:pt x="10968" y="6889"/>
                  <a:pt x="11169" y="6970"/>
                  <a:pt x="11262" y="7140"/>
                </a:cubicBezTo>
                <a:cubicBezTo>
                  <a:pt x="11275" y="7158"/>
                  <a:pt x="11288" y="7184"/>
                  <a:pt x="11294" y="7209"/>
                </a:cubicBezTo>
                <a:cubicBezTo>
                  <a:pt x="11288" y="7209"/>
                  <a:pt x="11282" y="7209"/>
                  <a:pt x="11275" y="7215"/>
                </a:cubicBezTo>
                <a:cubicBezTo>
                  <a:pt x="10798" y="7406"/>
                  <a:pt x="10289" y="7488"/>
                  <a:pt x="9778" y="7488"/>
                </a:cubicBezTo>
                <a:cubicBezTo>
                  <a:pt x="9549" y="7488"/>
                  <a:pt x="9320" y="7472"/>
                  <a:pt x="9093" y="7441"/>
                </a:cubicBezTo>
                <a:cubicBezTo>
                  <a:pt x="8349" y="7334"/>
                  <a:pt x="7627" y="7077"/>
                  <a:pt x="6938" y="6764"/>
                </a:cubicBezTo>
                <a:cubicBezTo>
                  <a:pt x="6807" y="6707"/>
                  <a:pt x="6681" y="6645"/>
                  <a:pt x="6556" y="6588"/>
                </a:cubicBezTo>
                <a:cubicBezTo>
                  <a:pt x="6738" y="6563"/>
                  <a:pt x="6920" y="6551"/>
                  <a:pt x="7100" y="6533"/>
                </a:cubicBezTo>
                <a:cubicBezTo>
                  <a:pt x="7114" y="6533"/>
                  <a:pt x="7120" y="6525"/>
                  <a:pt x="7132" y="6519"/>
                </a:cubicBezTo>
                <a:close/>
                <a:moveTo>
                  <a:pt x="6443" y="6600"/>
                </a:moveTo>
                <a:cubicBezTo>
                  <a:pt x="6556" y="6657"/>
                  <a:pt x="6669" y="6713"/>
                  <a:pt x="6788" y="6770"/>
                </a:cubicBezTo>
                <a:cubicBezTo>
                  <a:pt x="7138" y="6939"/>
                  <a:pt x="7496" y="7089"/>
                  <a:pt x="7866" y="7221"/>
                </a:cubicBezTo>
                <a:cubicBezTo>
                  <a:pt x="8505" y="7439"/>
                  <a:pt x="9179" y="7578"/>
                  <a:pt x="9856" y="7578"/>
                </a:cubicBezTo>
                <a:cubicBezTo>
                  <a:pt x="9936" y="7578"/>
                  <a:pt x="10017" y="7576"/>
                  <a:pt x="10097" y="7572"/>
                </a:cubicBezTo>
                <a:cubicBezTo>
                  <a:pt x="10510" y="7548"/>
                  <a:pt x="10918" y="7465"/>
                  <a:pt x="11306" y="7315"/>
                </a:cubicBezTo>
                <a:lnTo>
                  <a:pt x="11306" y="7315"/>
                </a:lnTo>
                <a:cubicBezTo>
                  <a:pt x="11306" y="7465"/>
                  <a:pt x="11219" y="7610"/>
                  <a:pt x="11132" y="7728"/>
                </a:cubicBezTo>
                <a:cubicBezTo>
                  <a:pt x="11031" y="7867"/>
                  <a:pt x="10918" y="7999"/>
                  <a:pt x="10811" y="8130"/>
                </a:cubicBezTo>
                <a:cubicBezTo>
                  <a:pt x="10128" y="8067"/>
                  <a:pt x="9451" y="7936"/>
                  <a:pt x="8800" y="7742"/>
                </a:cubicBezTo>
                <a:cubicBezTo>
                  <a:pt x="8135" y="7548"/>
                  <a:pt x="7496" y="7277"/>
                  <a:pt x="6888" y="6952"/>
                </a:cubicBezTo>
                <a:cubicBezTo>
                  <a:pt x="6706" y="6851"/>
                  <a:pt x="6536" y="6745"/>
                  <a:pt x="6362" y="6632"/>
                </a:cubicBezTo>
                <a:cubicBezTo>
                  <a:pt x="6386" y="6620"/>
                  <a:pt x="6412" y="6608"/>
                  <a:pt x="6443" y="6600"/>
                </a:cubicBezTo>
                <a:close/>
                <a:moveTo>
                  <a:pt x="5032" y="6388"/>
                </a:moveTo>
                <a:lnTo>
                  <a:pt x="5032" y="6388"/>
                </a:lnTo>
                <a:cubicBezTo>
                  <a:pt x="4927" y="6475"/>
                  <a:pt x="4826" y="6563"/>
                  <a:pt x="4713" y="6645"/>
                </a:cubicBezTo>
                <a:cubicBezTo>
                  <a:pt x="4438" y="6871"/>
                  <a:pt x="4149" y="7089"/>
                  <a:pt x="3848" y="7291"/>
                </a:cubicBezTo>
                <a:cubicBezTo>
                  <a:pt x="3247" y="7691"/>
                  <a:pt x="2582" y="8011"/>
                  <a:pt x="1867" y="8168"/>
                </a:cubicBezTo>
                <a:cubicBezTo>
                  <a:pt x="1679" y="8211"/>
                  <a:pt x="1485" y="8243"/>
                  <a:pt x="1285" y="8255"/>
                </a:cubicBezTo>
                <a:cubicBezTo>
                  <a:pt x="1109" y="8268"/>
                  <a:pt x="927" y="8268"/>
                  <a:pt x="753" y="8268"/>
                </a:cubicBezTo>
                <a:cubicBezTo>
                  <a:pt x="664" y="8098"/>
                  <a:pt x="658" y="7910"/>
                  <a:pt x="771" y="7754"/>
                </a:cubicBezTo>
                <a:cubicBezTo>
                  <a:pt x="896" y="7578"/>
                  <a:pt x="1091" y="7491"/>
                  <a:pt x="1291" y="7428"/>
                </a:cubicBezTo>
                <a:cubicBezTo>
                  <a:pt x="1517" y="7360"/>
                  <a:pt x="1749" y="7315"/>
                  <a:pt x="1980" y="7259"/>
                </a:cubicBezTo>
                <a:cubicBezTo>
                  <a:pt x="2212" y="7202"/>
                  <a:pt x="2445" y="7146"/>
                  <a:pt x="2677" y="7083"/>
                </a:cubicBezTo>
                <a:cubicBezTo>
                  <a:pt x="3397" y="6883"/>
                  <a:pt x="4112" y="6669"/>
                  <a:pt x="4814" y="6420"/>
                </a:cubicBezTo>
                <a:cubicBezTo>
                  <a:pt x="4889" y="6406"/>
                  <a:pt x="4965" y="6394"/>
                  <a:pt x="5032" y="6388"/>
                </a:cubicBezTo>
                <a:close/>
                <a:moveTo>
                  <a:pt x="6305" y="6695"/>
                </a:moveTo>
                <a:cubicBezTo>
                  <a:pt x="6437" y="6782"/>
                  <a:pt x="6582" y="6871"/>
                  <a:pt x="6718" y="6946"/>
                </a:cubicBezTo>
                <a:cubicBezTo>
                  <a:pt x="7025" y="7121"/>
                  <a:pt x="7340" y="7285"/>
                  <a:pt x="7665" y="7422"/>
                </a:cubicBezTo>
                <a:cubicBezTo>
                  <a:pt x="8298" y="7710"/>
                  <a:pt x="8969" y="7930"/>
                  <a:pt x="9652" y="8074"/>
                </a:cubicBezTo>
                <a:cubicBezTo>
                  <a:pt x="10003" y="8142"/>
                  <a:pt x="10360" y="8199"/>
                  <a:pt x="10718" y="8237"/>
                </a:cubicBezTo>
                <a:cubicBezTo>
                  <a:pt x="10635" y="8324"/>
                  <a:pt x="10548" y="8413"/>
                  <a:pt x="10461" y="8488"/>
                </a:cubicBezTo>
                <a:cubicBezTo>
                  <a:pt x="10146" y="8431"/>
                  <a:pt x="9840" y="8375"/>
                  <a:pt x="9533" y="8292"/>
                </a:cubicBezTo>
                <a:cubicBezTo>
                  <a:pt x="9214" y="8205"/>
                  <a:pt x="8893" y="8104"/>
                  <a:pt x="8581" y="7980"/>
                </a:cubicBezTo>
                <a:cubicBezTo>
                  <a:pt x="7959" y="7748"/>
                  <a:pt x="7364" y="7447"/>
                  <a:pt x="6807" y="7089"/>
                </a:cubicBezTo>
                <a:cubicBezTo>
                  <a:pt x="6631" y="6976"/>
                  <a:pt x="6455" y="6857"/>
                  <a:pt x="6287" y="6733"/>
                </a:cubicBezTo>
                <a:cubicBezTo>
                  <a:pt x="6293" y="6721"/>
                  <a:pt x="6299" y="6707"/>
                  <a:pt x="6305" y="6695"/>
                </a:cubicBezTo>
                <a:close/>
                <a:moveTo>
                  <a:pt x="6273" y="6808"/>
                </a:moveTo>
                <a:cubicBezTo>
                  <a:pt x="6669" y="7109"/>
                  <a:pt x="7088" y="7372"/>
                  <a:pt x="7522" y="7604"/>
                </a:cubicBezTo>
                <a:cubicBezTo>
                  <a:pt x="8116" y="7924"/>
                  <a:pt x="8743" y="8174"/>
                  <a:pt x="9394" y="8356"/>
                </a:cubicBezTo>
                <a:cubicBezTo>
                  <a:pt x="9709" y="8443"/>
                  <a:pt x="10034" y="8518"/>
                  <a:pt x="10360" y="8575"/>
                </a:cubicBezTo>
                <a:cubicBezTo>
                  <a:pt x="10342" y="8587"/>
                  <a:pt x="10322" y="8607"/>
                  <a:pt x="10304" y="8619"/>
                </a:cubicBezTo>
                <a:cubicBezTo>
                  <a:pt x="10146" y="8738"/>
                  <a:pt x="9972" y="8832"/>
                  <a:pt x="9784" y="8882"/>
                </a:cubicBezTo>
                <a:cubicBezTo>
                  <a:pt x="9671" y="8915"/>
                  <a:pt x="9555" y="8929"/>
                  <a:pt x="9439" y="8929"/>
                </a:cubicBezTo>
                <a:cubicBezTo>
                  <a:pt x="9329" y="8929"/>
                  <a:pt x="9220" y="8916"/>
                  <a:pt x="9113" y="8894"/>
                </a:cubicBezTo>
                <a:cubicBezTo>
                  <a:pt x="8674" y="8801"/>
                  <a:pt x="8266" y="8575"/>
                  <a:pt x="7890" y="8338"/>
                </a:cubicBezTo>
                <a:cubicBezTo>
                  <a:pt x="7296" y="7962"/>
                  <a:pt x="6756" y="7497"/>
                  <a:pt x="6293" y="6958"/>
                </a:cubicBezTo>
                <a:cubicBezTo>
                  <a:pt x="6281" y="6909"/>
                  <a:pt x="6273" y="6857"/>
                  <a:pt x="6273" y="6808"/>
                </a:cubicBezTo>
                <a:close/>
                <a:moveTo>
                  <a:pt x="5159" y="6438"/>
                </a:moveTo>
                <a:cubicBezTo>
                  <a:pt x="5208" y="6481"/>
                  <a:pt x="5258" y="6539"/>
                  <a:pt x="5289" y="6600"/>
                </a:cubicBezTo>
                <a:cubicBezTo>
                  <a:pt x="5083" y="6964"/>
                  <a:pt x="4852" y="7309"/>
                  <a:pt x="4589" y="7641"/>
                </a:cubicBezTo>
                <a:cubicBezTo>
                  <a:pt x="4181" y="8136"/>
                  <a:pt x="3698" y="8575"/>
                  <a:pt x="3172" y="8939"/>
                </a:cubicBezTo>
                <a:cubicBezTo>
                  <a:pt x="2902" y="9133"/>
                  <a:pt x="2620" y="9302"/>
                  <a:pt x="2332" y="9458"/>
                </a:cubicBezTo>
                <a:cubicBezTo>
                  <a:pt x="2093" y="9390"/>
                  <a:pt x="1861" y="9270"/>
                  <a:pt x="1661" y="9133"/>
                </a:cubicBezTo>
                <a:cubicBezTo>
                  <a:pt x="1485" y="9014"/>
                  <a:pt x="1329" y="8882"/>
                  <a:pt x="1173" y="8744"/>
                </a:cubicBezTo>
                <a:cubicBezTo>
                  <a:pt x="1034" y="8619"/>
                  <a:pt x="890" y="8488"/>
                  <a:pt x="783" y="8324"/>
                </a:cubicBezTo>
                <a:lnTo>
                  <a:pt x="783" y="8324"/>
                </a:lnTo>
                <a:cubicBezTo>
                  <a:pt x="871" y="8335"/>
                  <a:pt x="960" y="8339"/>
                  <a:pt x="1049" y="8339"/>
                </a:cubicBezTo>
                <a:cubicBezTo>
                  <a:pt x="1278" y="8339"/>
                  <a:pt x="1509" y="8308"/>
                  <a:pt x="1731" y="8268"/>
                </a:cubicBezTo>
                <a:cubicBezTo>
                  <a:pt x="2087" y="8205"/>
                  <a:pt x="2438" y="8098"/>
                  <a:pt x="2770" y="7962"/>
                </a:cubicBezTo>
                <a:cubicBezTo>
                  <a:pt x="3447" y="7679"/>
                  <a:pt x="4068" y="7271"/>
                  <a:pt x="4650" y="6833"/>
                </a:cubicBezTo>
                <a:cubicBezTo>
                  <a:pt x="4814" y="6707"/>
                  <a:pt x="4983" y="6582"/>
                  <a:pt x="5139" y="6450"/>
                </a:cubicBezTo>
                <a:cubicBezTo>
                  <a:pt x="5145" y="6444"/>
                  <a:pt x="5153" y="6438"/>
                  <a:pt x="5159" y="6438"/>
                </a:cubicBezTo>
                <a:close/>
                <a:moveTo>
                  <a:pt x="5390" y="6895"/>
                </a:moveTo>
                <a:cubicBezTo>
                  <a:pt x="5396" y="6933"/>
                  <a:pt x="5402" y="6976"/>
                  <a:pt x="5402" y="7014"/>
                </a:cubicBezTo>
                <a:cubicBezTo>
                  <a:pt x="5252" y="7422"/>
                  <a:pt x="5052" y="7811"/>
                  <a:pt x="4789" y="8162"/>
                </a:cubicBezTo>
                <a:cubicBezTo>
                  <a:pt x="4551" y="8488"/>
                  <a:pt x="4268" y="8789"/>
                  <a:pt x="3942" y="9039"/>
                </a:cubicBezTo>
                <a:cubicBezTo>
                  <a:pt x="3648" y="9270"/>
                  <a:pt x="3302" y="9452"/>
                  <a:pt x="2920" y="9503"/>
                </a:cubicBezTo>
                <a:cubicBezTo>
                  <a:pt x="3397" y="9264"/>
                  <a:pt x="3823" y="8926"/>
                  <a:pt x="4199" y="8563"/>
                </a:cubicBezTo>
                <a:cubicBezTo>
                  <a:pt x="4644" y="8142"/>
                  <a:pt x="5014" y="7635"/>
                  <a:pt x="5295" y="7089"/>
                </a:cubicBezTo>
                <a:cubicBezTo>
                  <a:pt x="5333" y="7027"/>
                  <a:pt x="5359" y="6964"/>
                  <a:pt x="5390" y="6895"/>
                </a:cubicBezTo>
                <a:close/>
                <a:moveTo>
                  <a:pt x="5347" y="6727"/>
                </a:moveTo>
                <a:lnTo>
                  <a:pt x="5347" y="6727"/>
                </a:lnTo>
                <a:cubicBezTo>
                  <a:pt x="5208" y="7077"/>
                  <a:pt x="5026" y="7410"/>
                  <a:pt x="4820" y="7722"/>
                </a:cubicBezTo>
                <a:cubicBezTo>
                  <a:pt x="4476" y="8225"/>
                  <a:pt x="4049" y="8676"/>
                  <a:pt x="3560" y="9039"/>
                </a:cubicBezTo>
                <a:cubicBezTo>
                  <a:pt x="3316" y="9221"/>
                  <a:pt x="3059" y="9371"/>
                  <a:pt x="2796" y="9515"/>
                </a:cubicBezTo>
                <a:cubicBezTo>
                  <a:pt x="2774" y="9516"/>
                  <a:pt x="2752" y="9517"/>
                  <a:pt x="2730" y="9517"/>
                </a:cubicBezTo>
                <a:cubicBezTo>
                  <a:pt x="2622" y="9517"/>
                  <a:pt x="2518" y="9504"/>
                  <a:pt x="2413" y="9478"/>
                </a:cubicBezTo>
                <a:cubicBezTo>
                  <a:pt x="2940" y="9208"/>
                  <a:pt x="3429" y="8870"/>
                  <a:pt x="3874" y="8474"/>
                </a:cubicBezTo>
                <a:cubicBezTo>
                  <a:pt x="4355" y="8049"/>
                  <a:pt x="4795" y="7560"/>
                  <a:pt x="5159" y="7021"/>
                </a:cubicBezTo>
                <a:cubicBezTo>
                  <a:pt x="5228" y="6927"/>
                  <a:pt x="5289" y="6826"/>
                  <a:pt x="5347" y="6727"/>
                </a:cubicBezTo>
                <a:close/>
                <a:moveTo>
                  <a:pt x="5408" y="7352"/>
                </a:moveTo>
                <a:cubicBezTo>
                  <a:pt x="5422" y="7366"/>
                  <a:pt x="5440" y="7378"/>
                  <a:pt x="5459" y="7378"/>
                </a:cubicBezTo>
                <a:cubicBezTo>
                  <a:pt x="5446" y="7428"/>
                  <a:pt x="5434" y="7479"/>
                  <a:pt x="5422" y="7522"/>
                </a:cubicBezTo>
                <a:cubicBezTo>
                  <a:pt x="5289" y="8055"/>
                  <a:pt x="5083" y="8569"/>
                  <a:pt x="4789" y="9032"/>
                </a:cubicBezTo>
                <a:cubicBezTo>
                  <a:pt x="4707" y="9157"/>
                  <a:pt x="4619" y="9290"/>
                  <a:pt x="4525" y="9409"/>
                </a:cubicBezTo>
                <a:cubicBezTo>
                  <a:pt x="4444" y="9515"/>
                  <a:pt x="4355" y="9616"/>
                  <a:pt x="4274" y="9721"/>
                </a:cubicBezTo>
                <a:cubicBezTo>
                  <a:pt x="4167" y="9672"/>
                  <a:pt x="4074" y="9591"/>
                  <a:pt x="4024" y="9484"/>
                </a:cubicBezTo>
                <a:cubicBezTo>
                  <a:pt x="3973" y="9377"/>
                  <a:pt x="3961" y="9252"/>
                  <a:pt x="4024" y="9151"/>
                </a:cubicBezTo>
                <a:cubicBezTo>
                  <a:pt x="4268" y="8963"/>
                  <a:pt x="4488" y="8744"/>
                  <a:pt x="4682" y="8526"/>
                </a:cubicBezTo>
                <a:cubicBezTo>
                  <a:pt x="4977" y="8174"/>
                  <a:pt x="5220" y="7774"/>
                  <a:pt x="5408" y="7352"/>
                </a:cubicBezTo>
                <a:close/>
                <a:moveTo>
                  <a:pt x="6093" y="7127"/>
                </a:moveTo>
                <a:lnTo>
                  <a:pt x="6093" y="7127"/>
                </a:lnTo>
                <a:cubicBezTo>
                  <a:pt x="6111" y="7158"/>
                  <a:pt x="6130" y="7184"/>
                  <a:pt x="6148" y="7209"/>
                </a:cubicBezTo>
                <a:cubicBezTo>
                  <a:pt x="6154" y="7215"/>
                  <a:pt x="6154" y="7221"/>
                  <a:pt x="6160" y="7228"/>
                </a:cubicBezTo>
                <a:cubicBezTo>
                  <a:pt x="6186" y="7285"/>
                  <a:pt x="6212" y="7346"/>
                  <a:pt x="6236" y="7403"/>
                </a:cubicBezTo>
                <a:cubicBezTo>
                  <a:pt x="6348" y="7647"/>
                  <a:pt x="6455" y="7892"/>
                  <a:pt x="6562" y="8142"/>
                </a:cubicBezTo>
                <a:cubicBezTo>
                  <a:pt x="6669" y="8368"/>
                  <a:pt x="6776" y="8601"/>
                  <a:pt x="6825" y="8844"/>
                </a:cubicBezTo>
                <a:cubicBezTo>
                  <a:pt x="6875" y="9058"/>
                  <a:pt x="6875" y="9284"/>
                  <a:pt x="6794" y="9490"/>
                </a:cubicBezTo>
                <a:cubicBezTo>
                  <a:pt x="6750" y="9585"/>
                  <a:pt x="6694" y="9666"/>
                  <a:pt x="6619" y="9735"/>
                </a:cubicBezTo>
                <a:cubicBezTo>
                  <a:pt x="6562" y="8844"/>
                  <a:pt x="6386" y="7968"/>
                  <a:pt x="6093" y="7127"/>
                </a:cubicBezTo>
                <a:close/>
                <a:moveTo>
                  <a:pt x="5634" y="7121"/>
                </a:moveTo>
                <a:cubicBezTo>
                  <a:pt x="5634" y="7297"/>
                  <a:pt x="5634" y="7465"/>
                  <a:pt x="5641" y="7635"/>
                </a:cubicBezTo>
                <a:cubicBezTo>
                  <a:pt x="5653" y="8156"/>
                  <a:pt x="5672" y="8682"/>
                  <a:pt x="5596" y="9195"/>
                </a:cubicBezTo>
                <a:cubicBezTo>
                  <a:pt x="5559" y="9466"/>
                  <a:pt x="5483" y="9721"/>
                  <a:pt x="5396" y="9973"/>
                </a:cubicBezTo>
                <a:cubicBezTo>
                  <a:pt x="5289" y="9961"/>
                  <a:pt x="5177" y="9947"/>
                  <a:pt x="5070" y="9929"/>
                </a:cubicBezTo>
                <a:cubicBezTo>
                  <a:pt x="4927" y="9909"/>
                  <a:pt x="4783" y="9879"/>
                  <a:pt x="4644" y="9842"/>
                </a:cubicBezTo>
                <a:cubicBezTo>
                  <a:pt x="4537" y="9816"/>
                  <a:pt x="4425" y="9791"/>
                  <a:pt x="4325" y="9747"/>
                </a:cubicBezTo>
                <a:cubicBezTo>
                  <a:pt x="4506" y="9571"/>
                  <a:pt x="4664" y="9359"/>
                  <a:pt x="4801" y="9151"/>
                </a:cubicBezTo>
                <a:cubicBezTo>
                  <a:pt x="4957" y="8920"/>
                  <a:pt x="5089" y="8682"/>
                  <a:pt x="5208" y="8431"/>
                </a:cubicBezTo>
                <a:cubicBezTo>
                  <a:pt x="5408" y="8011"/>
                  <a:pt x="5553" y="7572"/>
                  <a:pt x="5634" y="7121"/>
                </a:cubicBezTo>
                <a:close/>
                <a:moveTo>
                  <a:pt x="5766" y="6921"/>
                </a:moveTo>
                <a:cubicBezTo>
                  <a:pt x="5772" y="6927"/>
                  <a:pt x="5778" y="6927"/>
                  <a:pt x="5784" y="6927"/>
                </a:cubicBezTo>
                <a:cubicBezTo>
                  <a:pt x="5816" y="6927"/>
                  <a:pt x="5841" y="6933"/>
                  <a:pt x="5873" y="6939"/>
                </a:cubicBezTo>
                <a:cubicBezTo>
                  <a:pt x="5911" y="6964"/>
                  <a:pt x="5942" y="6996"/>
                  <a:pt x="5980" y="7021"/>
                </a:cubicBezTo>
                <a:cubicBezTo>
                  <a:pt x="6042" y="7196"/>
                  <a:pt x="6105" y="7372"/>
                  <a:pt x="6154" y="7554"/>
                </a:cubicBezTo>
                <a:cubicBezTo>
                  <a:pt x="6299" y="8029"/>
                  <a:pt x="6400" y="8518"/>
                  <a:pt x="6461" y="9014"/>
                </a:cubicBezTo>
                <a:cubicBezTo>
                  <a:pt x="6493" y="9284"/>
                  <a:pt x="6512" y="9547"/>
                  <a:pt x="6518" y="9810"/>
                </a:cubicBezTo>
                <a:cubicBezTo>
                  <a:pt x="6475" y="9842"/>
                  <a:pt x="6424" y="9866"/>
                  <a:pt x="6374" y="9891"/>
                </a:cubicBezTo>
                <a:cubicBezTo>
                  <a:pt x="6192" y="9967"/>
                  <a:pt x="5998" y="9985"/>
                  <a:pt x="5804" y="9992"/>
                </a:cubicBezTo>
                <a:cubicBezTo>
                  <a:pt x="5685" y="9992"/>
                  <a:pt x="5566" y="9985"/>
                  <a:pt x="5446" y="9979"/>
                </a:cubicBezTo>
                <a:cubicBezTo>
                  <a:pt x="5535" y="9773"/>
                  <a:pt x="5590" y="9547"/>
                  <a:pt x="5628" y="9327"/>
                </a:cubicBezTo>
                <a:cubicBezTo>
                  <a:pt x="5672" y="9076"/>
                  <a:pt x="5691" y="8819"/>
                  <a:pt x="5703" y="8569"/>
                </a:cubicBezTo>
                <a:cubicBezTo>
                  <a:pt x="5729" y="8037"/>
                  <a:pt x="5741" y="7497"/>
                  <a:pt x="5754" y="6964"/>
                </a:cubicBezTo>
                <a:cubicBezTo>
                  <a:pt x="5754" y="6952"/>
                  <a:pt x="5760" y="6933"/>
                  <a:pt x="5766" y="6921"/>
                </a:cubicBezTo>
                <a:close/>
                <a:moveTo>
                  <a:pt x="10936" y="10210"/>
                </a:moveTo>
                <a:cubicBezTo>
                  <a:pt x="10811" y="10913"/>
                  <a:pt x="10398" y="11526"/>
                  <a:pt x="9990" y="12090"/>
                </a:cubicBezTo>
                <a:cubicBezTo>
                  <a:pt x="9752" y="12417"/>
                  <a:pt x="9521" y="12743"/>
                  <a:pt x="9281" y="13068"/>
                </a:cubicBezTo>
                <a:cubicBezTo>
                  <a:pt x="9038" y="13401"/>
                  <a:pt x="8793" y="13727"/>
                  <a:pt x="8549" y="14059"/>
                </a:cubicBezTo>
                <a:cubicBezTo>
                  <a:pt x="8448" y="14196"/>
                  <a:pt x="8355" y="14329"/>
                  <a:pt x="8254" y="14459"/>
                </a:cubicBezTo>
                <a:cubicBezTo>
                  <a:pt x="8266" y="14441"/>
                  <a:pt x="8280" y="14416"/>
                  <a:pt x="8292" y="14398"/>
                </a:cubicBezTo>
                <a:cubicBezTo>
                  <a:pt x="8505" y="14059"/>
                  <a:pt x="8725" y="13721"/>
                  <a:pt x="8937" y="13383"/>
                </a:cubicBezTo>
                <a:cubicBezTo>
                  <a:pt x="9364" y="12700"/>
                  <a:pt x="9784" y="12015"/>
                  <a:pt x="10204" y="11332"/>
                </a:cubicBezTo>
                <a:cubicBezTo>
                  <a:pt x="10435" y="10962"/>
                  <a:pt x="10667" y="10594"/>
                  <a:pt x="10892" y="10224"/>
                </a:cubicBezTo>
                <a:cubicBezTo>
                  <a:pt x="10912" y="10218"/>
                  <a:pt x="10924" y="10210"/>
                  <a:pt x="10936" y="10210"/>
                </a:cubicBezTo>
                <a:close/>
                <a:moveTo>
                  <a:pt x="10435" y="10412"/>
                </a:moveTo>
                <a:cubicBezTo>
                  <a:pt x="10297" y="10525"/>
                  <a:pt x="10172" y="10655"/>
                  <a:pt x="10053" y="10794"/>
                </a:cubicBezTo>
                <a:cubicBezTo>
                  <a:pt x="9802" y="11075"/>
                  <a:pt x="9596" y="11396"/>
                  <a:pt x="9402" y="11722"/>
                </a:cubicBezTo>
                <a:cubicBezTo>
                  <a:pt x="8963" y="12442"/>
                  <a:pt x="8499" y="13151"/>
                  <a:pt x="8147" y="13915"/>
                </a:cubicBezTo>
                <a:cubicBezTo>
                  <a:pt x="8016" y="14196"/>
                  <a:pt x="7904" y="14479"/>
                  <a:pt x="7803" y="14774"/>
                </a:cubicBezTo>
                <a:cubicBezTo>
                  <a:pt x="7847" y="14548"/>
                  <a:pt x="7890" y="14323"/>
                  <a:pt x="7941" y="14097"/>
                </a:cubicBezTo>
                <a:cubicBezTo>
                  <a:pt x="8054" y="13646"/>
                  <a:pt x="8191" y="13200"/>
                  <a:pt x="8373" y="12775"/>
                </a:cubicBezTo>
                <a:cubicBezTo>
                  <a:pt x="8693" y="12041"/>
                  <a:pt x="9157" y="11352"/>
                  <a:pt x="9778" y="10837"/>
                </a:cubicBezTo>
                <a:cubicBezTo>
                  <a:pt x="9978" y="10675"/>
                  <a:pt x="10204" y="10531"/>
                  <a:pt x="10435" y="10412"/>
                </a:cubicBezTo>
                <a:close/>
                <a:moveTo>
                  <a:pt x="10742" y="10273"/>
                </a:moveTo>
                <a:lnTo>
                  <a:pt x="10742" y="10273"/>
                </a:lnTo>
                <a:cubicBezTo>
                  <a:pt x="10348" y="10901"/>
                  <a:pt x="9966" y="11534"/>
                  <a:pt x="9576" y="12160"/>
                </a:cubicBezTo>
                <a:cubicBezTo>
                  <a:pt x="9151" y="12843"/>
                  <a:pt x="8737" y="13533"/>
                  <a:pt x="8317" y="14216"/>
                </a:cubicBezTo>
                <a:cubicBezTo>
                  <a:pt x="8199" y="14410"/>
                  <a:pt x="8078" y="14604"/>
                  <a:pt x="7959" y="14798"/>
                </a:cubicBezTo>
                <a:cubicBezTo>
                  <a:pt x="7904" y="14899"/>
                  <a:pt x="7847" y="14993"/>
                  <a:pt x="7791" y="15093"/>
                </a:cubicBezTo>
                <a:cubicBezTo>
                  <a:pt x="7979" y="14341"/>
                  <a:pt x="8323" y="13640"/>
                  <a:pt x="8705" y="12969"/>
                </a:cubicBezTo>
                <a:cubicBezTo>
                  <a:pt x="8913" y="12599"/>
                  <a:pt x="9139" y="12241"/>
                  <a:pt x="9364" y="11878"/>
                </a:cubicBezTo>
                <a:cubicBezTo>
                  <a:pt x="9558" y="11564"/>
                  <a:pt x="9764" y="11251"/>
                  <a:pt x="10003" y="10962"/>
                </a:cubicBezTo>
                <a:cubicBezTo>
                  <a:pt x="10134" y="10800"/>
                  <a:pt x="10273" y="10643"/>
                  <a:pt x="10429" y="10505"/>
                </a:cubicBezTo>
                <a:cubicBezTo>
                  <a:pt x="10522" y="10424"/>
                  <a:pt x="10617" y="10355"/>
                  <a:pt x="10718" y="10285"/>
                </a:cubicBezTo>
                <a:cubicBezTo>
                  <a:pt x="10730" y="10279"/>
                  <a:pt x="10736" y="10279"/>
                  <a:pt x="10742" y="10273"/>
                </a:cubicBezTo>
                <a:close/>
                <a:moveTo>
                  <a:pt x="10918" y="10562"/>
                </a:moveTo>
                <a:cubicBezTo>
                  <a:pt x="10774" y="11314"/>
                  <a:pt x="10461" y="12041"/>
                  <a:pt x="10016" y="12662"/>
                </a:cubicBezTo>
                <a:cubicBezTo>
                  <a:pt x="9521" y="13351"/>
                  <a:pt x="8868" y="13909"/>
                  <a:pt x="8304" y="14535"/>
                </a:cubicBezTo>
                <a:cubicBezTo>
                  <a:pt x="8104" y="14760"/>
                  <a:pt x="7916" y="14993"/>
                  <a:pt x="7753" y="15243"/>
                </a:cubicBezTo>
                <a:cubicBezTo>
                  <a:pt x="7753" y="15237"/>
                  <a:pt x="7759" y="15237"/>
                  <a:pt x="7759" y="15231"/>
                </a:cubicBezTo>
                <a:cubicBezTo>
                  <a:pt x="7797" y="15174"/>
                  <a:pt x="7834" y="15112"/>
                  <a:pt x="7872" y="15055"/>
                </a:cubicBezTo>
                <a:cubicBezTo>
                  <a:pt x="7965" y="14936"/>
                  <a:pt x="8048" y="14817"/>
                  <a:pt x="8135" y="14699"/>
                </a:cubicBezTo>
                <a:cubicBezTo>
                  <a:pt x="8260" y="14529"/>
                  <a:pt x="8387" y="14366"/>
                  <a:pt x="8505" y="14196"/>
                </a:cubicBezTo>
                <a:cubicBezTo>
                  <a:pt x="8755" y="13865"/>
                  <a:pt x="9006" y="13527"/>
                  <a:pt x="9251" y="13188"/>
                </a:cubicBezTo>
                <a:cubicBezTo>
                  <a:pt x="9495" y="12862"/>
                  <a:pt x="9740" y="12536"/>
                  <a:pt x="9984" y="12211"/>
                </a:cubicBezTo>
                <a:cubicBezTo>
                  <a:pt x="10204" y="11928"/>
                  <a:pt x="10410" y="11627"/>
                  <a:pt x="10586" y="11314"/>
                </a:cubicBezTo>
                <a:cubicBezTo>
                  <a:pt x="10724" y="11075"/>
                  <a:pt x="10837" y="10825"/>
                  <a:pt x="10918" y="10562"/>
                </a:cubicBezTo>
                <a:close/>
                <a:moveTo>
                  <a:pt x="4537" y="11320"/>
                </a:moveTo>
                <a:lnTo>
                  <a:pt x="4537" y="11320"/>
                </a:lnTo>
                <a:cubicBezTo>
                  <a:pt x="4575" y="11408"/>
                  <a:pt x="4613" y="11489"/>
                  <a:pt x="4650" y="11578"/>
                </a:cubicBezTo>
                <a:cubicBezTo>
                  <a:pt x="4725" y="11760"/>
                  <a:pt x="4814" y="11940"/>
                  <a:pt x="4895" y="12122"/>
                </a:cubicBezTo>
                <a:cubicBezTo>
                  <a:pt x="5070" y="12492"/>
                  <a:pt x="5246" y="12856"/>
                  <a:pt x="5434" y="13213"/>
                </a:cubicBezTo>
                <a:cubicBezTo>
                  <a:pt x="5798" y="13933"/>
                  <a:pt x="6205" y="14629"/>
                  <a:pt x="6637" y="15312"/>
                </a:cubicBezTo>
                <a:cubicBezTo>
                  <a:pt x="6643" y="15312"/>
                  <a:pt x="6643" y="15318"/>
                  <a:pt x="6643" y="15318"/>
                </a:cubicBezTo>
                <a:cubicBezTo>
                  <a:pt x="6512" y="15194"/>
                  <a:pt x="6380" y="15069"/>
                  <a:pt x="6255" y="14936"/>
                </a:cubicBezTo>
                <a:cubicBezTo>
                  <a:pt x="6117" y="14792"/>
                  <a:pt x="5980" y="14635"/>
                  <a:pt x="5854" y="14473"/>
                </a:cubicBezTo>
                <a:cubicBezTo>
                  <a:pt x="5353" y="13834"/>
                  <a:pt x="4971" y="13088"/>
                  <a:pt x="4739" y="12304"/>
                </a:cubicBezTo>
                <a:cubicBezTo>
                  <a:pt x="4644" y="11985"/>
                  <a:pt x="4581" y="11653"/>
                  <a:pt x="4537" y="11320"/>
                </a:cubicBezTo>
                <a:close/>
                <a:moveTo>
                  <a:pt x="4713" y="11326"/>
                </a:moveTo>
                <a:cubicBezTo>
                  <a:pt x="5177" y="11859"/>
                  <a:pt x="5590" y="12429"/>
                  <a:pt x="5948" y="13038"/>
                </a:cubicBezTo>
                <a:cubicBezTo>
                  <a:pt x="6368" y="13765"/>
                  <a:pt x="6712" y="14535"/>
                  <a:pt x="6964" y="15338"/>
                </a:cubicBezTo>
                <a:cubicBezTo>
                  <a:pt x="6882" y="15187"/>
                  <a:pt x="6794" y="15031"/>
                  <a:pt x="6712" y="14873"/>
                </a:cubicBezTo>
                <a:cubicBezTo>
                  <a:pt x="6544" y="14554"/>
                  <a:pt x="6368" y="14234"/>
                  <a:pt x="6192" y="13915"/>
                </a:cubicBezTo>
                <a:cubicBezTo>
                  <a:pt x="5841" y="13282"/>
                  <a:pt x="5477" y="12654"/>
                  <a:pt x="5121" y="12029"/>
                </a:cubicBezTo>
                <a:cubicBezTo>
                  <a:pt x="4983" y="11797"/>
                  <a:pt x="4852" y="11558"/>
                  <a:pt x="4713" y="11326"/>
                </a:cubicBezTo>
                <a:close/>
                <a:moveTo>
                  <a:pt x="4513" y="11107"/>
                </a:moveTo>
                <a:lnTo>
                  <a:pt x="4513" y="11107"/>
                </a:lnTo>
                <a:cubicBezTo>
                  <a:pt x="4519" y="11113"/>
                  <a:pt x="4531" y="11120"/>
                  <a:pt x="4537" y="11126"/>
                </a:cubicBezTo>
                <a:cubicBezTo>
                  <a:pt x="4688" y="11408"/>
                  <a:pt x="4858" y="11677"/>
                  <a:pt x="5014" y="11954"/>
                </a:cubicBezTo>
                <a:cubicBezTo>
                  <a:pt x="5196" y="12266"/>
                  <a:pt x="5378" y="12573"/>
                  <a:pt x="5553" y="12894"/>
                </a:cubicBezTo>
                <a:cubicBezTo>
                  <a:pt x="5897" y="13527"/>
                  <a:pt x="6236" y="14166"/>
                  <a:pt x="6568" y="14805"/>
                </a:cubicBezTo>
                <a:cubicBezTo>
                  <a:pt x="6744" y="15144"/>
                  <a:pt x="6906" y="15482"/>
                  <a:pt x="7094" y="15813"/>
                </a:cubicBezTo>
                <a:cubicBezTo>
                  <a:pt x="7007" y="15676"/>
                  <a:pt x="6920" y="15544"/>
                  <a:pt x="6831" y="15413"/>
                </a:cubicBezTo>
                <a:cubicBezTo>
                  <a:pt x="6612" y="15075"/>
                  <a:pt x="6394" y="14730"/>
                  <a:pt x="6186" y="14384"/>
                </a:cubicBezTo>
                <a:cubicBezTo>
                  <a:pt x="5766" y="13689"/>
                  <a:pt x="5378" y="12975"/>
                  <a:pt x="5026" y="12241"/>
                </a:cubicBezTo>
                <a:cubicBezTo>
                  <a:pt x="4927" y="12035"/>
                  <a:pt x="4832" y="11821"/>
                  <a:pt x="4739" y="11615"/>
                </a:cubicBezTo>
                <a:cubicBezTo>
                  <a:pt x="4664" y="11445"/>
                  <a:pt x="4595" y="11277"/>
                  <a:pt x="4513" y="11107"/>
                </a:cubicBezTo>
                <a:close/>
                <a:moveTo>
                  <a:pt x="9679" y="1"/>
                </a:moveTo>
                <a:cubicBezTo>
                  <a:pt x="9560" y="1"/>
                  <a:pt x="9442" y="13"/>
                  <a:pt x="9333" y="27"/>
                </a:cubicBezTo>
                <a:cubicBezTo>
                  <a:pt x="9081" y="57"/>
                  <a:pt x="8830" y="114"/>
                  <a:pt x="8593" y="202"/>
                </a:cubicBezTo>
                <a:cubicBezTo>
                  <a:pt x="7615" y="546"/>
                  <a:pt x="6813" y="1286"/>
                  <a:pt x="6311" y="2183"/>
                </a:cubicBezTo>
                <a:cubicBezTo>
                  <a:pt x="6218" y="2351"/>
                  <a:pt x="6130" y="2527"/>
                  <a:pt x="6055" y="2703"/>
                </a:cubicBezTo>
                <a:cubicBezTo>
                  <a:pt x="6067" y="2426"/>
                  <a:pt x="5998" y="2151"/>
                  <a:pt x="5897" y="1894"/>
                </a:cubicBezTo>
                <a:cubicBezTo>
                  <a:pt x="5760" y="1561"/>
                  <a:pt x="5559" y="1255"/>
                  <a:pt x="5347" y="960"/>
                </a:cubicBezTo>
                <a:cubicBezTo>
                  <a:pt x="5133" y="684"/>
                  <a:pt x="4907" y="384"/>
                  <a:pt x="4589" y="221"/>
                </a:cubicBezTo>
                <a:cubicBezTo>
                  <a:pt x="4456" y="153"/>
                  <a:pt x="4306" y="115"/>
                  <a:pt x="4158" y="115"/>
                </a:cubicBezTo>
                <a:cubicBezTo>
                  <a:pt x="3979" y="115"/>
                  <a:pt x="3802" y="172"/>
                  <a:pt x="3660" y="302"/>
                </a:cubicBezTo>
                <a:cubicBezTo>
                  <a:pt x="3391" y="546"/>
                  <a:pt x="3328" y="916"/>
                  <a:pt x="3322" y="1268"/>
                </a:cubicBezTo>
                <a:cubicBezTo>
                  <a:pt x="3322" y="1619"/>
                  <a:pt x="3354" y="1969"/>
                  <a:pt x="3409" y="2313"/>
                </a:cubicBezTo>
                <a:cubicBezTo>
                  <a:pt x="3516" y="2990"/>
                  <a:pt x="3730" y="3649"/>
                  <a:pt x="4030" y="4263"/>
                </a:cubicBezTo>
                <a:cubicBezTo>
                  <a:pt x="4280" y="4777"/>
                  <a:pt x="4601" y="5260"/>
                  <a:pt x="4971" y="5698"/>
                </a:cubicBezTo>
                <a:cubicBezTo>
                  <a:pt x="4795" y="5573"/>
                  <a:pt x="4638" y="5417"/>
                  <a:pt x="4506" y="5266"/>
                </a:cubicBezTo>
                <a:cubicBezTo>
                  <a:pt x="4112" y="4833"/>
                  <a:pt x="3736" y="4376"/>
                  <a:pt x="3354" y="3930"/>
                </a:cubicBezTo>
                <a:cubicBezTo>
                  <a:pt x="3160" y="3705"/>
                  <a:pt x="2958" y="3473"/>
                  <a:pt x="2764" y="3242"/>
                </a:cubicBezTo>
                <a:cubicBezTo>
                  <a:pt x="2588" y="3041"/>
                  <a:pt x="2426" y="2816"/>
                  <a:pt x="2225" y="2634"/>
                </a:cubicBezTo>
                <a:cubicBezTo>
                  <a:pt x="2070" y="2495"/>
                  <a:pt x="1883" y="2406"/>
                  <a:pt x="1676" y="2406"/>
                </a:cubicBezTo>
                <a:cubicBezTo>
                  <a:pt x="1640" y="2406"/>
                  <a:pt x="1604" y="2409"/>
                  <a:pt x="1567" y="2414"/>
                </a:cubicBezTo>
                <a:cubicBezTo>
                  <a:pt x="1323" y="2452"/>
                  <a:pt x="1103" y="2602"/>
                  <a:pt x="921" y="2765"/>
                </a:cubicBezTo>
                <a:cubicBezTo>
                  <a:pt x="264" y="3360"/>
                  <a:pt x="1" y="4294"/>
                  <a:pt x="88" y="5159"/>
                </a:cubicBezTo>
                <a:cubicBezTo>
                  <a:pt x="106" y="5347"/>
                  <a:pt x="144" y="5541"/>
                  <a:pt x="201" y="5735"/>
                </a:cubicBezTo>
                <a:cubicBezTo>
                  <a:pt x="195" y="5735"/>
                  <a:pt x="201" y="5743"/>
                  <a:pt x="201" y="5749"/>
                </a:cubicBezTo>
                <a:cubicBezTo>
                  <a:pt x="276" y="5999"/>
                  <a:pt x="389" y="6244"/>
                  <a:pt x="545" y="6444"/>
                </a:cubicBezTo>
                <a:cubicBezTo>
                  <a:pt x="690" y="6638"/>
                  <a:pt x="884" y="6782"/>
                  <a:pt x="1109" y="6871"/>
                </a:cubicBezTo>
                <a:cubicBezTo>
                  <a:pt x="1341" y="6958"/>
                  <a:pt x="1598" y="6976"/>
                  <a:pt x="1843" y="6976"/>
                </a:cubicBezTo>
                <a:cubicBezTo>
                  <a:pt x="2206" y="6970"/>
                  <a:pt x="2570" y="6933"/>
                  <a:pt x="2926" y="6877"/>
                </a:cubicBezTo>
                <a:lnTo>
                  <a:pt x="2926" y="6877"/>
                </a:lnTo>
                <a:cubicBezTo>
                  <a:pt x="2896" y="6889"/>
                  <a:pt x="2865" y="6895"/>
                  <a:pt x="2827" y="6909"/>
                </a:cubicBezTo>
                <a:cubicBezTo>
                  <a:pt x="2344" y="7039"/>
                  <a:pt x="1855" y="7152"/>
                  <a:pt x="1373" y="7271"/>
                </a:cubicBezTo>
                <a:cubicBezTo>
                  <a:pt x="1159" y="7328"/>
                  <a:pt x="947" y="7397"/>
                  <a:pt x="783" y="7548"/>
                </a:cubicBezTo>
                <a:cubicBezTo>
                  <a:pt x="633" y="7685"/>
                  <a:pt x="539" y="7867"/>
                  <a:pt x="557" y="8074"/>
                </a:cubicBezTo>
                <a:cubicBezTo>
                  <a:pt x="577" y="8280"/>
                  <a:pt x="708" y="8462"/>
                  <a:pt x="852" y="8613"/>
                </a:cubicBezTo>
                <a:cubicBezTo>
                  <a:pt x="997" y="8769"/>
                  <a:pt x="1159" y="8914"/>
                  <a:pt x="1329" y="9052"/>
                </a:cubicBezTo>
                <a:cubicBezTo>
                  <a:pt x="1661" y="9321"/>
                  <a:pt x="2043" y="9553"/>
                  <a:pt x="2469" y="9628"/>
                </a:cubicBezTo>
                <a:cubicBezTo>
                  <a:pt x="2561" y="9644"/>
                  <a:pt x="2652" y="9652"/>
                  <a:pt x="2742" y="9652"/>
                </a:cubicBezTo>
                <a:cubicBezTo>
                  <a:pt x="3165" y="9652"/>
                  <a:pt x="3559" y="9481"/>
                  <a:pt x="3912" y="9233"/>
                </a:cubicBezTo>
                <a:lnTo>
                  <a:pt x="3912" y="9233"/>
                </a:lnTo>
                <a:cubicBezTo>
                  <a:pt x="3874" y="9377"/>
                  <a:pt x="3924" y="9547"/>
                  <a:pt x="4030" y="9660"/>
                </a:cubicBezTo>
                <a:cubicBezTo>
                  <a:pt x="4193" y="9842"/>
                  <a:pt x="4444" y="9903"/>
                  <a:pt x="4670" y="9967"/>
                </a:cubicBezTo>
                <a:cubicBezTo>
                  <a:pt x="4939" y="10030"/>
                  <a:pt x="5214" y="10073"/>
                  <a:pt x="5483" y="10097"/>
                </a:cubicBezTo>
                <a:cubicBezTo>
                  <a:pt x="5580" y="10103"/>
                  <a:pt x="5677" y="10107"/>
                  <a:pt x="5773" y="10107"/>
                </a:cubicBezTo>
                <a:cubicBezTo>
                  <a:pt x="5907" y="10107"/>
                  <a:pt x="6040" y="10099"/>
                  <a:pt x="6168" y="10073"/>
                </a:cubicBezTo>
                <a:cubicBezTo>
                  <a:pt x="6374" y="10036"/>
                  <a:pt x="6574" y="9955"/>
                  <a:pt x="6724" y="9804"/>
                </a:cubicBezTo>
                <a:cubicBezTo>
                  <a:pt x="6888" y="9646"/>
                  <a:pt x="6970" y="9421"/>
                  <a:pt x="6982" y="9195"/>
                </a:cubicBezTo>
                <a:cubicBezTo>
                  <a:pt x="7001" y="8945"/>
                  <a:pt x="6932" y="8694"/>
                  <a:pt x="6845" y="8462"/>
                </a:cubicBezTo>
                <a:cubicBezTo>
                  <a:pt x="6738" y="8193"/>
                  <a:pt x="6625" y="7930"/>
                  <a:pt x="6512" y="7673"/>
                </a:cubicBezTo>
                <a:cubicBezTo>
                  <a:pt x="6461" y="7560"/>
                  <a:pt x="6412" y="7447"/>
                  <a:pt x="6368" y="7334"/>
                </a:cubicBezTo>
                <a:lnTo>
                  <a:pt x="6368" y="7334"/>
                </a:lnTo>
                <a:cubicBezTo>
                  <a:pt x="6469" y="7497"/>
                  <a:pt x="6568" y="7667"/>
                  <a:pt x="6663" y="7841"/>
                </a:cubicBezTo>
                <a:cubicBezTo>
                  <a:pt x="6845" y="8193"/>
                  <a:pt x="7001" y="8556"/>
                  <a:pt x="7138" y="8926"/>
                </a:cubicBezTo>
                <a:cubicBezTo>
                  <a:pt x="7409" y="9684"/>
                  <a:pt x="7577" y="10473"/>
                  <a:pt x="7672" y="11271"/>
                </a:cubicBezTo>
                <a:cubicBezTo>
                  <a:pt x="7765" y="12098"/>
                  <a:pt x="7771" y="12931"/>
                  <a:pt x="7702" y="13759"/>
                </a:cubicBezTo>
                <a:cubicBezTo>
                  <a:pt x="7640" y="14560"/>
                  <a:pt x="7514" y="15356"/>
                  <a:pt x="7352" y="16140"/>
                </a:cubicBezTo>
                <a:lnTo>
                  <a:pt x="7352" y="16134"/>
                </a:lnTo>
                <a:cubicBezTo>
                  <a:pt x="7340" y="16070"/>
                  <a:pt x="7320" y="16009"/>
                  <a:pt x="7296" y="15952"/>
                </a:cubicBezTo>
                <a:cubicBezTo>
                  <a:pt x="7270" y="15888"/>
                  <a:pt x="7239" y="15827"/>
                  <a:pt x="7207" y="15770"/>
                </a:cubicBezTo>
                <a:cubicBezTo>
                  <a:pt x="7198" y="15756"/>
                  <a:pt x="7185" y="15749"/>
                  <a:pt x="7174" y="15749"/>
                </a:cubicBezTo>
                <a:cubicBezTo>
                  <a:pt x="7170" y="15749"/>
                  <a:pt x="7167" y="15750"/>
                  <a:pt x="7164" y="15752"/>
                </a:cubicBezTo>
                <a:lnTo>
                  <a:pt x="7164" y="15746"/>
                </a:lnTo>
                <a:cubicBezTo>
                  <a:pt x="7033" y="15249"/>
                  <a:pt x="6869" y="14760"/>
                  <a:pt x="6675" y="14291"/>
                </a:cubicBezTo>
                <a:cubicBezTo>
                  <a:pt x="6348" y="13495"/>
                  <a:pt x="5929" y="12743"/>
                  <a:pt x="5422" y="12047"/>
                </a:cubicBezTo>
                <a:cubicBezTo>
                  <a:pt x="5139" y="11653"/>
                  <a:pt x="4826" y="11277"/>
                  <a:pt x="4488" y="10925"/>
                </a:cubicBezTo>
                <a:cubicBezTo>
                  <a:pt x="4475" y="10912"/>
                  <a:pt x="4461" y="10907"/>
                  <a:pt x="4447" y="10907"/>
                </a:cubicBezTo>
                <a:cubicBezTo>
                  <a:pt x="4419" y="10907"/>
                  <a:pt x="4393" y="10929"/>
                  <a:pt x="4393" y="10962"/>
                </a:cubicBezTo>
                <a:cubicBezTo>
                  <a:pt x="4450" y="11778"/>
                  <a:pt x="4664" y="12579"/>
                  <a:pt x="5008" y="13319"/>
                </a:cubicBezTo>
                <a:cubicBezTo>
                  <a:pt x="5183" y="13683"/>
                  <a:pt x="5390" y="14040"/>
                  <a:pt x="5628" y="14366"/>
                </a:cubicBezTo>
                <a:cubicBezTo>
                  <a:pt x="5873" y="14711"/>
                  <a:pt x="6148" y="15011"/>
                  <a:pt x="6449" y="15306"/>
                </a:cubicBezTo>
                <a:cubicBezTo>
                  <a:pt x="6794" y="15639"/>
                  <a:pt x="7170" y="16001"/>
                  <a:pt x="7239" y="16504"/>
                </a:cubicBezTo>
                <a:cubicBezTo>
                  <a:pt x="7245" y="16522"/>
                  <a:pt x="7251" y="16535"/>
                  <a:pt x="7264" y="16541"/>
                </a:cubicBezTo>
                <a:lnTo>
                  <a:pt x="7264" y="16559"/>
                </a:lnTo>
                <a:cubicBezTo>
                  <a:pt x="7070" y="17438"/>
                  <a:pt x="6825" y="18309"/>
                  <a:pt x="6588" y="19180"/>
                </a:cubicBezTo>
                <a:cubicBezTo>
                  <a:pt x="6556" y="19286"/>
                  <a:pt x="6536" y="19399"/>
                  <a:pt x="6512" y="19506"/>
                </a:cubicBezTo>
                <a:cubicBezTo>
                  <a:pt x="6504" y="19540"/>
                  <a:pt x="6536" y="19562"/>
                  <a:pt x="6566" y="19562"/>
                </a:cubicBezTo>
                <a:cubicBezTo>
                  <a:pt x="6585" y="19562"/>
                  <a:pt x="6604" y="19553"/>
                  <a:pt x="6612" y="19530"/>
                </a:cubicBezTo>
                <a:cubicBezTo>
                  <a:pt x="6782" y="19092"/>
                  <a:pt x="6906" y="18641"/>
                  <a:pt x="7025" y="18190"/>
                </a:cubicBezTo>
                <a:cubicBezTo>
                  <a:pt x="7152" y="17739"/>
                  <a:pt x="7270" y="17287"/>
                  <a:pt x="7377" y="16829"/>
                </a:cubicBezTo>
                <a:cubicBezTo>
                  <a:pt x="7470" y="16403"/>
                  <a:pt x="7565" y="15977"/>
                  <a:pt x="7640" y="15544"/>
                </a:cubicBezTo>
                <a:cubicBezTo>
                  <a:pt x="7652" y="15532"/>
                  <a:pt x="7659" y="15512"/>
                  <a:pt x="7672" y="15494"/>
                </a:cubicBezTo>
                <a:lnTo>
                  <a:pt x="7678" y="15488"/>
                </a:lnTo>
                <a:cubicBezTo>
                  <a:pt x="8086" y="14843"/>
                  <a:pt x="8662" y="14309"/>
                  <a:pt x="9194" y="13771"/>
                </a:cubicBezTo>
                <a:cubicBezTo>
                  <a:pt x="9495" y="13464"/>
                  <a:pt x="9790" y="13151"/>
                  <a:pt x="10047" y="12812"/>
                </a:cubicBezTo>
                <a:cubicBezTo>
                  <a:pt x="10322" y="12442"/>
                  <a:pt x="10548" y="12047"/>
                  <a:pt x="10718" y="11621"/>
                </a:cubicBezTo>
                <a:cubicBezTo>
                  <a:pt x="10918" y="11144"/>
                  <a:pt x="11043" y="10643"/>
                  <a:pt x="11100" y="10129"/>
                </a:cubicBezTo>
                <a:cubicBezTo>
                  <a:pt x="11100" y="10100"/>
                  <a:pt x="11074" y="10066"/>
                  <a:pt x="11045" y="10066"/>
                </a:cubicBezTo>
                <a:cubicBezTo>
                  <a:pt x="11042" y="10066"/>
                  <a:pt x="11040" y="10067"/>
                  <a:pt x="11037" y="10067"/>
                </a:cubicBezTo>
                <a:cubicBezTo>
                  <a:pt x="10993" y="10079"/>
                  <a:pt x="10950" y="10091"/>
                  <a:pt x="10906" y="10097"/>
                </a:cubicBezTo>
                <a:cubicBezTo>
                  <a:pt x="10899" y="10093"/>
                  <a:pt x="10890" y="10090"/>
                  <a:pt x="10882" y="10090"/>
                </a:cubicBezTo>
                <a:cubicBezTo>
                  <a:pt x="10868" y="10090"/>
                  <a:pt x="10854" y="10097"/>
                  <a:pt x="10843" y="10117"/>
                </a:cubicBezTo>
                <a:cubicBezTo>
                  <a:pt x="10843" y="10117"/>
                  <a:pt x="10837" y="10117"/>
                  <a:pt x="10837" y="10123"/>
                </a:cubicBezTo>
                <a:cubicBezTo>
                  <a:pt x="10091" y="10355"/>
                  <a:pt x="9457" y="10887"/>
                  <a:pt x="8988" y="11496"/>
                </a:cubicBezTo>
                <a:cubicBezTo>
                  <a:pt x="8448" y="12197"/>
                  <a:pt x="8110" y="13031"/>
                  <a:pt x="7884" y="13877"/>
                </a:cubicBezTo>
                <a:cubicBezTo>
                  <a:pt x="7872" y="13941"/>
                  <a:pt x="7860" y="13996"/>
                  <a:pt x="7841" y="14059"/>
                </a:cubicBezTo>
                <a:cubicBezTo>
                  <a:pt x="7922" y="13213"/>
                  <a:pt x="7935" y="12367"/>
                  <a:pt x="7853" y="11520"/>
                </a:cubicBezTo>
                <a:cubicBezTo>
                  <a:pt x="7777" y="10713"/>
                  <a:pt x="7609" y="9909"/>
                  <a:pt x="7346" y="9145"/>
                </a:cubicBezTo>
                <a:cubicBezTo>
                  <a:pt x="7120" y="8474"/>
                  <a:pt x="6813" y="7823"/>
                  <a:pt x="6412" y="7240"/>
                </a:cubicBezTo>
                <a:lnTo>
                  <a:pt x="6412" y="7240"/>
                </a:lnTo>
                <a:cubicBezTo>
                  <a:pt x="6770" y="7635"/>
                  <a:pt x="7176" y="7986"/>
                  <a:pt x="7615" y="8286"/>
                </a:cubicBezTo>
                <a:cubicBezTo>
                  <a:pt x="7991" y="8544"/>
                  <a:pt x="8399" y="8789"/>
                  <a:pt x="8824" y="8932"/>
                </a:cubicBezTo>
                <a:cubicBezTo>
                  <a:pt x="9028" y="9000"/>
                  <a:pt x="9236" y="9039"/>
                  <a:pt x="9441" y="9039"/>
                </a:cubicBezTo>
                <a:cubicBezTo>
                  <a:pt x="9672" y="9039"/>
                  <a:pt x="9900" y="8989"/>
                  <a:pt x="10116" y="8876"/>
                </a:cubicBezTo>
                <a:cubicBezTo>
                  <a:pt x="10485" y="8688"/>
                  <a:pt x="10774" y="8368"/>
                  <a:pt x="11037" y="8049"/>
                </a:cubicBezTo>
                <a:cubicBezTo>
                  <a:pt x="11169" y="7879"/>
                  <a:pt x="11332" y="7710"/>
                  <a:pt x="11401" y="7497"/>
                </a:cubicBezTo>
                <a:cubicBezTo>
                  <a:pt x="11470" y="7297"/>
                  <a:pt x="11419" y="7097"/>
                  <a:pt x="11262" y="6946"/>
                </a:cubicBezTo>
                <a:cubicBezTo>
                  <a:pt x="11112" y="6802"/>
                  <a:pt x="10906" y="6727"/>
                  <a:pt x="10718" y="6657"/>
                </a:cubicBezTo>
                <a:cubicBezTo>
                  <a:pt x="10510" y="6588"/>
                  <a:pt x="10291" y="6533"/>
                  <a:pt x="10079" y="6495"/>
                </a:cubicBezTo>
                <a:cubicBezTo>
                  <a:pt x="9703" y="6426"/>
                  <a:pt x="9327" y="6406"/>
                  <a:pt x="8951" y="6406"/>
                </a:cubicBezTo>
                <a:cubicBezTo>
                  <a:pt x="8969" y="6400"/>
                  <a:pt x="8988" y="6400"/>
                  <a:pt x="9006" y="6394"/>
                </a:cubicBezTo>
                <a:cubicBezTo>
                  <a:pt x="9871" y="6275"/>
                  <a:pt x="10736" y="5969"/>
                  <a:pt x="11425" y="5417"/>
                </a:cubicBezTo>
                <a:cubicBezTo>
                  <a:pt x="11595" y="5278"/>
                  <a:pt x="11751" y="5128"/>
                  <a:pt x="11890" y="4965"/>
                </a:cubicBezTo>
                <a:cubicBezTo>
                  <a:pt x="12034" y="4803"/>
                  <a:pt x="12177" y="4621"/>
                  <a:pt x="12252" y="4413"/>
                </a:cubicBezTo>
                <a:cubicBezTo>
                  <a:pt x="12327" y="4207"/>
                  <a:pt x="12297" y="3982"/>
                  <a:pt x="12133" y="3837"/>
                </a:cubicBezTo>
                <a:cubicBezTo>
                  <a:pt x="11977" y="3699"/>
                  <a:pt x="11763" y="3655"/>
                  <a:pt x="11563" y="3630"/>
                </a:cubicBezTo>
                <a:cubicBezTo>
                  <a:pt x="11431" y="3614"/>
                  <a:pt x="11300" y="3606"/>
                  <a:pt x="11168" y="3606"/>
                </a:cubicBezTo>
                <a:cubicBezTo>
                  <a:pt x="10533" y="3606"/>
                  <a:pt x="9906" y="3783"/>
                  <a:pt x="9319" y="4037"/>
                </a:cubicBezTo>
                <a:cubicBezTo>
                  <a:pt x="9689" y="3818"/>
                  <a:pt x="10041" y="3562"/>
                  <a:pt x="10304" y="3216"/>
                </a:cubicBezTo>
                <a:cubicBezTo>
                  <a:pt x="10655" y="2753"/>
                  <a:pt x="10748" y="2177"/>
                  <a:pt x="10692" y="1606"/>
                </a:cubicBezTo>
                <a:cubicBezTo>
                  <a:pt x="10661" y="1318"/>
                  <a:pt x="10598" y="1029"/>
                  <a:pt x="10516" y="742"/>
                </a:cubicBezTo>
                <a:cubicBezTo>
                  <a:pt x="10447" y="490"/>
                  <a:pt x="10360" y="221"/>
                  <a:pt x="10116" y="89"/>
                </a:cubicBezTo>
                <a:cubicBezTo>
                  <a:pt x="9985" y="22"/>
                  <a:pt x="9832" y="1"/>
                  <a:pt x="96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3"/>
                                        </p:tgtEl>
                                        <p:attrNameLst>
                                          <p:attrName>style.visibility</p:attrName>
                                        </p:attrNameLst>
                                      </p:cBhvr>
                                      <p:to>
                                        <p:strVal val="visible"/>
                                      </p:to>
                                    </p:set>
                                    <p:animEffect transition="in" filter="fade">
                                      <p:cBhvr>
                                        <p:cTn id="7" dur="500"/>
                                        <p:tgtEl>
                                          <p:spTgt spid="583"/>
                                        </p:tgtEl>
                                      </p:cBhvr>
                                    </p:animEffect>
                                  </p:childTnLst>
                                </p:cTn>
                              </p:par>
                              <p:par>
                                <p:cTn id="8" presetID="10" presetClass="entr" presetSubtype="0" fill="hold" nodeType="withEffect">
                                  <p:stCondLst>
                                    <p:cond delay="0"/>
                                  </p:stCondLst>
                                  <p:childTnLst>
                                    <p:set>
                                      <p:cBhvr>
                                        <p:cTn id="9" dur="1" fill="hold">
                                          <p:stCondLst>
                                            <p:cond delay="0"/>
                                          </p:stCondLst>
                                        </p:cTn>
                                        <p:tgtEl>
                                          <p:spTgt spid="610"/>
                                        </p:tgtEl>
                                        <p:attrNameLst>
                                          <p:attrName>style.visibility</p:attrName>
                                        </p:attrNameLst>
                                      </p:cBhvr>
                                      <p:to>
                                        <p:strVal val="visible"/>
                                      </p:to>
                                    </p:set>
                                    <p:animEffect transition="in" filter="fade">
                                      <p:cBhvr>
                                        <p:cTn id="10" dur="500"/>
                                        <p:tgtEl>
                                          <p:spTgt spid="610"/>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584">
                                            <p:txEl>
                                              <p:pRg st="0" end="0"/>
                                            </p:txEl>
                                          </p:spTgt>
                                        </p:tgtEl>
                                        <p:attrNameLst>
                                          <p:attrName>style.visibility</p:attrName>
                                        </p:attrNameLst>
                                      </p:cBhvr>
                                      <p:to>
                                        <p:strVal val="visible"/>
                                      </p:to>
                                    </p:set>
                                    <p:anim calcmode="lin" valueType="num">
                                      <p:cBhvr additive="base">
                                        <p:cTn id="14" dur="500" fill="hold"/>
                                        <p:tgtEl>
                                          <p:spTgt spid="58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84">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85"/>
                                        </p:tgtEl>
                                        <p:attrNameLst>
                                          <p:attrName>style.visibility</p:attrName>
                                        </p:attrNameLst>
                                      </p:cBhvr>
                                      <p:to>
                                        <p:strVal val="visible"/>
                                      </p:to>
                                    </p:set>
                                    <p:anim calcmode="lin" valueType="num">
                                      <p:cBhvr additive="base">
                                        <p:cTn id="18" dur="500" fill="hold"/>
                                        <p:tgtEl>
                                          <p:spTgt spid="585"/>
                                        </p:tgtEl>
                                        <p:attrNameLst>
                                          <p:attrName>ppt_x</p:attrName>
                                        </p:attrNameLst>
                                      </p:cBhvr>
                                      <p:tavLst>
                                        <p:tav tm="0">
                                          <p:val>
                                            <p:strVal val="#ppt_x"/>
                                          </p:val>
                                        </p:tav>
                                        <p:tav tm="100000">
                                          <p:val>
                                            <p:strVal val="#ppt_x"/>
                                          </p:val>
                                        </p:tav>
                                      </p:tavLst>
                                    </p:anim>
                                    <p:anim calcmode="lin" valueType="num">
                                      <p:cBhvr additive="base">
                                        <p:cTn id="19" dur="500" fill="hold"/>
                                        <p:tgtEl>
                                          <p:spTgt spid="58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597"/>
                                        </p:tgtEl>
                                        <p:attrNameLst>
                                          <p:attrName>style.visibility</p:attrName>
                                        </p:attrNameLst>
                                      </p:cBhvr>
                                      <p:to>
                                        <p:strVal val="visible"/>
                                      </p:to>
                                    </p:set>
                                    <p:anim calcmode="lin" valueType="num">
                                      <p:cBhvr additive="base">
                                        <p:cTn id="23" dur="500" fill="hold"/>
                                        <p:tgtEl>
                                          <p:spTgt spid="597"/>
                                        </p:tgtEl>
                                        <p:attrNameLst>
                                          <p:attrName>ppt_x</p:attrName>
                                        </p:attrNameLst>
                                      </p:cBhvr>
                                      <p:tavLst>
                                        <p:tav tm="0">
                                          <p:val>
                                            <p:strVal val="#ppt_x"/>
                                          </p:val>
                                        </p:tav>
                                        <p:tav tm="100000">
                                          <p:val>
                                            <p:strVal val="#ppt_x"/>
                                          </p:val>
                                        </p:tav>
                                      </p:tavLst>
                                    </p:anim>
                                    <p:anim calcmode="lin" valueType="num">
                                      <p:cBhvr additive="base">
                                        <p:cTn id="24" dur="500" fill="hold"/>
                                        <p:tgtEl>
                                          <p:spTgt spid="59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03"/>
                                        </p:tgtEl>
                                        <p:attrNameLst>
                                          <p:attrName>style.visibility</p:attrName>
                                        </p:attrNameLst>
                                      </p:cBhvr>
                                      <p:to>
                                        <p:strVal val="visible"/>
                                      </p:to>
                                    </p:set>
                                    <p:anim calcmode="lin" valueType="num">
                                      <p:cBhvr additive="base">
                                        <p:cTn id="27" dur="500" fill="hold"/>
                                        <p:tgtEl>
                                          <p:spTgt spid="603"/>
                                        </p:tgtEl>
                                        <p:attrNameLst>
                                          <p:attrName>ppt_x</p:attrName>
                                        </p:attrNameLst>
                                      </p:cBhvr>
                                      <p:tavLst>
                                        <p:tav tm="0">
                                          <p:val>
                                            <p:strVal val="#ppt_x"/>
                                          </p:val>
                                        </p:tav>
                                        <p:tav tm="100000">
                                          <p:val>
                                            <p:strVal val="#ppt_x"/>
                                          </p:val>
                                        </p:tav>
                                      </p:tavLst>
                                    </p:anim>
                                    <p:anim calcmode="lin" valueType="num">
                                      <p:cBhvr additive="base">
                                        <p:cTn id="28" dur="500" fill="hold"/>
                                        <p:tgtEl>
                                          <p:spTgt spid="603"/>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609"/>
                                        </p:tgtEl>
                                        <p:attrNameLst>
                                          <p:attrName>style.visibility</p:attrName>
                                        </p:attrNameLst>
                                      </p:cBhvr>
                                      <p:to>
                                        <p:strVal val="visible"/>
                                      </p:to>
                                    </p:set>
                                    <p:anim calcmode="lin" valueType="num">
                                      <p:cBhvr additive="base">
                                        <p:cTn id="32" dur="500" fill="hold"/>
                                        <p:tgtEl>
                                          <p:spTgt spid="609"/>
                                        </p:tgtEl>
                                        <p:attrNameLst>
                                          <p:attrName>ppt_x</p:attrName>
                                        </p:attrNameLst>
                                      </p:cBhvr>
                                      <p:tavLst>
                                        <p:tav tm="0">
                                          <p:val>
                                            <p:strVal val="#ppt_x"/>
                                          </p:val>
                                        </p:tav>
                                        <p:tav tm="100000">
                                          <p:val>
                                            <p:strVal val="#ppt_x"/>
                                          </p:val>
                                        </p:tav>
                                      </p:tavLst>
                                    </p:anim>
                                    <p:anim calcmode="lin" valueType="num">
                                      <p:cBhvr additive="base">
                                        <p:cTn id="33" dur="500" fill="hold"/>
                                        <p:tgtEl>
                                          <p:spTgt spid="60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 grpId="0"/>
      <p:bldP spid="584" grpId="0" build="p"/>
      <p:bldP spid="603" grpId="0"/>
      <p:bldP spid="60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24"/>
          <p:cNvSpPr txBox="1">
            <a:spLocks noGrp="1"/>
          </p:cNvSpPr>
          <p:nvPr>
            <p:ph type="ctrTitle"/>
          </p:nvPr>
        </p:nvSpPr>
        <p:spPr>
          <a:prstGeom prst="rect">
            <a:avLst/>
          </a:prstGeom>
          <a:noFill/>
          <a:ln>
            <a:noFill/>
          </a:ln>
        </p:spPr>
        <p:txBody>
          <a:bodyPr spcFirstLastPara="1" wrap="square" lIns="0" tIns="0" rIns="0" bIns="0" anchor="b" anchorCtr="0">
            <a:normAutofit/>
          </a:bodyPr>
          <a:lstStyle/>
          <a:p>
            <a:pPr marL="0" lvl="0" indent="0" algn="ctr" rtl="0">
              <a:lnSpc>
                <a:spcPct val="88000"/>
              </a:lnSpc>
              <a:spcBef>
                <a:spcPts val="0"/>
              </a:spcBef>
              <a:spcAft>
                <a:spcPts val="0"/>
              </a:spcAft>
              <a:buClr>
                <a:schemeClr val="lt1"/>
              </a:buClr>
              <a:buSzPts val="5600"/>
              <a:buFont typeface="Arial"/>
              <a:buNone/>
            </a:pPr>
            <a:endParaRPr/>
          </a:p>
        </p:txBody>
      </p:sp>
      <p:sp>
        <p:nvSpPr>
          <p:cNvPr id="635" name="Google Shape;635;p24"/>
          <p:cNvSpPr txBox="1">
            <a:spLocks noGrp="1"/>
          </p:cNvSpPr>
          <p:nvPr>
            <p:ph type="subTitle" idx="1"/>
          </p:nvPr>
        </p:nvSpPr>
        <p:spPr>
          <a:prstGeom prst="rect">
            <a:avLst/>
          </a:prstGeom>
          <a:noFill/>
          <a:ln>
            <a:noFill/>
          </a:ln>
        </p:spPr>
        <p:txBody>
          <a:bodyPr spcFirstLastPara="1" wrap="square" lIns="0" tIns="0" rIns="0" bIns="0" anchor="t" anchorCtr="0">
            <a:normAutofit/>
          </a:bodyPr>
          <a:lstStyle/>
          <a:p>
            <a:pPr marL="0" lvl="0" indent="0" algn="ctr" rtl="0">
              <a:lnSpc>
                <a:spcPct val="120000"/>
              </a:lnSpc>
              <a:spcBef>
                <a:spcPts val="0"/>
              </a:spcBef>
              <a:spcAft>
                <a:spcPts val="0"/>
              </a:spcAft>
              <a:buSzPts val="2800"/>
              <a:buNone/>
            </a:pPr>
            <a:endParaRPr/>
          </a:p>
        </p:txBody>
      </p:sp>
      <p:pic>
        <p:nvPicPr>
          <p:cNvPr id="636" name="Google Shape;636;p24" descr="Appvales - Automated Greenhouse Monitoring Systems"/>
          <p:cNvPicPr preferRelativeResize="0"/>
          <p:nvPr/>
        </p:nvPicPr>
        <p:blipFill rotWithShape="1">
          <a:blip r:embed="rId3">
            <a:alphaModFix/>
          </a:blip>
          <a:srcRect/>
          <a:stretch/>
        </p:blipFill>
        <p:spPr>
          <a:xfrm>
            <a:off x="0" y="-2895601"/>
            <a:ext cx="12192000" cy="9753601"/>
          </a:xfrm>
          <a:prstGeom prst="rect">
            <a:avLst/>
          </a:prstGeom>
          <a:noFill/>
          <a:ln>
            <a:noFill/>
          </a:ln>
        </p:spPr>
      </p:pic>
      <p:sp>
        <p:nvSpPr>
          <p:cNvPr id="637" name="Google Shape;637;p24"/>
          <p:cNvSpPr/>
          <p:nvPr/>
        </p:nvSpPr>
        <p:spPr>
          <a:xfrm>
            <a:off x="2316000" y="-351000"/>
            <a:ext cx="7560000" cy="7560000"/>
          </a:xfrm>
          <a:prstGeom prst="ellipse">
            <a:avLst/>
          </a:prstGeom>
          <a:solidFill>
            <a:srgbClr val="203924"/>
          </a:solidFill>
          <a:ln w="12700" cap="flat" cmpd="sng">
            <a:solidFill>
              <a:srgbClr val="2039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lt1"/>
              </a:solidFill>
              <a:latin typeface="Arial"/>
              <a:ea typeface="Arial"/>
              <a:cs typeface="Arial"/>
              <a:sym typeface="Arial"/>
            </a:endParaRPr>
          </a:p>
        </p:txBody>
      </p:sp>
      <p:sp>
        <p:nvSpPr>
          <p:cNvPr id="638" name="Google Shape;638;p24"/>
          <p:cNvSpPr txBox="1"/>
          <p:nvPr/>
        </p:nvSpPr>
        <p:spPr>
          <a:xfrm>
            <a:off x="2101970" y="1924874"/>
            <a:ext cx="7988061" cy="2298560"/>
          </a:xfrm>
          <a:prstGeom prst="rect">
            <a:avLst/>
          </a:prstGeom>
          <a:noFill/>
          <a:ln>
            <a:noFill/>
          </a:ln>
        </p:spPr>
        <p:txBody>
          <a:bodyPr spcFirstLastPara="1" wrap="square" lIns="91425" tIns="45700" rIns="91425" bIns="45700" anchor="b" anchorCtr="0">
            <a:normAutofit fontScale="85000" lnSpcReduction="10000"/>
          </a:bodyPr>
          <a:lstStyle/>
          <a:p>
            <a:pPr algn="ctr">
              <a:lnSpc>
                <a:spcPct val="90000"/>
              </a:lnSpc>
              <a:buClr>
                <a:schemeClr val="lt1"/>
              </a:buClr>
              <a:buSzPts val="9600"/>
            </a:pPr>
            <a:r>
              <a:rPr lang="hu-HU" sz="11500" dirty="0" err="1">
                <a:solidFill>
                  <a:schemeClr val="lt1"/>
                </a:solidFill>
                <a:latin typeface="+mj-lt"/>
                <a:ea typeface="Arial"/>
                <a:cs typeface="Arial"/>
                <a:sym typeface="Arial"/>
              </a:rPr>
              <a:t>Intervention</a:t>
            </a:r>
            <a:r>
              <a:rPr lang="hu-HU" sz="11500" dirty="0">
                <a:solidFill>
                  <a:schemeClr val="lt1"/>
                </a:solidFill>
                <a:latin typeface="+mj-lt"/>
                <a:ea typeface="Arial"/>
                <a:cs typeface="Arial"/>
                <a:sym typeface="Arial"/>
              </a:rPr>
              <a:t> </a:t>
            </a:r>
            <a:r>
              <a:rPr lang="hu-HU" sz="11500" dirty="0" err="1">
                <a:solidFill>
                  <a:schemeClr val="lt1"/>
                </a:solidFill>
                <a:latin typeface="+mj-lt"/>
                <a:ea typeface="Arial"/>
                <a:cs typeface="Arial"/>
                <a:sym typeface="Arial"/>
              </a:rPr>
              <a:t>Devices</a:t>
            </a:r>
            <a:endParaRPr sz="11500" dirty="0">
              <a:solidFill>
                <a:schemeClr val="lt1"/>
              </a:solidFill>
              <a:latin typeface="+mj-lt"/>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750"/>
                                        <p:tgtEl>
                                          <p:spTgt spid="638"/>
                                        </p:tgtEl>
                                      </p:cBhvr>
                                    </p:animEffect>
                                  </p:childTnLst>
                                </p:cTn>
                              </p:par>
                              <p:par>
                                <p:cTn id="8" presetID="10" presetClass="entr" presetSubtype="0" fill="hold" nodeType="withEffect">
                                  <p:stCondLst>
                                    <p:cond delay="0"/>
                                  </p:stCondLst>
                                  <p:childTnLst>
                                    <p:set>
                                      <p:cBhvr>
                                        <p:cTn id="9" dur="1" fill="hold">
                                          <p:stCondLst>
                                            <p:cond delay="0"/>
                                          </p:stCondLst>
                                        </p:cTn>
                                        <p:tgtEl>
                                          <p:spTgt spid="637"/>
                                        </p:tgtEl>
                                        <p:attrNameLst>
                                          <p:attrName>style.visibility</p:attrName>
                                        </p:attrNameLst>
                                      </p:cBhvr>
                                      <p:to>
                                        <p:strVal val="visible"/>
                                      </p:to>
                                    </p:set>
                                    <p:animEffect transition="in" filter="fade">
                                      <p:cBhvr>
                                        <p:cTn id="10" dur="750"/>
                                        <p:tgtEl>
                                          <p:spTgt spid="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25" descr="Integrated Pest Management (IPM) software for greenhouse scouting"/>
          <p:cNvPicPr preferRelativeResize="0"/>
          <p:nvPr/>
        </p:nvPicPr>
        <p:blipFill rotWithShape="1">
          <a:blip r:embed="rId3">
            <a:alphaModFix/>
          </a:blip>
          <a:srcRect/>
          <a:stretch/>
        </p:blipFill>
        <p:spPr>
          <a:xfrm>
            <a:off x="5567247" y="2511154"/>
            <a:ext cx="6624753" cy="4360633"/>
          </a:xfrm>
          <a:prstGeom prst="rect">
            <a:avLst/>
          </a:prstGeom>
          <a:noFill/>
          <a:ln>
            <a:noFill/>
          </a:ln>
        </p:spPr>
      </p:pic>
      <p:sp>
        <p:nvSpPr>
          <p:cNvPr id="644" name="Google Shape;644;p25"/>
          <p:cNvSpPr/>
          <p:nvPr/>
        </p:nvSpPr>
        <p:spPr>
          <a:xfrm rot="2478131">
            <a:off x="4109373" y="-263423"/>
            <a:ext cx="3676248" cy="6369501"/>
          </a:xfrm>
          <a:prstGeom prst="moon">
            <a:avLst>
              <a:gd name="adj" fmla="val 50000"/>
            </a:avLst>
          </a:prstGeom>
          <a:solidFill>
            <a:srgbClr val="2F54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5" name="Google Shape;645;p25"/>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88000"/>
              </a:lnSpc>
              <a:spcBef>
                <a:spcPts val="0"/>
              </a:spcBef>
              <a:spcAft>
                <a:spcPts val="0"/>
              </a:spcAft>
              <a:buClr>
                <a:schemeClr val="lt1"/>
              </a:buClr>
              <a:buSzPts val="7200"/>
              <a:buFont typeface="Arial"/>
              <a:buNone/>
            </a:pPr>
            <a:r>
              <a:rPr lang="hu-HU" sz="7200" dirty="0" err="1"/>
              <a:t>Types</a:t>
            </a:r>
            <a:r>
              <a:rPr lang="hu-HU" sz="7200" dirty="0"/>
              <a:t> of </a:t>
            </a:r>
            <a:r>
              <a:rPr lang="hu-HU" sz="7200" dirty="0" err="1"/>
              <a:t>Intervention</a:t>
            </a:r>
            <a:r>
              <a:rPr lang="hu-HU" sz="7200" dirty="0"/>
              <a:t> </a:t>
            </a:r>
            <a:r>
              <a:rPr lang="hu-HU" sz="7200" dirty="0" err="1"/>
              <a:t>Devices</a:t>
            </a:r>
            <a:endParaRPr sz="7200" dirty="0"/>
          </a:p>
        </p:txBody>
      </p:sp>
      <p:grpSp>
        <p:nvGrpSpPr>
          <p:cNvPr id="646" name="Google Shape;646;p25"/>
          <p:cNvGrpSpPr/>
          <p:nvPr/>
        </p:nvGrpSpPr>
        <p:grpSpPr>
          <a:xfrm>
            <a:off x="436646" y="3070199"/>
            <a:ext cx="4320176" cy="1108422"/>
            <a:chOff x="283271" y="3485867"/>
            <a:chExt cx="4320176" cy="1108422"/>
          </a:xfrm>
        </p:grpSpPr>
        <p:sp>
          <p:nvSpPr>
            <p:cNvPr id="647" name="Google Shape;647;p25"/>
            <p:cNvSpPr/>
            <p:nvPr/>
          </p:nvSpPr>
          <p:spPr>
            <a:xfrm>
              <a:off x="283271" y="3485867"/>
              <a:ext cx="1108422" cy="1108422"/>
            </a:xfrm>
            <a:prstGeom prst="ellipse">
              <a:avLst/>
            </a:prstGeom>
            <a:solidFill>
              <a:srgbClr val="F8CBA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48" name="Google Shape;648;p25"/>
            <p:cNvSpPr/>
            <p:nvPr/>
          </p:nvSpPr>
          <p:spPr>
            <a:xfrm>
              <a:off x="561795" y="3747122"/>
              <a:ext cx="551374" cy="585912"/>
            </a:xfrm>
            <a:custGeom>
              <a:avLst/>
              <a:gdLst/>
              <a:ahLst/>
              <a:cxnLst/>
              <a:rect l="l" t="t" r="r" b="b"/>
              <a:pathLst>
                <a:path w="10824" h="11502" extrusionOk="0">
                  <a:moveTo>
                    <a:pt x="5430" y="441"/>
                  </a:moveTo>
                  <a:cubicBezTo>
                    <a:pt x="5584" y="620"/>
                    <a:pt x="5846" y="977"/>
                    <a:pt x="6192" y="1453"/>
                  </a:cubicBezTo>
                  <a:cubicBezTo>
                    <a:pt x="5906" y="1727"/>
                    <a:pt x="5656" y="2013"/>
                    <a:pt x="5430" y="2275"/>
                  </a:cubicBezTo>
                  <a:cubicBezTo>
                    <a:pt x="5203" y="2013"/>
                    <a:pt x="4953" y="1727"/>
                    <a:pt x="4668" y="1453"/>
                  </a:cubicBezTo>
                  <a:cubicBezTo>
                    <a:pt x="5001" y="977"/>
                    <a:pt x="5287" y="643"/>
                    <a:pt x="5430" y="441"/>
                  </a:cubicBezTo>
                  <a:close/>
                  <a:moveTo>
                    <a:pt x="6906" y="1274"/>
                  </a:moveTo>
                  <a:cubicBezTo>
                    <a:pt x="7204" y="1846"/>
                    <a:pt x="8061" y="3596"/>
                    <a:pt x="8061" y="4775"/>
                  </a:cubicBezTo>
                  <a:cubicBezTo>
                    <a:pt x="8061" y="5811"/>
                    <a:pt x="7454" y="6704"/>
                    <a:pt x="6596" y="7120"/>
                  </a:cubicBezTo>
                  <a:cubicBezTo>
                    <a:pt x="6632" y="7061"/>
                    <a:pt x="6680" y="7001"/>
                    <a:pt x="6715" y="6930"/>
                  </a:cubicBezTo>
                  <a:cubicBezTo>
                    <a:pt x="6954" y="6513"/>
                    <a:pt x="7037" y="5989"/>
                    <a:pt x="6977" y="5394"/>
                  </a:cubicBezTo>
                  <a:cubicBezTo>
                    <a:pt x="6906" y="4739"/>
                    <a:pt x="6656" y="4049"/>
                    <a:pt x="6215" y="3334"/>
                  </a:cubicBezTo>
                  <a:cubicBezTo>
                    <a:pt x="6192" y="3279"/>
                    <a:pt x="6138" y="3250"/>
                    <a:pt x="6076" y="3250"/>
                  </a:cubicBezTo>
                  <a:cubicBezTo>
                    <a:pt x="6044" y="3250"/>
                    <a:pt x="6010" y="3258"/>
                    <a:pt x="5977" y="3275"/>
                  </a:cubicBezTo>
                  <a:cubicBezTo>
                    <a:pt x="5906" y="3310"/>
                    <a:pt x="5882" y="3418"/>
                    <a:pt x="5918" y="3513"/>
                  </a:cubicBezTo>
                  <a:cubicBezTo>
                    <a:pt x="6680" y="4763"/>
                    <a:pt x="6858" y="5965"/>
                    <a:pt x="6418" y="6775"/>
                  </a:cubicBezTo>
                  <a:cubicBezTo>
                    <a:pt x="6180" y="7156"/>
                    <a:pt x="5822" y="7394"/>
                    <a:pt x="5430" y="7394"/>
                  </a:cubicBezTo>
                  <a:cubicBezTo>
                    <a:pt x="3989" y="7394"/>
                    <a:pt x="2810" y="6216"/>
                    <a:pt x="2810" y="4775"/>
                  </a:cubicBezTo>
                  <a:cubicBezTo>
                    <a:pt x="2810" y="3596"/>
                    <a:pt x="3679" y="1846"/>
                    <a:pt x="3977" y="1274"/>
                  </a:cubicBezTo>
                  <a:cubicBezTo>
                    <a:pt x="4584" y="1834"/>
                    <a:pt x="5096" y="2394"/>
                    <a:pt x="5525" y="2941"/>
                  </a:cubicBezTo>
                  <a:cubicBezTo>
                    <a:pt x="5549" y="2989"/>
                    <a:pt x="5608" y="3025"/>
                    <a:pt x="5656" y="3025"/>
                  </a:cubicBezTo>
                  <a:cubicBezTo>
                    <a:pt x="5680" y="3025"/>
                    <a:pt x="5727" y="3001"/>
                    <a:pt x="5763" y="2989"/>
                  </a:cubicBezTo>
                  <a:cubicBezTo>
                    <a:pt x="5834" y="2929"/>
                    <a:pt x="5846" y="2822"/>
                    <a:pt x="5787" y="2751"/>
                  </a:cubicBezTo>
                  <a:lnTo>
                    <a:pt x="5656" y="2572"/>
                  </a:lnTo>
                  <a:cubicBezTo>
                    <a:pt x="6013" y="2144"/>
                    <a:pt x="6430" y="1715"/>
                    <a:pt x="6906" y="1274"/>
                  </a:cubicBezTo>
                  <a:close/>
                  <a:moveTo>
                    <a:pt x="5608" y="7716"/>
                  </a:moveTo>
                  <a:lnTo>
                    <a:pt x="5608" y="10061"/>
                  </a:lnTo>
                  <a:cubicBezTo>
                    <a:pt x="5501" y="9883"/>
                    <a:pt x="5382" y="9668"/>
                    <a:pt x="5227" y="9454"/>
                  </a:cubicBezTo>
                  <a:lnTo>
                    <a:pt x="5227" y="7716"/>
                  </a:lnTo>
                  <a:close/>
                  <a:moveTo>
                    <a:pt x="10347" y="5906"/>
                  </a:moveTo>
                  <a:cubicBezTo>
                    <a:pt x="10228" y="6204"/>
                    <a:pt x="9990" y="6680"/>
                    <a:pt x="9597" y="7228"/>
                  </a:cubicBezTo>
                  <a:cubicBezTo>
                    <a:pt x="8989" y="8085"/>
                    <a:pt x="7870" y="9275"/>
                    <a:pt x="5953" y="10228"/>
                  </a:cubicBezTo>
                  <a:lnTo>
                    <a:pt x="5953" y="9549"/>
                  </a:lnTo>
                  <a:cubicBezTo>
                    <a:pt x="6680" y="8513"/>
                    <a:pt x="8037" y="7049"/>
                    <a:pt x="10347" y="5906"/>
                  </a:cubicBezTo>
                  <a:close/>
                  <a:moveTo>
                    <a:pt x="488" y="5906"/>
                  </a:moveTo>
                  <a:lnTo>
                    <a:pt x="488" y="5906"/>
                  </a:lnTo>
                  <a:cubicBezTo>
                    <a:pt x="2512" y="6906"/>
                    <a:pt x="3775" y="8156"/>
                    <a:pt x="4489" y="9049"/>
                  </a:cubicBezTo>
                  <a:cubicBezTo>
                    <a:pt x="4941" y="9609"/>
                    <a:pt x="5251" y="10133"/>
                    <a:pt x="5441" y="10490"/>
                  </a:cubicBezTo>
                  <a:cubicBezTo>
                    <a:pt x="4548" y="10085"/>
                    <a:pt x="3751" y="9609"/>
                    <a:pt x="3036" y="9073"/>
                  </a:cubicBezTo>
                  <a:cubicBezTo>
                    <a:pt x="2393" y="8585"/>
                    <a:pt x="1834" y="8013"/>
                    <a:pt x="1369" y="7406"/>
                  </a:cubicBezTo>
                  <a:cubicBezTo>
                    <a:pt x="905" y="6799"/>
                    <a:pt x="631" y="6251"/>
                    <a:pt x="488" y="5906"/>
                  </a:cubicBezTo>
                  <a:close/>
                  <a:moveTo>
                    <a:pt x="5418" y="0"/>
                  </a:moveTo>
                  <a:cubicBezTo>
                    <a:pt x="5358" y="0"/>
                    <a:pt x="5322" y="12"/>
                    <a:pt x="5275" y="60"/>
                  </a:cubicBezTo>
                  <a:cubicBezTo>
                    <a:pt x="5263" y="72"/>
                    <a:pt x="4918" y="477"/>
                    <a:pt x="4406" y="1215"/>
                  </a:cubicBezTo>
                  <a:cubicBezTo>
                    <a:pt x="4263" y="1096"/>
                    <a:pt x="4144" y="977"/>
                    <a:pt x="4001" y="858"/>
                  </a:cubicBezTo>
                  <a:cubicBezTo>
                    <a:pt x="3989" y="846"/>
                    <a:pt x="3989" y="846"/>
                    <a:pt x="3965" y="846"/>
                  </a:cubicBezTo>
                  <a:cubicBezTo>
                    <a:pt x="3943" y="831"/>
                    <a:pt x="3917" y="824"/>
                    <a:pt x="3891" y="824"/>
                  </a:cubicBezTo>
                  <a:cubicBezTo>
                    <a:pt x="3833" y="824"/>
                    <a:pt x="3775" y="856"/>
                    <a:pt x="3751" y="905"/>
                  </a:cubicBezTo>
                  <a:cubicBezTo>
                    <a:pt x="3727" y="941"/>
                    <a:pt x="3417" y="1501"/>
                    <a:pt x="3108" y="2263"/>
                  </a:cubicBezTo>
                  <a:cubicBezTo>
                    <a:pt x="2679" y="3287"/>
                    <a:pt x="2453" y="4132"/>
                    <a:pt x="2453" y="4763"/>
                  </a:cubicBezTo>
                  <a:cubicBezTo>
                    <a:pt x="2453" y="6204"/>
                    <a:pt x="3489" y="7418"/>
                    <a:pt x="4882" y="7668"/>
                  </a:cubicBezTo>
                  <a:lnTo>
                    <a:pt x="4882" y="8966"/>
                  </a:lnTo>
                  <a:cubicBezTo>
                    <a:pt x="4846" y="8930"/>
                    <a:pt x="4798" y="8883"/>
                    <a:pt x="4763" y="8823"/>
                  </a:cubicBezTo>
                  <a:cubicBezTo>
                    <a:pt x="3989" y="7859"/>
                    <a:pt x="2572" y="6477"/>
                    <a:pt x="250" y="5394"/>
                  </a:cubicBezTo>
                  <a:cubicBezTo>
                    <a:pt x="230" y="5386"/>
                    <a:pt x="209" y="5382"/>
                    <a:pt x="188" y="5382"/>
                  </a:cubicBezTo>
                  <a:cubicBezTo>
                    <a:pt x="146" y="5382"/>
                    <a:pt x="103" y="5398"/>
                    <a:pt x="72" y="5430"/>
                  </a:cubicBezTo>
                  <a:cubicBezTo>
                    <a:pt x="24" y="5477"/>
                    <a:pt x="0" y="5537"/>
                    <a:pt x="12" y="5608"/>
                  </a:cubicBezTo>
                  <a:cubicBezTo>
                    <a:pt x="24" y="5644"/>
                    <a:pt x="250" y="6489"/>
                    <a:pt x="1072" y="7573"/>
                  </a:cubicBezTo>
                  <a:cubicBezTo>
                    <a:pt x="1548" y="8216"/>
                    <a:pt x="2120" y="8799"/>
                    <a:pt x="2798" y="9311"/>
                  </a:cubicBezTo>
                  <a:cubicBezTo>
                    <a:pt x="3405" y="9787"/>
                    <a:pt x="4108" y="10228"/>
                    <a:pt x="4858" y="10585"/>
                  </a:cubicBezTo>
                  <a:lnTo>
                    <a:pt x="4858" y="11323"/>
                  </a:lnTo>
                  <a:cubicBezTo>
                    <a:pt x="4858" y="11419"/>
                    <a:pt x="4941" y="11490"/>
                    <a:pt x="5025" y="11490"/>
                  </a:cubicBezTo>
                  <a:cubicBezTo>
                    <a:pt x="5120" y="11490"/>
                    <a:pt x="5191" y="11419"/>
                    <a:pt x="5191" y="11323"/>
                  </a:cubicBezTo>
                  <a:lnTo>
                    <a:pt x="5191" y="10740"/>
                  </a:lnTo>
                  <a:cubicBezTo>
                    <a:pt x="5310" y="10799"/>
                    <a:pt x="5441" y="10847"/>
                    <a:pt x="5572" y="10907"/>
                  </a:cubicBezTo>
                  <a:lnTo>
                    <a:pt x="5572" y="11335"/>
                  </a:lnTo>
                  <a:cubicBezTo>
                    <a:pt x="5572" y="11430"/>
                    <a:pt x="5656" y="11502"/>
                    <a:pt x="5739" y="11502"/>
                  </a:cubicBezTo>
                  <a:cubicBezTo>
                    <a:pt x="5834" y="11502"/>
                    <a:pt x="5906" y="11430"/>
                    <a:pt x="5906" y="11335"/>
                  </a:cubicBezTo>
                  <a:lnTo>
                    <a:pt x="5906" y="10597"/>
                  </a:lnTo>
                  <a:cubicBezTo>
                    <a:pt x="7989" y="9597"/>
                    <a:pt x="9192" y="8323"/>
                    <a:pt x="9835" y="7406"/>
                  </a:cubicBezTo>
                  <a:cubicBezTo>
                    <a:pt x="10549" y="6418"/>
                    <a:pt x="10740" y="5656"/>
                    <a:pt x="10752" y="5620"/>
                  </a:cubicBezTo>
                  <a:cubicBezTo>
                    <a:pt x="10823" y="5549"/>
                    <a:pt x="10799" y="5489"/>
                    <a:pt x="10740" y="5442"/>
                  </a:cubicBezTo>
                  <a:cubicBezTo>
                    <a:pt x="10717" y="5419"/>
                    <a:pt x="10675" y="5411"/>
                    <a:pt x="10633" y="5411"/>
                  </a:cubicBezTo>
                  <a:cubicBezTo>
                    <a:pt x="10608" y="5411"/>
                    <a:pt x="10583" y="5413"/>
                    <a:pt x="10561" y="5418"/>
                  </a:cubicBezTo>
                  <a:cubicBezTo>
                    <a:pt x="8227" y="6489"/>
                    <a:pt x="6799" y="7882"/>
                    <a:pt x="5953" y="8966"/>
                  </a:cubicBezTo>
                  <a:lnTo>
                    <a:pt x="5953" y="7668"/>
                  </a:lnTo>
                  <a:cubicBezTo>
                    <a:pt x="7335" y="7406"/>
                    <a:pt x="8370" y="6204"/>
                    <a:pt x="8370" y="4763"/>
                  </a:cubicBezTo>
                  <a:cubicBezTo>
                    <a:pt x="8370" y="4120"/>
                    <a:pt x="8156" y="3287"/>
                    <a:pt x="7716" y="2263"/>
                  </a:cubicBezTo>
                  <a:cubicBezTo>
                    <a:pt x="7406" y="1501"/>
                    <a:pt x="7084" y="941"/>
                    <a:pt x="7084" y="905"/>
                  </a:cubicBezTo>
                  <a:cubicBezTo>
                    <a:pt x="7052" y="856"/>
                    <a:pt x="6991" y="824"/>
                    <a:pt x="6933" y="824"/>
                  </a:cubicBezTo>
                  <a:cubicBezTo>
                    <a:pt x="6907" y="824"/>
                    <a:pt x="6881" y="831"/>
                    <a:pt x="6858" y="846"/>
                  </a:cubicBezTo>
                  <a:cubicBezTo>
                    <a:pt x="6846" y="846"/>
                    <a:pt x="6846" y="858"/>
                    <a:pt x="6823" y="858"/>
                  </a:cubicBezTo>
                  <a:lnTo>
                    <a:pt x="6430" y="1215"/>
                  </a:lnTo>
                  <a:cubicBezTo>
                    <a:pt x="5906" y="477"/>
                    <a:pt x="5560" y="72"/>
                    <a:pt x="5549" y="60"/>
                  </a:cubicBezTo>
                  <a:cubicBezTo>
                    <a:pt x="5513" y="12"/>
                    <a:pt x="5477" y="0"/>
                    <a:pt x="54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49" name="Google Shape;649;p25"/>
            <p:cNvSpPr/>
            <p:nvPr/>
          </p:nvSpPr>
          <p:spPr>
            <a:xfrm>
              <a:off x="1197530" y="3738990"/>
              <a:ext cx="3405917" cy="589771"/>
            </a:xfrm>
            <a:prstGeom prst="roundRect">
              <a:avLst>
                <a:gd name="adj" fmla="val 16667"/>
              </a:avLst>
            </a:prstGeom>
            <a:solidFill>
              <a:srgbClr val="F8CBAD"/>
            </a:solidFill>
            <a:ln w="12700" cap="flat" cmpd="sng">
              <a:solidFill>
                <a:srgbClr val="F8C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hu-HU" sz="2400" dirty="0" err="1">
                  <a:solidFill>
                    <a:schemeClr val="dk1"/>
                  </a:solidFill>
                  <a:latin typeface="Arial"/>
                  <a:ea typeface="Arial"/>
                  <a:cs typeface="Arial"/>
                  <a:sym typeface="Arial"/>
                </a:rPr>
                <a:t>Heating</a:t>
              </a:r>
              <a:r>
                <a:rPr lang="hu-HU" sz="2400" dirty="0">
                  <a:solidFill>
                    <a:schemeClr val="dk1"/>
                  </a:solidFill>
                  <a:latin typeface="Arial"/>
                  <a:ea typeface="Arial"/>
                  <a:cs typeface="Arial"/>
                  <a:sym typeface="Arial"/>
                </a:rPr>
                <a:t> </a:t>
              </a:r>
              <a:r>
                <a:rPr lang="hu-HU" sz="2400" dirty="0" err="1">
                  <a:solidFill>
                    <a:schemeClr val="dk1"/>
                  </a:solidFill>
                  <a:latin typeface="Arial"/>
                  <a:ea typeface="Arial"/>
                  <a:cs typeface="Arial"/>
                  <a:sym typeface="Arial"/>
                </a:rPr>
                <a:t>system</a:t>
              </a:r>
              <a:endParaRPr sz="2400" dirty="0">
                <a:solidFill>
                  <a:schemeClr val="dk1"/>
                </a:solidFill>
                <a:latin typeface="Arial"/>
                <a:ea typeface="Arial"/>
                <a:cs typeface="Arial"/>
                <a:sym typeface="Arial"/>
              </a:endParaRPr>
            </a:p>
          </p:txBody>
        </p:sp>
      </p:grpSp>
      <p:grpSp>
        <p:nvGrpSpPr>
          <p:cNvPr id="650" name="Google Shape;650;p25"/>
          <p:cNvGrpSpPr/>
          <p:nvPr/>
        </p:nvGrpSpPr>
        <p:grpSpPr>
          <a:xfrm>
            <a:off x="436646" y="4254921"/>
            <a:ext cx="4348375" cy="1108422"/>
            <a:chOff x="283271" y="4449464"/>
            <a:chExt cx="4348375" cy="1108422"/>
          </a:xfrm>
        </p:grpSpPr>
        <p:grpSp>
          <p:nvGrpSpPr>
            <p:cNvPr id="651" name="Google Shape;651;p25"/>
            <p:cNvGrpSpPr/>
            <p:nvPr/>
          </p:nvGrpSpPr>
          <p:grpSpPr>
            <a:xfrm>
              <a:off x="283271" y="4449464"/>
              <a:ext cx="1108422" cy="1108422"/>
              <a:chOff x="504973" y="3545524"/>
              <a:chExt cx="696300" cy="696300"/>
            </a:xfrm>
          </p:grpSpPr>
          <p:sp>
            <p:nvSpPr>
              <p:cNvPr id="652" name="Google Shape;652;p25"/>
              <p:cNvSpPr/>
              <p:nvPr/>
            </p:nvSpPr>
            <p:spPr>
              <a:xfrm>
                <a:off x="504973" y="3545524"/>
                <a:ext cx="696300" cy="696300"/>
              </a:xfrm>
              <a:prstGeom prst="ellipse">
                <a:avLst/>
              </a:prstGeom>
              <a:solidFill>
                <a:srgbClr val="92D05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grpSp>
            <p:nvGrpSpPr>
              <p:cNvPr id="653" name="Google Shape;653;p25"/>
              <p:cNvGrpSpPr/>
              <p:nvPr/>
            </p:nvGrpSpPr>
            <p:grpSpPr>
              <a:xfrm>
                <a:off x="704531" y="3710026"/>
                <a:ext cx="297184" cy="367296"/>
                <a:chOff x="6926637" y="2886738"/>
                <a:chExt cx="297184" cy="367296"/>
              </a:xfrm>
            </p:grpSpPr>
            <p:sp>
              <p:nvSpPr>
                <p:cNvPr id="654" name="Google Shape;654;p25"/>
                <p:cNvSpPr/>
                <p:nvPr/>
              </p:nvSpPr>
              <p:spPr>
                <a:xfrm>
                  <a:off x="7006637" y="2961202"/>
                  <a:ext cx="106720" cy="100064"/>
                </a:xfrm>
                <a:custGeom>
                  <a:avLst/>
                  <a:gdLst/>
                  <a:ahLst/>
                  <a:cxnLst/>
                  <a:rect l="l" t="t" r="r" b="b"/>
                  <a:pathLst>
                    <a:path w="3335" h="3127" extrusionOk="0">
                      <a:moveTo>
                        <a:pt x="2155" y="1"/>
                      </a:moveTo>
                      <a:cubicBezTo>
                        <a:pt x="1646" y="1"/>
                        <a:pt x="1141" y="200"/>
                        <a:pt x="762" y="578"/>
                      </a:cubicBezTo>
                      <a:cubicBezTo>
                        <a:pt x="108" y="1233"/>
                        <a:pt x="0" y="2281"/>
                        <a:pt x="512" y="3055"/>
                      </a:cubicBezTo>
                      <a:cubicBezTo>
                        <a:pt x="536" y="3091"/>
                        <a:pt x="596" y="3126"/>
                        <a:pt x="643" y="3126"/>
                      </a:cubicBezTo>
                      <a:cubicBezTo>
                        <a:pt x="667" y="3126"/>
                        <a:pt x="703" y="3114"/>
                        <a:pt x="727" y="3091"/>
                      </a:cubicBezTo>
                      <a:cubicBezTo>
                        <a:pt x="810" y="3055"/>
                        <a:pt x="834" y="2948"/>
                        <a:pt x="774" y="2852"/>
                      </a:cubicBezTo>
                      <a:cubicBezTo>
                        <a:pt x="346" y="2221"/>
                        <a:pt x="429" y="1352"/>
                        <a:pt x="989" y="805"/>
                      </a:cubicBezTo>
                      <a:cubicBezTo>
                        <a:pt x="1306" y="488"/>
                        <a:pt x="1726" y="322"/>
                        <a:pt x="2149" y="322"/>
                      </a:cubicBezTo>
                      <a:cubicBezTo>
                        <a:pt x="2457" y="322"/>
                        <a:pt x="2766" y="410"/>
                        <a:pt x="3036" y="590"/>
                      </a:cubicBezTo>
                      <a:cubicBezTo>
                        <a:pt x="3065" y="609"/>
                        <a:pt x="3099" y="619"/>
                        <a:pt x="3134" y="619"/>
                      </a:cubicBezTo>
                      <a:cubicBezTo>
                        <a:pt x="3186" y="619"/>
                        <a:pt x="3239" y="597"/>
                        <a:pt x="3275" y="555"/>
                      </a:cubicBezTo>
                      <a:cubicBezTo>
                        <a:pt x="3334" y="471"/>
                        <a:pt x="3310" y="376"/>
                        <a:pt x="3227" y="328"/>
                      </a:cubicBezTo>
                      <a:cubicBezTo>
                        <a:pt x="2900" y="107"/>
                        <a:pt x="2527" y="1"/>
                        <a:pt x="21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55" name="Google Shape;655;p25"/>
                <p:cNvSpPr/>
                <p:nvPr/>
              </p:nvSpPr>
              <p:spPr>
                <a:xfrm>
                  <a:off x="7037485" y="2986738"/>
                  <a:ext cx="106720" cy="100800"/>
                </a:xfrm>
                <a:custGeom>
                  <a:avLst/>
                  <a:gdLst/>
                  <a:ahLst/>
                  <a:cxnLst/>
                  <a:rect l="l" t="t" r="r" b="b"/>
                  <a:pathLst>
                    <a:path w="3335" h="3150" extrusionOk="0">
                      <a:moveTo>
                        <a:pt x="2689" y="0"/>
                      </a:moveTo>
                      <a:cubicBezTo>
                        <a:pt x="2658" y="0"/>
                        <a:pt x="2626" y="10"/>
                        <a:pt x="2596" y="30"/>
                      </a:cubicBezTo>
                      <a:cubicBezTo>
                        <a:pt x="2525" y="78"/>
                        <a:pt x="2489" y="185"/>
                        <a:pt x="2549" y="269"/>
                      </a:cubicBezTo>
                      <a:cubicBezTo>
                        <a:pt x="2977" y="911"/>
                        <a:pt x="2894" y="1781"/>
                        <a:pt x="2346" y="2328"/>
                      </a:cubicBezTo>
                      <a:cubicBezTo>
                        <a:pt x="2025" y="2643"/>
                        <a:pt x="1605" y="2808"/>
                        <a:pt x="1183" y="2808"/>
                      </a:cubicBezTo>
                      <a:cubicBezTo>
                        <a:pt x="872" y="2808"/>
                        <a:pt x="560" y="2718"/>
                        <a:pt x="287" y="2531"/>
                      </a:cubicBezTo>
                      <a:cubicBezTo>
                        <a:pt x="261" y="2518"/>
                        <a:pt x="231" y="2511"/>
                        <a:pt x="200" y="2511"/>
                      </a:cubicBezTo>
                      <a:cubicBezTo>
                        <a:pt x="144" y="2511"/>
                        <a:pt x="87" y="2533"/>
                        <a:pt x="48" y="2578"/>
                      </a:cubicBezTo>
                      <a:cubicBezTo>
                        <a:pt x="1" y="2650"/>
                        <a:pt x="25" y="2757"/>
                        <a:pt x="96" y="2816"/>
                      </a:cubicBezTo>
                      <a:cubicBezTo>
                        <a:pt x="418" y="3043"/>
                        <a:pt x="799" y="3150"/>
                        <a:pt x="1180" y="3150"/>
                      </a:cubicBezTo>
                      <a:cubicBezTo>
                        <a:pt x="1691" y="3150"/>
                        <a:pt x="2192" y="2947"/>
                        <a:pt x="2584" y="2566"/>
                      </a:cubicBezTo>
                      <a:cubicBezTo>
                        <a:pt x="3239" y="1888"/>
                        <a:pt x="3335" y="852"/>
                        <a:pt x="2834" y="78"/>
                      </a:cubicBezTo>
                      <a:cubicBezTo>
                        <a:pt x="2804" y="32"/>
                        <a:pt x="2748" y="0"/>
                        <a:pt x="26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56" name="Google Shape;656;p25"/>
                <p:cNvSpPr/>
                <p:nvPr/>
              </p:nvSpPr>
              <p:spPr>
                <a:xfrm>
                  <a:off x="6926637" y="2886738"/>
                  <a:ext cx="297184" cy="367296"/>
                </a:xfrm>
                <a:custGeom>
                  <a:avLst/>
                  <a:gdLst/>
                  <a:ahLst/>
                  <a:cxnLst/>
                  <a:rect l="l" t="t" r="r" b="b"/>
                  <a:pathLst>
                    <a:path w="9287" h="11478" extrusionOk="0">
                      <a:moveTo>
                        <a:pt x="4644" y="441"/>
                      </a:moveTo>
                      <a:cubicBezTo>
                        <a:pt x="4822" y="691"/>
                        <a:pt x="5108" y="1191"/>
                        <a:pt x="4989" y="1631"/>
                      </a:cubicBezTo>
                      <a:cubicBezTo>
                        <a:pt x="4882" y="1608"/>
                        <a:pt x="4763" y="1608"/>
                        <a:pt x="4644" y="1608"/>
                      </a:cubicBezTo>
                      <a:cubicBezTo>
                        <a:pt x="4524" y="1608"/>
                        <a:pt x="4417" y="1608"/>
                        <a:pt x="4298" y="1631"/>
                      </a:cubicBezTo>
                      <a:cubicBezTo>
                        <a:pt x="4179" y="1191"/>
                        <a:pt x="4465" y="691"/>
                        <a:pt x="4644" y="441"/>
                      </a:cubicBezTo>
                      <a:close/>
                      <a:moveTo>
                        <a:pt x="3167" y="738"/>
                      </a:moveTo>
                      <a:lnTo>
                        <a:pt x="3167" y="738"/>
                      </a:lnTo>
                      <a:cubicBezTo>
                        <a:pt x="3441" y="893"/>
                        <a:pt x="3905" y="1250"/>
                        <a:pt x="3941" y="1703"/>
                      </a:cubicBezTo>
                      <a:cubicBezTo>
                        <a:pt x="3727" y="1762"/>
                        <a:pt x="3512" y="1846"/>
                        <a:pt x="3322" y="1965"/>
                      </a:cubicBezTo>
                      <a:cubicBezTo>
                        <a:pt x="3036" y="1608"/>
                        <a:pt x="3108" y="1036"/>
                        <a:pt x="3167" y="738"/>
                      </a:cubicBezTo>
                      <a:close/>
                      <a:moveTo>
                        <a:pt x="6120" y="738"/>
                      </a:moveTo>
                      <a:lnTo>
                        <a:pt x="6120" y="738"/>
                      </a:lnTo>
                      <a:cubicBezTo>
                        <a:pt x="6179" y="1048"/>
                        <a:pt x="6251" y="1608"/>
                        <a:pt x="5965" y="1965"/>
                      </a:cubicBezTo>
                      <a:cubicBezTo>
                        <a:pt x="5775" y="1846"/>
                        <a:pt x="5572" y="1774"/>
                        <a:pt x="5346" y="1703"/>
                      </a:cubicBezTo>
                      <a:cubicBezTo>
                        <a:pt x="5406" y="1250"/>
                        <a:pt x="5870" y="893"/>
                        <a:pt x="6120" y="738"/>
                      </a:cubicBezTo>
                      <a:close/>
                      <a:moveTo>
                        <a:pt x="1917" y="1572"/>
                      </a:moveTo>
                      <a:lnTo>
                        <a:pt x="1917" y="1572"/>
                      </a:lnTo>
                      <a:cubicBezTo>
                        <a:pt x="2024" y="1584"/>
                        <a:pt x="2155" y="1608"/>
                        <a:pt x="2310" y="1667"/>
                      </a:cubicBezTo>
                      <a:cubicBezTo>
                        <a:pt x="2548" y="1762"/>
                        <a:pt x="2858" y="1905"/>
                        <a:pt x="3012" y="2179"/>
                      </a:cubicBezTo>
                      <a:cubicBezTo>
                        <a:pt x="2834" y="2310"/>
                        <a:pt x="2667" y="2477"/>
                        <a:pt x="2536" y="2655"/>
                      </a:cubicBezTo>
                      <a:cubicBezTo>
                        <a:pt x="2143" y="2441"/>
                        <a:pt x="1977" y="1881"/>
                        <a:pt x="1917" y="1572"/>
                      </a:cubicBezTo>
                      <a:close/>
                      <a:moveTo>
                        <a:pt x="7382" y="1572"/>
                      </a:moveTo>
                      <a:cubicBezTo>
                        <a:pt x="7370" y="1667"/>
                        <a:pt x="7334" y="1810"/>
                        <a:pt x="7275" y="1953"/>
                      </a:cubicBezTo>
                      <a:cubicBezTo>
                        <a:pt x="7191" y="2191"/>
                        <a:pt x="7037" y="2501"/>
                        <a:pt x="6775" y="2655"/>
                      </a:cubicBezTo>
                      <a:cubicBezTo>
                        <a:pt x="6632" y="2477"/>
                        <a:pt x="6477" y="2310"/>
                        <a:pt x="6298" y="2179"/>
                      </a:cubicBezTo>
                      <a:cubicBezTo>
                        <a:pt x="6501" y="1774"/>
                        <a:pt x="7072" y="1631"/>
                        <a:pt x="7382" y="1572"/>
                      </a:cubicBezTo>
                      <a:close/>
                      <a:moveTo>
                        <a:pt x="1642" y="2755"/>
                      </a:moveTo>
                      <a:cubicBezTo>
                        <a:pt x="1872" y="2755"/>
                        <a:pt x="2131" y="2801"/>
                        <a:pt x="2322" y="2953"/>
                      </a:cubicBezTo>
                      <a:cubicBezTo>
                        <a:pt x="2203" y="3144"/>
                        <a:pt x="2131" y="3358"/>
                        <a:pt x="2060" y="3572"/>
                      </a:cubicBezTo>
                      <a:cubicBezTo>
                        <a:pt x="1607" y="3548"/>
                        <a:pt x="1250" y="3084"/>
                        <a:pt x="1084" y="2822"/>
                      </a:cubicBezTo>
                      <a:cubicBezTo>
                        <a:pt x="1191" y="2786"/>
                        <a:pt x="1322" y="2774"/>
                        <a:pt x="1476" y="2763"/>
                      </a:cubicBezTo>
                      <a:cubicBezTo>
                        <a:pt x="1529" y="2758"/>
                        <a:pt x="1585" y="2755"/>
                        <a:pt x="1642" y="2755"/>
                      </a:cubicBezTo>
                      <a:close/>
                      <a:moveTo>
                        <a:pt x="7670" y="2763"/>
                      </a:moveTo>
                      <a:cubicBezTo>
                        <a:pt x="7877" y="2763"/>
                        <a:pt x="8075" y="2795"/>
                        <a:pt x="8215" y="2822"/>
                      </a:cubicBezTo>
                      <a:cubicBezTo>
                        <a:pt x="8156" y="2905"/>
                        <a:pt x="8084" y="3013"/>
                        <a:pt x="7977" y="3132"/>
                      </a:cubicBezTo>
                      <a:cubicBezTo>
                        <a:pt x="7799" y="3322"/>
                        <a:pt x="7549" y="3560"/>
                        <a:pt x="7239" y="3596"/>
                      </a:cubicBezTo>
                      <a:cubicBezTo>
                        <a:pt x="7180" y="3370"/>
                        <a:pt x="7084" y="3155"/>
                        <a:pt x="6965" y="2965"/>
                      </a:cubicBezTo>
                      <a:cubicBezTo>
                        <a:pt x="7160" y="2809"/>
                        <a:pt x="7422" y="2763"/>
                        <a:pt x="7670" y="2763"/>
                      </a:cubicBezTo>
                      <a:close/>
                      <a:moveTo>
                        <a:pt x="7544" y="3920"/>
                      </a:moveTo>
                      <a:cubicBezTo>
                        <a:pt x="7912" y="3920"/>
                        <a:pt x="8297" y="4139"/>
                        <a:pt x="8513" y="4287"/>
                      </a:cubicBezTo>
                      <a:cubicBezTo>
                        <a:pt x="8430" y="4346"/>
                        <a:pt x="8311" y="4417"/>
                        <a:pt x="8168" y="4477"/>
                      </a:cubicBezTo>
                      <a:cubicBezTo>
                        <a:pt x="7983" y="4569"/>
                        <a:pt x="7748" y="4655"/>
                        <a:pt x="7512" y="4655"/>
                      </a:cubicBezTo>
                      <a:cubicBezTo>
                        <a:pt x="7445" y="4655"/>
                        <a:pt x="7377" y="4648"/>
                        <a:pt x="7311" y="4632"/>
                      </a:cubicBezTo>
                      <a:cubicBezTo>
                        <a:pt x="7322" y="4525"/>
                        <a:pt x="7322" y="4406"/>
                        <a:pt x="7322" y="4287"/>
                      </a:cubicBezTo>
                      <a:cubicBezTo>
                        <a:pt x="7322" y="4167"/>
                        <a:pt x="7322" y="4072"/>
                        <a:pt x="7311" y="3953"/>
                      </a:cubicBezTo>
                      <a:cubicBezTo>
                        <a:pt x="7386" y="3930"/>
                        <a:pt x="7465" y="3920"/>
                        <a:pt x="7544" y="3920"/>
                      </a:cubicBezTo>
                      <a:close/>
                      <a:moveTo>
                        <a:pt x="1744" y="3920"/>
                      </a:moveTo>
                      <a:cubicBezTo>
                        <a:pt x="1823" y="3920"/>
                        <a:pt x="1901" y="3930"/>
                        <a:pt x="1977" y="3953"/>
                      </a:cubicBezTo>
                      <a:cubicBezTo>
                        <a:pt x="1965" y="4048"/>
                        <a:pt x="1965" y="4167"/>
                        <a:pt x="1965" y="4287"/>
                      </a:cubicBezTo>
                      <a:cubicBezTo>
                        <a:pt x="1965" y="4406"/>
                        <a:pt x="1965" y="4513"/>
                        <a:pt x="1977" y="4632"/>
                      </a:cubicBezTo>
                      <a:cubicBezTo>
                        <a:pt x="1903" y="4654"/>
                        <a:pt x="1827" y="4664"/>
                        <a:pt x="1751" y="4664"/>
                      </a:cubicBezTo>
                      <a:cubicBezTo>
                        <a:pt x="1383" y="4664"/>
                        <a:pt x="1003" y="4434"/>
                        <a:pt x="786" y="4287"/>
                      </a:cubicBezTo>
                      <a:cubicBezTo>
                        <a:pt x="1002" y="4139"/>
                        <a:pt x="1379" y="3920"/>
                        <a:pt x="1744" y="3920"/>
                      </a:cubicBezTo>
                      <a:close/>
                      <a:moveTo>
                        <a:pt x="7251" y="5001"/>
                      </a:moveTo>
                      <a:cubicBezTo>
                        <a:pt x="7680" y="5049"/>
                        <a:pt x="8037" y="5513"/>
                        <a:pt x="8215" y="5763"/>
                      </a:cubicBezTo>
                      <a:cubicBezTo>
                        <a:pt x="8108" y="5799"/>
                        <a:pt x="7977" y="5811"/>
                        <a:pt x="7834" y="5822"/>
                      </a:cubicBezTo>
                      <a:cubicBezTo>
                        <a:pt x="7790" y="5824"/>
                        <a:pt x="7743" y="5826"/>
                        <a:pt x="7695" y="5826"/>
                      </a:cubicBezTo>
                      <a:cubicBezTo>
                        <a:pt x="7451" y="5826"/>
                        <a:pt x="7176" y="5791"/>
                        <a:pt x="6977" y="5632"/>
                      </a:cubicBezTo>
                      <a:cubicBezTo>
                        <a:pt x="7096" y="5441"/>
                        <a:pt x="7180" y="5227"/>
                        <a:pt x="7251" y="5001"/>
                      </a:cubicBezTo>
                      <a:close/>
                      <a:moveTo>
                        <a:pt x="2072" y="4989"/>
                      </a:moveTo>
                      <a:cubicBezTo>
                        <a:pt x="2131" y="5215"/>
                        <a:pt x="2215" y="5418"/>
                        <a:pt x="2334" y="5608"/>
                      </a:cubicBezTo>
                      <a:cubicBezTo>
                        <a:pt x="2127" y="5775"/>
                        <a:pt x="1853" y="5826"/>
                        <a:pt x="1600" y="5826"/>
                      </a:cubicBezTo>
                      <a:cubicBezTo>
                        <a:pt x="1401" y="5826"/>
                        <a:pt x="1214" y="5794"/>
                        <a:pt x="1084" y="5763"/>
                      </a:cubicBezTo>
                      <a:cubicBezTo>
                        <a:pt x="1143" y="5668"/>
                        <a:pt x="1226" y="5572"/>
                        <a:pt x="1322" y="5453"/>
                      </a:cubicBezTo>
                      <a:cubicBezTo>
                        <a:pt x="1500" y="5263"/>
                        <a:pt x="1762" y="5013"/>
                        <a:pt x="2072" y="4989"/>
                      </a:cubicBezTo>
                      <a:close/>
                      <a:moveTo>
                        <a:pt x="4644" y="1941"/>
                      </a:moveTo>
                      <a:cubicBezTo>
                        <a:pt x="5941" y="1941"/>
                        <a:pt x="6989" y="3001"/>
                        <a:pt x="6989" y="4287"/>
                      </a:cubicBezTo>
                      <a:cubicBezTo>
                        <a:pt x="6989" y="5584"/>
                        <a:pt x="5941" y="6644"/>
                        <a:pt x="4644" y="6644"/>
                      </a:cubicBezTo>
                      <a:cubicBezTo>
                        <a:pt x="3346" y="6644"/>
                        <a:pt x="2298" y="5584"/>
                        <a:pt x="2298" y="4287"/>
                      </a:cubicBezTo>
                      <a:cubicBezTo>
                        <a:pt x="2298" y="2989"/>
                        <a:pt x="3346" y="1941"/>
                        <a:pt x="4644" y="1941"/>
                      </a:cubicBezTo>
                      <a:close/>
                      <a:moveTo>
                        <a:pt x="2512" y="5941"/>
                      </a:moveTo>
                      <a:cubicBezTo>
                        <a:pt x="2655" y="6120"/>
                        <a:pt x="2810" y="6287"/>
                        <a:pt x="2989" y="6418"/>
                      </a:cubicBezTo>
                      <a:cubicBezTo>
                        <a:pt x="2798" y="6799"/>
                        <a:pt x="2238" y="6965"/>
                        <a:pt x="1917" y="7025"/>
                      </a:cubicBezTo>
                      <a:cubicBezTo>
                        <a:pt x="1929" y="6918"/>
                        <a:pt x="1965" y="6787"/>
                        <a:pt x="2012" y="6656"/>
                      </a:cubicBezTo>
                      <a:cubicBezTo>
                        <a:pt x="2096" y="6406"/>
                        <a:pt x="2250" y="6096"/>
                        <a:pt x="2512" y="5941"/>
                      </a:cubicBezTo>
                      <a:close/>
                      <a:moveTo>
                        <a:pt x="6763" y="5941"/>
                      </a:moveTo>
                      <a:cubicBezTo>
                        <a:pt x="7144" y="6156"/>
                        <a:pt x="7311" y="6715"/>
                        <a:pt x="7370" y="7025"/>
                      </a:cubicBezTo>
                      <a:cubicBezTo>
                        <a:pt x="7275" y="7001"/>
                        <a:pt x="7144" y="6965"/>
                        <a:pt x="7001" y="6930"/>
                      </a:cubicBezTo>
                      <a:cubicBezTo>
                        <a:pt x="6739" y="6834"/>
                        <a:pt x="6429" y="6692"/>
                        <a:pt x="6287" y="6418"/>
                      </a:cubicBezTo>
                      <a:cubicBezTo>
                        <a:pt x="6465" y="6287"/>
                        <a:pt x="6620" y="6120"/>
                        <a:pt x="6763" y="5941"/>
                      </a:cubicBezTo>
                      <a:close/>
                      <a:moveTo>
                        <a:pt x="3322" y="6632"/>
                      </a:moveTo>
                      <a:cubicBezTo>
                        <a:pt x="3512" y="6751"/>
                        <a:pt x="3727" y="6823"/>
                        <a:pt x="3941" y="6894"/>
                      </a:cubicBezTo>
                      <a:cubicBezTo>
                        <a:pt x="3905" y="7323"/>
                        <a:pt x="3441" y="7680"/>
                        <a:pt x="3167" y="7858"/>
                      </a:cubicBezTo>
                      <a:cubicBezTo>
                        <a:pt x="3108" y="7549"/>
                        <a:pt x="3036" y="6989"/>
                        <a:pt x="3322" y="6632"/>
                      </a:cubicBezTo>
                      <a:close/>
                      <a:moveTo>
                        <a:pt x="5965" y="6608"/>
                      </a:moveTo>
                      <a:cubicBezTo>
                        <a:pt x="6263" y="6965"/>
                        <a:pt x="6191" y="7549"/>
                        <a:pt x="6120" y="7858"/>
                      </a:cubicBezTo>
                      <a:cubicBezTo>
                        <a:pt x="6025" y="7799"/>
                        <a:pt x="5929" y="7727"/>
                        <a:pt x="5810" y="7620"/>
                      </a:cubicBezTo>
                      <a:cubicBezTo>
                        <a:pt x="5608" y="7442"/>
                        <a:pt x="5370" y="7192"/>
                        <a:pt x="5346" y="6882"/>
                      </a:cubicBezTo>
                      <a:cubicBezTo>
                        <a:pt x="5572" y="6823"/>
                        <a:pt x="5775" y="6727"/>
                        <a:pt x="5965" y="6608"/>
                      </a:cubicBezTo>
                      <a:close/>
                      <a:moveTo>
                        <a:pt x="4989" y="6954"/>
                      </a:moveTo>
                      <a:cubicBezTo>
                        <a:pt x="5120" y="7382"/>
                        <a:pt x="4822" y="7894"/>
                        <a:pt x="4644" y="8156"/>
                      </a:cubicBezTo>
                      <a:cubicBezTo>
                        <a:pt x="4584" y="8073"/>
                        <a:pt x="4513" y="7954"/>
                        <a:pt x="4453" y="7823"/>
                      </a:cubicBezTo>
                      <a:cubicBezTo>
                        <a:pt x="4334" y="7585"/>
                        <a:pt x="4227" y="7251"/>
                        <a:pt x="4298" y="6954"/>
                      </a:cubicBezTo>
                      <a:lnTo>
                        <a:pt x="4298" y="6954"/>
                      </a:lnTo>
                      <a:cubicBezTo>
                        <a:pt x="4405" y="6965"/>
                        <a:pt x="4524" y="6965"/>
                        <a:pt x="4644" y="6965"/>
                      </a:cubicBezTo>
                      <a:cubicBezTo>
                        <a:pt x="4763" y="6965"/>
                        <a:pt x="4870" y="6965"/>
                        <a:pt x="4989" y="6954"/>
                      </a:cubicBezTo>
                      <a:close/>
                      <a:moveTo>
                        <a:pt x="488" y="7787"/>
                      </a:moveTo>
                      <a:lnTo>
                        <a:pt x="488" y="7787"/>
                      </a:lnTo>
                      <a:cubicBezTo>
                        <a:pt x="1774" y="8132"/>
                        <a:pt x="2608" y="8728"/>
                        <a:pt x="3084" y="9204"/>
                      </a:cubicBezTo>
                      <a:cubicBezTo>
                        <a:pt x="3370" y="9490"/>
                        <a:pt x="3572" y="9751"/>
                        <a:pt x="3691" y="9930"/>
                      </a:cubicBezTo>
                      <a:cubicBezTo>
                        <a:pt x="2322" y="9668"/>
                        <a:pt x="1500" y="9049"/>
                        <a:pt x="1060" y="8573"/>
                      </a:cubicBezTo>
                      <a:cubicBezTo>
                        <a:pt x="774" y="8275"/>
                        <a:pt x="595" y="8001"/>
                        <a:pt x="488" y="7787"/>
                      </a:cubicBezTo>
                      <a:close/>
                      <a:moveTo>
                        <a:pt x="8811" y="7787"/>
                      </a:moveTo>
                      <a:lnTo>
                        <a:pt x="8811" y="7787"/>
                      </a:lnTo>
                      <a:cubicBezTo>
                        <a:pt x="8704" y="7989"/>
                        <a:pt x="8525" y="8275"/>
                        <a:pt x="8251" y="8573"/>
                      </a:cubicBezTo>
                      <a:cubicBezTo>
                        <a:pt x="7787" y="9049"/>
                        <a:pt x="6977" y="9668"/>
                        <a:pt x="5632" y="9930"/>
                      </a:cubicBezTo>
                      <a:cubicBezTo>
                        <a:pt x="5965" y="9394"/>
                        <a:pt x="6894" y="8299"/>
                        <a:pt x="8811" y="7787"/>
                      </a:cubicBezTo>
                      <a:close/>
                      <a:moveTo>
                        <a:pt x="4644" y="0"/>
                      </a:moveTo>
                      <a:cubicBezTo>
                        <a:pt x="4584" y="0"/>
                        <a:pt x="4548" y="24"/>
                        <a:pt x="4513" y="60"/>
                      </a:cubicBezTo>
                      <a:cubicBezTo>
                        <a:pt x="4477" y="96"/>
                        <a:pt x="4120" y="512"/>
                        <a:pt x="3989" y="1036"/>
                      </a:cubicBezTo>
                      <a:cubicBezTo>
                        <a:pt x="3655" y="596"/>
                        <a:pt x="3167" y="346"/>
                        <a:pt x="3143" y="334"/>
                      </a:cubicBezTo>
                      <a:cubicBezTo>
                        <a:pt x="3114" y="326"/>
                        <a:pt x="3085" y="315"/>
                        <a:pt x="3057" y="315"/>
                      </a:cubicBezTo>
                      <a:cubicBezTo>
                        <a:pt x="3038" y="315"/>
                        <a:pt x="3019" y="320"/>
                        <a:pt x="3000" y="334"/>
                      </a:cubicBezTo>
                      <a:cubicBezTo>
                        <a:pt x="2965" y="346"/>
                        <a:pt x="2929" y="393"/>
                        <a:pt x="2917" y="441"/>
                      </a:cubicBezTo>
                      <a:cubicBezTo>
                        <a:pt x="2905" y="465"/>
                        <a:pt x="2739" y="1000"/>
                        <a:pt x="2798" y="1536"/>
                      </a:cubicBezTo>
                      <a:cubicBezTo>
                        <a:pt x="2334" y="1274"/>
                        <a:pt x="1774" y="1227"/>
                        <a:pt x="1738" y="1227"/>
                      </a:cubicBezTo>
                      <a:cubicBezTo>
                        <a:pt x="1691" y="1227"/>
                        <a:pt x="1655" y="1239"/>
                        <a:pt x="1607" y="1274"/>
                      </a:cubicBezTo>
                      <a:cubicBezTo>
                        <a:pt x="1572" y="1298"/>
                        <a:pt x="1548" y="1358"/>
                        <a:pt x="1560" y="1405"/>
                      </a:cubicBezTo>
                      <a:cubicBezTo>
                        <a:pt x="1560" y="1429"/>
                        <a:pt x="1607" y="2001"/>
                        <a:pt x="1869" y="2465"/>
                      </a:cubicBezTo>
                      <a:cubicBezTo>
                        <a:pt x="1769" y="2449"/>
                        <a:pt x="1670" y="2443"/>
                        <a:pt x="1574" y="2443"/>
                      </a:cubicBezTo>
                      <a:cubicBezTo>
                        <a:pt x="1158" y="2443"/>
                        <a:pt x="813" y="2565"/>
                        <a:pt x="774" y="2584"/>
                      </a:cubicBezTo>
                      <a:cubicBezTo>
                        <a:pt x="726" y="2596"/>
                        <a:pt x="679" y="2620"/>
                        <a:pt x="667" y="2667"/>
                      </a:cubicBezTo>
                      <a:cubicBezTo>
                        <a:pt x="655" y="2715"/>
                        <a:pt x="655" y="2763"/>
                        <a:pt x="667" y="2798"/>
                      </a:cubicBezTo>
                      <a:cubicBezTo>
                        <a:pt x="679" y="2834"/>
                        <a:pt x="941" y="3322"/>
                        <a:pt x="1369" y="3655"/>
                      </a:cubicBezTo>
                      <a:cubicBezTo>
                        <a:pt x="845" y="3786"/>
                        <a:pt x="429" y="4156"/>
                        <a:pt x="405" y="4167"/>
                      </a:cubicBezTo>
                      <a:cubicBezTo>
                        <a:pt x="369" y="4203"/>
                        <a:pt x="345" y="4251"/>
                        <a:pt x="345" y="4310"/>
                      </a:cubicBezTo>
                      <a:cubicBezTo>
                        <a:pt x="345" y="4346"/>
                        <a:pt x="357" y="4394"/>
                        <a:pt x="405" y="4441"/>
                      </a:cubicBezTo>
                      <a:cubicBezTo>
                        <a:pt x="429" y="4465"/>
                        <a:pt x="845" y="4822"/>
                        <a:pt x="1369" y="4965"/>
                      </a:cubicBezTo>
                      <a:cubicBezTo>
                        <a:pt x="941" y="5287"/>
                        <a:pt x="679" y="5775"/>
                        <a:pt x="667" y="5811"/>
                      </a:cubicBezTo>
                      <a:cubicBezTo>
                        <a:pt x="655" y="5858"/>
                        <a:pt x="643" y="5894"/>
                        <a:pt x="667" y="5941"/>
                      </a:cubicBezTo>
                      <a:cubicBezTo>
                        <a:pt x="679" y="5989"/>
                        <a:pt x="726" y="6013"/>
                        <a:pt x="774" y="6037"/>
                      </a:cubicBezTo>
                      <a:cubicBezTo>
                        <a:pt x="798" y="6049"/>
                        <a:pt x="1179" y="6168"/>
                        <a:pt x="1607" y="6168"/>
                      </a:cubicBezTo>
                      <a:cubicBezTo>
                        <a:pt x="1691" y="6168"/>
                        <a:pt x="1786" y="6168"/>
                        <a:pt x="1869" y="6156"/>
                      </a:cubicBezTo>
                      <a:lnTo>
                        <a:pt x="1869" y="6156"/>
                      </a:lnTo>
                      <a:cubicBezTo>
                        <a:pt x="1607" y="6608"/>
                        <a:pt x="1560" y="7180"/>
                        <a:pt x="1560" y="7204"/>
                      </a:cubicBezTo>
                      <a:cubicBezTo>
                        <a:pt x="1560" y="7251"/>
                        <a:pt x="1572" y="7299"/>
                        <a:pt x="1607" y="7346"/>
                      </a:cubicBezTo>
                      <a:cubicBezTo>
                        <a:pt x="1631" y="7370"/>
                        <a:pt x="1679" y="7382"/>
                        <a:pt x="1726" y="7382"/>
                      </a:cubicBezTo>
                      <a:lnTo>
                        <a:pt x="1738" y="7382"/>
                      </a:lnTo>
                      <a:cubicBezTo>
                        <a:pt x="1774" y="7382"/>
                        <a:pt x="2334" y="7346"/>
                        <a:pt x="2798" y="7073"/>
                      </a:cubicBezTo>
                      <a:lnTo>
                        <a:pt x="2798" y="7073"/>
                      </a:lnTo>
                      <a:cubicBezTo>
                        <a:pt x="2727" y="7608"/>
                        <a:pt x="2905" y="8132"/>
                        <a:pt x="2917" y="8180"/>
                      </a:cubicBezTo>
                      <a:cubicBezTo>
                        <a:pt x="2929" y="8216"/>
                        <a:pt x="2965" y="8263"/>
                        <a:pt x="3000" y="8275"/>
                      </a:cubicBezTo>
                      <a:cubicBezTo>
                        <a:pt x="3024" y="8299"/>
                        <a:pt x="3048" y="8299"/>
                        <a:pt x="3060" y="8299"/>
                      </a:cubicBezTo>
                      <a:cubicBezTo>
                        <a:pt x="3096" y="8299"/>
                        <a:pt x="3108" y="8299"/>
                        <a:pt x="3143" y="8275"/>
                      </a:cubicBezTo>
                      <a:cubicBezTo>
                        <a:pt x="3167" y="8263"/>
                        <a:pt x="3655" y="8013"/>
                        <a:pt x="3989" y="7585"/>
                      </a:cubicBezTo>
                      <a:cubicBezTo>
                        <a:pt x="4108" y="8013"/>
                        <a:pt x="4370" y="8370"/>
                        <a:pt x="4477" y="8501"/>
                      </a:cubicBezTo>
                      <a:lnTo>
                        <a:pt x="4477" y="10466"/>
                      </a:lnTo>
                      <a:cubicBezTo>
                        <a:pt x="4334" y="10287"/>
                        <a:pt x="4179" y="10121"/>
                        <a:pt x="4132" y="10085"/>
                      </a:cubicBezTo>
                      <a:cubicBezTo>
                        <a:pt x="4072" y="9966"/>
                        <a:pt x="3834" y="9501"/>
                        <a:pt x="3322" y="8978"/>
                      </a:cubicBezTo>
                      <a:cubicBezTo>
                        <a:pt x="2762" y="8442"/>
                        <a:pt x="1786" y="7727"/>
                        <a:pt x="226" y="7382"/>
                      </a:cubicBezTo>
                      <a:cubicBezTo>
                        <a:pt x="212" y="7379"/>
                        <a:pt x="198" y="7378"/>
                        <a:pt x="184" y="7378"/>
                      </a:cubicBezTo>
                      <a:cubicBezTo>
                        <a:pt x="139" y="7378"/>
                        <a:pt x="96" y="7393"/>
                        <a:pt x="60" y="7430"/>
                      </a:cubicBezTo>
                      <a:cubicBezTo>
                        <a:pt x="12" y="7477"/>
                        <a:pt x="0" y="7537"/>
                        <a:pt x="24" y="7596"/>
                      </a:cubicBezTo>
                      <a:cubicBezTo>
                        <a:pt x="24" y="7620"/>
                        <a:pt x="202" y="8180"/>
                        <a:pt x="786" y="8799"/>
                      </a:cubicBezTo>
                      <a:cubicBezTo>
                        <a:pt x="1310" y="9347"/>
                        <a:pt x="2274" y="10061"/>
                        <a:pt x="3893" y="10323"/>
                      </a:cubicBezTo>
                      <a:cubicBezTo>
                        <a:pt x="4001" y="10442"/>
                        <a:pt x="4334" y="10799"/>
                        <a:pt x="4465" y="11014"/>
                      </a:cubicBezTo>
                      <a:lnTo>
                        <a:pt x="4465" y="11311"/>
                      </a:lnTo>
                      <a:cubicBezTo>
                        <a:pt x="4465" y="11406"/>
                        <a:pt x="4536" y="11478"/>
                        <a:pt x="4632" y="11478"/>
                      </a:cubicBezTo>
                      <a:cubicBezTo>
                        <a:pt x="4715" y="11478"/>
                        <a:pt x="4786" y="11406"/>
                        <a:pt x="4786" y="11311"/>
                      </a:cubicBezTo>
                      <a:lnTo>
                        <a:pt x="4786" y="11014"/>
                      </a:lnTo>
                      <a:cubicBezTo>
                        <a:pt x="4941" y="10799"/>
                        <a:pt x="5251" y="10442"/>
                        <a:pt x="5358" y="10323"/>
                      </a:cubicBezTo>
                      <a:cubicBezTo>
                        <a:pt x="6989" y="10061"/>
                        <a:pt x="7942" y="9347"/>
                        <a:pt x="8465" y="8799"/>
                      </a:cubicBezTo>
                      <a:cubicBezTo>
                        <a:pt x="9049" y="8192"/>
                        <a:pt x="9227" y="7620"/>
                        <a:pt x="9227" y="7596"/>
                      </a:cubicBezTo>
                      <a:cubicBezTo>
                        <a:pt x="9287" y="7537"/>
                        <a:pt x="9275" y="7477"/>
                        <a:pt x="9227" y="7430"/>
                      </a:cubicBezTo>
                      <a:cubicBezTo>
                        <a:pt x="9191" y="7393"/>
                        <a:pt x="9148" y="7378"/>
                        <a:pt x="9103" y="7378"/>
                      </a:cubicBezTo>
                      <a:cubicBezTo>
                        <a:pt x="9089" y="7378"/>
                        <a:pt x="9075" y="7379"/>
                        <a:pt x="9061" y="7382"/>
                      </a:cubicBezTo>
                      <a:cubicBezTo>
                        <a:pt x="7501" y="7716"/>
                        <a:pt x="6525" y="8430"/>
                        <a:pt x="5965" y="8978"/>
                      </a:cubicBezTo>
                      <a:cubicBezTo>
                        <a:pt x="5453" y="9501"/>
                        <a:pt x="5215" y="9966"/>
                        <a:pt x="5155" y="10085"/>
                      </a:cubicBezTo>
                      <a:cubicBezTo>
                        <a:pt x="5108" y="10144"/>
                        <a:pt x="4953" y="10287"/>
                        <a:pt x="4810" y="10466"/>
                      </a:cubicBezTo>
                      <a:lnTo>
                        <a:pt x="4810" y="8501"/>
                      </a:lnTo>
                      <a:cubicBezTo>
                        <a:pt x="4917" y="8370"/>
                        <a:pt x="5179" y="8013"/>
                        <a:pt x="5298" y="7585"/>
                      </a:cubicBezTo>
                      <a:cubicBezTo>
                        <a:pt x="5632" y="8013"/>
                        <a:pt x="6120" y="8263"/>
                        <a:pt x="6144" y="8275"/>
                      </a:cubicBezTo>
                      <a:cubicBezTo>
                        <a:pt x="6179" y="8299"/>
                        <a:pt x="6191" y="8299"/>
                        <a:pt x="6227" y="8299"/>
                      </a:cubicBezTo>
                      <a:cubicBezTo>
                        <a:pt x="6239" y="8299"/>
                        <a:pt x="6263" y="8299"/>
                        <a:pt x="6287" y="8275"/>
                      </a:cubicBezTo>
                      <a:cubicBezTo>
                        <a:pt x="6322" y="8263"/>
                        <a:pt x="6358" y="8216"/>
                        <a:pt x="6370" y="8180"/>
                      </a:cubicBezTo>
                      <a:cubicBezTo>
                        <a:pt x="6382" y="8144"/>
                        <a:pt x="6549" y="7608"/>
                        <a:pt x="6489" y="7073"/>
                      </a:cubicBezTo>
                      <a:lnTo>
                        <a:pt x="6489" y="7073"/>
                      </a:lnTo>
                      <a:cubicBezTo>
                        <a:pt x="6953" y="7346"/>
                        <a:pt x="7513" y="7382"/>
                        <a:pt x="7549" y="7382"/>
                      </a:cubicBezTo>
                      <a:lnTo>
                        <a:pt x="7561" y="7382"/>
                      </a:lnTo>
                      <a:cubicBezTo>
                        <a:pt x="7608" y="7382"/>
                        <a:pt x="7656" y="7370"/>
                        <a:pt x="7680" y="7346"/>
                      </a:cubicBezTo>
                      <a:cubicBezTo>
                        <a:pt x="7715" y="7311"/>
                        <a:pt x="7739" y="7251"/>
                        <a:pt x="7727" y="7204"/>
                      </a:cubicBezTo>
                      <a:cubicBezTo>
                        <a:pt x="7727" y="7180"/>
                        <a:pt x="7680" y="6608"/>
                        <a:pt x="7418" y="6156"/>
                      </a:cubicBezTo>
                      <a:lnTo>
                        <a:pt x="7418" y="6156"/>
                      </a:lnTo>
                      <a:cubicBezTo>
                        <a:pt x="7501" y="6168"/>
                        <a:pt x="7596" y="6168"/>
                        <a:pt x="7680" y="6168"/>
                      </a:cubicBezTo>
                      <a:cubicBezTo>
                        <a:pt x="8108" y="6168"/>
                        <a:pt x="8489" y="6049"/>
                        <a:pt x="8513" y="6037"/>
                      </a:cubicBezTo>
                      <a:cubicBezTo>
                        <a:pt x="8561" y="6013"/>
                        <a:pt x="8596" y="5989"/>
                        <a:pt x="8620" y="5941"/>
                      </a:cubicBezTo>
                      <a:cubicBezTo>
                        <a:pt x="8632" y="5894"/>
                        <a:pt x="8632" y="5858"/>
                        <a:pt x="8620" y="5811"/>
                      </a:cubicBezTo>
                      <a:cubicBezTo>
                        <a:pt x="8608" y="5775"/>
                        <a:pt x="8346" y="5287"/>
                        <a:pt x="7918" y="4965"/>
                      </a:cubicBezTo>
                      <a:cubicBezTo>
                        <a:pt x="8442" y="4822"/>
                        <a:pt x="8858" y="4453"/>
                        <a:pt x="8882" y="4441"/>
                      </a:cubicBezTo>
                      <a:cubicBezTo>
                        <a:pt x="8918" y="4406"/>
                        <a:pt x="8942" y="4370"/>
                        <a:pt x="8942" y="4310"/>
                      </a:cubicBezTo>
                      <a:cubicBezTo>
                        <a:pt x="8942" y="4263"/>
                        <a:pt x="8930" y="4215"/>
                        <a:pt x="8882" y="4167"/>
                      </a:cubicBezTo>
                      <a:cubicBezTo>
                        <a:pt x="8858" y="4144"/>
                        <a:pt x="8442" y="3786"/>
                        <a:pt x="7918" y="3655"/>
                      </a:cubicBezTo>
                      <a:cubicBezTo>
                        <a:pt x="8346" y="3322"/>
                        <a:pt x="8596" y="2834"/>
                        <a:pt x="8620" y="2798"/>
                      </a:cubicBezTo>
                      <a:cubicBezTo>
                        <a:pt x="8632" y="2763"/>
                        <a:pt x="8644" y="2715"/>
                        <a:pt x="8620" y="2667"/>
                      </a:cubicBezTo>
                      <a:cubicBezTo>
                        <a:pt x="8608" y="2620"/>
                        <a:pt x="8561" y="2596"/>
                        <a:pt x="8513" y="2584"/>
                      </a:cubicBezTo>
                      <a:cubicBezTo>
                        <a:pt x="8483" y="2564"/>
                        <a:pt x="8108" y="2451"/>
                        <a:pt x="7664" y="2451"/>
                      </a:cubicBezTo>
                      <a:cubicBezTo>
                        <a:pt x="7580" y="2451"/>
                        <a:pt x="7493" y="2455"/>
                        <a:pt x="7406" y="2465"/>
                      </a:cubicBezTo>
                      <a:cubicBezTo>
                        <a:pt x="7680" y="2001"/>
                        <a:pt x="7727" y="1429"/>
                        <a:pt x="7727" y="1405"/>
                      </a:cubicBezTo>
                      <a:cubicBezTo>
                        <a:pt x="7727" y="1358"/>
                        <a:pt x="7703" y="1310"/>
                        <a:pt x="7680" y="1274"/>
                      </a:cubicBezTo>
                      <a:cubicBezTo>
                        <a:pt x="7650" y="1245"/>
                        <a:pt x="7605" y="1224"/>
                        <a:pt x="7570" y="1224"/>
                      </a:cubicBezTo>
                      <a:cubicBezTo>
                        <a:pt x="7562" y="1224"/>
                        <a:pt x="7555" y="1225"/>
                        <a:pt x="7549" y="1227"/>
                      </a:cubicBezTo>
                      <a:cubicBezTo>
                        <a:pt x="7513" y="1227"/>
                        <a:pt x="6953" y="1274"/>
                        <a:pt x="6489" y="1536"/>
                      </a:cubicBezTo>
                      <a:cubicBezTo>
                        <a:pt x="6560" y="1000"/>
                        <a:pt x="6382" y="477"/>
                        <a:pt x="6370" y="441"/>
                      </a:cubicBezTo>
                      <a:cubicBezTo>
                        <a:pt x="6358" y="393"/>
                        <a:pt x="6322" y="346"/>
                        <a:pt x="6287" y="334"/>
                      </a:cubicBezTo>
                      <a:cubicBezTo>
                        <a:pt x="6263" y="328"/>
                        <a:pt x="6239" y="325"/>
                        <a:pt x="6215" y="325"/>
                      </a:cubicBezTo>
                      <a:cubicBezTo>
                        <a:pt x="6191" y="325"/>
                        <a:pt x="6168" y="328"/>
                        <a:pt x="6144" y="334"/>
                      </a:cubicBezTo>
                      <a:cubicBezTo>
                        <a:pt x="6120" y="346"/>
                        <a:pt x="5620" y="596"/>
                        <a:pt x="5298" y="1036"/>
                      </a:cubicBezTo>
                      <a:cubicBezTo>
                        <a:pt x="5167" y="512"/>
                        <a:pt x="4786" y="96"/>
                        <a:pt x="4774" y="60"/>
                      </a:cubicBezTo>
                      <a:cubicBezTo>
                        <a:pt x="4751" y="36"/>
                        <a:pt x="4703" y="0"/>
                        <a:pt x="46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grpSp>
        </p:grpSp>
        <p:sp>
          <p:nvSpPr>
            <p:cNvPr id="657" name="Google Shape;657;p25"/>
            <p:cNvSpPr/>
            <p:nvPr/>
          </p:nvSpPr>
          <p:spPr>
            <a:xfrm>
              <a:off x="1225729" y="4702971"/>
              <a:ext cx="3405917" cy="589771"/>
            </a:xfrm>
            <a:prstGeom prst="roundRect">
              <a:avLst>
                <a:gd name="adj"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hu-HU" sz="2400">
                  <a:solidFill>
                    <a:schemeClr val="dk1"/>
                  </a:solidFill>
                  <a:latin typeface="Arial"/>
                  <a:ea typeface="Arial"/>
                  <a:cs typeface="Arial"/>
                  <a:sym typeface="Arial"/>
                </a:rPr>
                <a:t>Irrigation system</a:t>
              </a:r>
              <a:endParaRPr sz="2400">
                <a:solidFill>
                  <a:schemeClr val="dk1"/>
                </a:solidFill>
                <a:latin typeface="Arial"/>
                <a:ea typeface="Arial"/>
                <a:cs typeface="Arial"/>
                <a:sym typeface="Arial"/>
              </a:endParaRPr>
            </a:p>
          </p:txBody>
        </p:sp>
      </p:grpSp>
      <p:grpSp>
        <p:nvGrpSpPr>
          <p:cNvPr id="658" name="Google Shape;658;p25"/>
          <p:cNvGrpSpPr/>
          <p:nvPr/>
        </p:nvGrpSpPr>
        <p:grpSpPr>
          <a:xfrm>
            <a:off x="436646" y="5425132"/>
            <a:ext cx="4362893" cy="1108422"/>
            <a:chOff x="283271" y="5439648"/>
            <a:chExt cx="4362893" cy="1108422"/>
          </a:xfrm>
        </p:grpSpPr>
        <p:sp>
          <p:nvSpPr>
            <p:cNvPr id="659" name="Google Shape;659;p25"/>
            <p:cNvSpPr/>
            <p:nvPr/>
          </p:nvSpPr>
          <p:spPr>
            <a:xfrm>
              <a:off x="283271" y="5439648"/>
              <a:ext cx="1108422" cy="1108422"/>
            </a:xfrm>
            <a:prstGeom prst="ellipse">
              <a:avLst/>
            </a:prstGeom>
            <a:solidFill>
              <a:srgbClr val="FFD96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60" name="Google Shape;660;p25"/>
            <p:cNvSpPr/>
            <p:nvPr/>
          </p:nvSpPr>
          <p:spPr>
            <a:xfrm>
              <a:off x="573333" y="5709079"/>
              <a:ext cx="528298" cy="569560"/>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61" name="Google Shape;661;p25"/>
            <p:cNvSpPr/>
            <p:nvPr/>
          </p:nvSpPr>
          <p:spPr>
            <a:xfrm>
              <a:off x="1240247" y="5703649"/>
              <a:ext cx="3405917" cy="589771"/>
            </a:xfrm>
            <a:prstGeom prst="roundRect">
              <a:avLst>
                <a:gd name="adj" fmla="val 16667"/>
              </a:avLst>
            </a:prstGeom>
            <a:solidFill>
              <a:srgbClr val="FFD96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hu-HU" sz="2400">
                  <a:solidFill>
                    <a:schemeClr val="dk1"/>
                  </a:solidFill>
                  <a:latin typeface="Arial"/>
                  <a:ea typeface="Arial"/>
                  <a:cs typeface="Arial"/>
                  <a:sym typeface="Arial"/>
                </a:rPr>
                <a:t>Lighting system</a:t>
              </a:r>
              <a:endParaRPr sz="2400">
                <a:solidFill>
                  <a:schemeClr val="dk1"/>
                </a:solidFill>
                <a:latin typeface="Arial"/>
                <a:ea typeface="Arial"/>
                <a:cs typeface="Arial"/>
                <a:sym typeface="Arial"/>
              </a:endParaRPr>
            </a:p>
          </p:txBody>
        </p:sp>
      </p:grpSp>
      <p:grpSp>
        <p:nvGrpSpPr>
          <p:cNvPr id="662" name="Google Shape;662;p25"/>
          <p:cNvGrpSpPr/>
          <p:nvPr/>
        </p:nvGrpSpPr>
        <p:grpSpPr>
          <a:xfrm>
            <a:off x="436646" y="1914503"/>
            <a:ext cx="4281396" cy="1108422"/>
            <a:chOff x="530366" y="2495071"/>
            <a:chExt cx="4281396" cy="1108422"/>
          </a:xfrm>
        </p:grpSpPr>
        <p:sp>
          <p:nvSpPr>
            <p:cNvPr id="663" name="Google Shape;663;p25"/>
            <p:cNvSpPr/>
            <p:nvPr/>
          </p:nvSpPr>
          <p:spPr>
            <a:xfrm>
              <a:off x="530366" y="2495071"/>
              <a:ext cx="1108422" cy="1108422"/>
            </a:xfrm>
            <a:prstGeom prst="ellipse">
              <a:avLst/>
            </a:prstGeom>
            <a:solidFill>
              <a:srgbClr val="9DC3E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grpSp>
          <p:nvGrpSpPr>
            <p:cNvPr id="664" name="Google Shape;664;p25"/>
            <p:cNvGrpSpPr/>
            <p:nvPr/>
          </p:nvGrpSpPr>
          <p:grpSpPr>
            <a:xfrm>
              <a:off x="841950" y="2765521"/>
              <a:ext cx="485254" cy="567522"/>
              <a:chOff x="2236525" y="3353202"/>
              <a:chExt cx="304832" cy="356512"/>
            </a:xfrm>
          </p:grpSpPr>
          <p:sp>
            <p:nvSpPr>
              <p:cNvPr id="665" name="Google Shape;665;p25"/>
              <p:cNvSpPr/>
              <p:nvPr/>
            </p:nvSpPr>
            <p:spPr>
              <a:xfrm>
                <a:off x="2236525" y="3353202"/>
                <a:ext cx="304832" cy="356512"/>
              </a:xfrm>
              <a:custGeom>
                <a:avLst/>
                <a:gdLst/>
                <a:ahLst/>
                <a:cxnLst/>
                <a:rect l="l" t="t" r="r" b="b"/>
                <a:pathLst>
                  <a:path w="9526" h="11141" extrusionOk="0">
                    <a:moveTo>
                      <a:pt x="4239" y="413"/>
                    </a:moveTo>
                    <a:cubicBezTo>
                      <a:pt x="4525" y="616"/>
                      <a:pt x="5120" y="1128"/>
                      <a:pt x="5275" y="1675"/>
                    </a:cubicBezTo>
                    <a:cubicBezTo>
                      <a:pt x="5358" y="1997"/>
                      <a:pt x="5156" y="2342"/>
                      <a:pt x="4989" y="2533"/>
                    </a:cubicBezTo>
                    <a:cubicBezTo>
                      <a:pt x="4894" y="2116"/>
                      <a:pt x="4775" y="1699"/>
                      <a:pt x="4644" y="1282"/>
                    </a:cubicBezTo>
                    <a:cubicBezTo>
                      <a:pt x="4625" y="1209"/>
                      <a:pt x="4564" y="1163"/>
                      <a:pt x="4498" y="1163"/>
                    </a:cubicBezTo>
                    <a:cubicBezTo>
                      <a:pt x="4479" y="1163"/>
                      <a:pt x="4460" y="1167"/>
                      <a:pt x="4441" y="1175"/>
                    </a:cubicBezTo>
                    <a:cubicBezTo>
                      <a:pt x="4346" y="1199"/>
                      <a:pt x="4298" y="1294"/>
                      <a:pt x="4334" y="1378"/>
                    </a:cubicBezTo>
                    <a:cubicBezTo>
                      <a:pt x="4465" y="1782"/>
                      <a:pt x="4572" y="2211"/>
                      <a:pt x="4679" y="2628"/>
                    </a:cubicBezTo>
                    <a:cubicBezTo>
                      <a:pt x="4441" y="2568"/>
                      <a:pt x="4060" y="2366"/>
                      <a:pt x="3977" y="2021"/>
                    </a:cubicBezTo>
                    <a:cubicBezTo>
                      <a:pt x="3822" y="1473"/>
                      <a:pt x="4108" y="735"/>
                      <a:pt x="4239" y="413"/>
                    </a:cubicBezTo>
                    <a:close/>
                    <a:moveTo>
                      <a:pt x="2824" y="3117"/>
                    </a:moveTo>
                    <a:cubicBezTo>
                      <a:pt x="3186" y="3117"/>
                      <a:pt x="3616" y="3172"/>
                      <a:pt x="3929" y="3378"/>
                    </a:cubicBezTo>
                    <a:cubicBezTo>
                      <a:pt x="4203" y="3556"/>
                      <a:pt x="4298" y="3926"/>
                      <a:pt x="4298" y="4164"/>
                    </a:cubicBezTo>
                    <a:cubicBezTo>
                      <a:pt x="3810" y="3747"/>
                      <a:pt x="3382" y="3556"/>
                      <a:pt x="3346" y="3556"/>
                    </a:cubicBezTo>
                    <a:cubicBezTo>
                      <a:pt x="3324" y="3547"/>
                      <a:pt x="3301" y="3543"/>
                      <a:pt x="3279" y="3543"/>
                    </a:cubicBezTo>
                    <a:cubicBezTo>
                      <a:pt x="3218" y="3543"/>
                      <a:pt x="3161" y="3578"/>
                      <a:pt x="3143" y="3640"/>
                    </a:cubicBezTo>
                    <a:cubicBezTo>
                      <a:pt x="3096" y="3723"/>
                      <a:pt x="3143" y="3818"/>
                      <a:pt x="3215" y="3854"/>
                    </a:cubicBezTo>
                    <a:cubicBezTo>
                      <a:pt x="3215" y="3854"/>
                      <a:pt x="3667" y="4045"/>
                      <a:pt x="4144" y="4473"/>
                    </a:cubicBezTo>
                    <a:cubicBezTo>
                      <a:pt x="4011" y="4547"/>
                      <a:pt x="3795" y="4621"/>
                      <a:pt x="3580" y="4621"/>
                    </a:cubicBezTo>
                    <a:cubicBezTo>
                      <a:pt x="3448" y="4621"/>
                      <a:pt x="3316" y="4593"/>
                      <a:pt x="3203" y="4521"/>
                    </a:cubicBezTo>
                    <a:cubicBezTo>
                      <a:pt x="2715" y="4211"/>
                      <a:pt x="2417" y="3497"/>
                      <a:pt x="2310" y="3152"/>
                    </a:cubicBezTo>
                    <a:cubicBezTo>
                      <a:pt x="2438" y="3135"/>
                      <a:pt x="2620" y="3117"/>
                      <a:pt x="2824" y="3117"/>
                    </a:cubicBezTo>
                    <a:close/>
                    <a:moveTo>
                      <a:pt x="7192" y="3818"/>
                    </a:moveTo>
                    <a:cubicBezTo>
                      <a:pt x="7549" y="3818"/>
                      <a:pt x="7894" y="3878"/>
                      <a:pt x="8084" y="3937"/>
                    </a:cubicBezTo>
                    <a:cubicBezTo>
                      <a:pt x="7918" y="4259"/>
                      <a:pt x="7549" y="4938"/>
                      <a:pt x="7025" y="5176"/>
                    </a:cubicBezTo>
                    <a:cubicBezTo>
                      <a:pt x="6928" y="5224"/>
                      <a:pt x="6828" y="5241"/>
                      <a:pt x="6734" y="5241"/>
                    </a:cubicBezTo>
                    <a:cubicBezTo>
                      <a:pt x="6594" y="5241"/>
                      <a:pt x="6467" y="5204"/>
                      <a:pt x="6382" y="5176"/>
                    </a:cubicBezTo>
                    <a:cubicBezTo>
                      <a:pt x="6263" y="5128"/>
                      <a:pt x="6179" y="5092"/>
                      <a:pt x="6120" y="5033"/>
                    </a:cubicBezTo>
                    <a:cubicBezTo>
                      <a:pt x="6179" y="4985"/>
                      <a:pt x="6239" y="4938"/>
                      <a:pt x="6310" y="4890"/>
                    </a:cubicBezTo>
                    <a:cubicBezTo>
                      <a:pt x="6382" y="4854"/>
                      <a:pt x="6418" y="4747"/>
                      <a:pt x="6358" y="4676"/>
                    </a:cubicBezTo>
                    <a:cubicBezTo>
                      <a:pt x="6328" y="4624"/>
                      <a:pt x="6276" y="4595"/>
                      <a:pt x="6223" y="4595"/>
                    </a:cubicBezTo>
                    <a:cubicBezTo>
                      <a:pt x="6191" y="4595"/>
                      <a:pt x="6159" y="4606"/>
                      <a:pt x="6132" y="4628"/>
                    </a:cubicBezTo>
                    <a:cubicBezTo>
                      <a:pt x="6084" y="4652"/>
                      <a:pt x="6049" y="4688"/>
                      <a:pt x="5989" y="4735"/>
                    </a:cubicBezTo>
                    <a:cubicBezTo>
                      <a:pt x="6001" y="4473"/>
                      <a:pt x="6144" y="4104"/>
                      <a:pt x="6441" y="3961"/>
                    </a:cubicBezTo>
                    <a:cubicBezTo>
                      <a:pt x="6668" y="3854"/>
                      <a:pt x="6918" y="3818"/>
                      <a:pt x="7192" y="3818"/>
                    </a:cubicBezTo>
                    <a:close/>
                    <a:moveTo>
                      <a:pt x="2605" y="5627"/>
                    </a:moveTo>
                    <a:cubicBezTo>
                      <a:pt x="2832" y="5627"/>
                      <a:pt x="3055" y="5651"/>
                      <a:pt x="3262" y="5711"/>
                    </a:cubicBezTo>
                    <a:cubicBezTo>
                      <a:pt x="3703" y="5842"/>
                      <a:pt x="3977" y="6235"/>
                      <a:pt x="4096" y="6462"/>
                    </a:cubicBezTo>
                    <a:cubicBezTo>
                      <a:pt x="4203" y="6664"/>
                      <a:pt x="4274" y="6854"/>
                      <a:pt x="4286" y="7021"/>
                    </a:cubicBezTo>
                    <a:cubicBezTo>
                      <a:pt x="4215" y="6974"/>
                      <a:pt x="4155" y="6938"/>
                      <a:pt x="4084" y="6890"/>
                    </a:cubicBezTo>
                    <a:cubicBezTo>
                      <a:pt x="3667" y="6664"/>
                      <a:pt x="3155" y="6485"/>
                      <a:pt x="2548" y="6366"/>
                    </a:cubicBezTo>
                    <a:cubicBezTo>
                      <a:pt x="2540" y="6365"/>
                      <a:pt x="2532" y="6365"/>
                      <a:pt x="2524" y="6365"/>
                    </a:cubicBezTo>
                    <a:cubicBezTo>
                      <a:pt x="2439" y="6365"/>
                      <a:pt x="2368" y="6421"/>
                      <a:pt x="2358" y="6497"/>
                    </a:cubicBezTo>
                    <a:cubicBezTo>
                      <a:pt x="2322" y="6593"/>
                      <a:pt x="2381" y="6676"/>
                      <a:pt x="2477" y="6700"/>
                    </a:cubicBezTo>
                    <a:cubicBezTo>
                      <a:pt x="2977" y="6795"/>
                      <a:pt x="3703" y="6997"/>
                      <a:pt x="4227" y="7378"/>
                    </a:cubicBezTo>
                    <a:cubicBezTo>
                      <a:pt x="4144" y="7509"/>
                      <a:pt x="3941" y="7688"/>
                      <a:pt x="3691" y="7831"/>
                    </a:cubicBezTo>
                    <a:cubicBezTo>
                      <a:pt x="3524" y="7919"/>
                      <a:pt x="3248" y="8039"/>
                      <a:pt x="2938" y="8039"/>
                    </a:cubicBezTo>
                    <a:cubicBezTo>
                      <a:pt x="2827" y="8039"/>
                      <a:pt x="2712" y="8023"/>
                      <a:pt x="2596" y="7986"/>
                    </a:cubicBezTo>
                    <a:cubicBezTo>
                      <a:pt x="1596" y="7688"/>
                      <a:pt x="762" y="6545"/>
                      <a:pt x="476" y="6128"/>
                    </a:cubicBezTo>
                    <a:cubicBezTo>
                      <a:pt x="843" y="5978"/>
                      <a:pt x="1752" y="5627"/>
                      <a:pt x="2605" y="5627"/>
                    </a:cubicBezTo>
                    <a:close/>
                    <a:moveTo>
                      <a:pt x="7656" y="7009"/>
                    </a:moveTo>
                    <a:cubicBezTo>
                      <a:pt x="8251" y="7009"/>
                      <a:pt x="8811" y="7128"/>
                      <a:pt x="9097" y="7200"/>
                    </a:cubicBezTo>
                    <a:cubicBezTo>
                      <a:pt x="8930" y="7616"/>
                      <a:pt x="8323" y="8759"/>
                      <a:pt x="7477" y="9164"/>
                    </a:cubicBezTo>
                    <a:cubicBezTo>
                      <a:pt x="7322" y="9236"/>
                      <a:pt x="7156" y="9271"/>
                      <a:pt x="7001" y="9271"/>
                    </a:cubicBezTo>
                    <a:cubicBezTo>
                      <a:pt x="6537" y="9271"/>
                      <a:pt x="6072" y="9033"/>
                      <a:pt x="5894" y="8843"/>
                    </a:cubicBezTo>
                    <a:cubicBezTo>
                      <a:pt x="6465" y="8462"/>
                      <a:pt x="7239" y="8033"/>
                      <a:pt x="8108" y="7783"/>
                    </a:cubicBezTo>
                    <a:cubicBezTo>
                      <a:pt x="8204" y="7747"/>
                      <a:pt x="8251" y="7664"/>
                      <a:pt x="8215" y="7569"/>
                    </a:cubicBezTo>
                    <a:cubicBezTo>
                      <a:pt x="8197" y="7505"/>
                      <a:pt x="8136" y="7462"/>
                      <a:pt x="8071" y="7462"/>
                    </a:cubicBezTo>
                    <a:cubicBezTo>
                      <a:pt x="8052" y="7462"/>
                      <a:pt x="8032" y="7465"/>
                      <a:pt x="8013" y="7474"/>
                    </a:cubicBezTo>
                    <a:cubicBezTo>
                      <a:pt x="7132" y="7724"/>
                      <a:pt x="6358" y="8140"/>
                      <a:pt x="5775" y="8509"/>
                    </a:cubicBezTo>
                    <a:cubicBezTo>
                      <a:pt x="5787" y="8128"/>
                      <a:pt x="6013" y="7450"/>
                      <a:pt x="6525" y="7212"/>
                    </a:cubicBezTo>
                    <a:cubicBezTo>
                      <a:pt x="6858" y="7057"/>
                      <a:pt x="7263" y="7009"/>
                      <a:pt x="7656" y="7009"/>
                    </a:cubicBezTo>
                    <a:close/>
                    <a:moveTo>
                      <a:pt x="4166" y="1"/>
                    </a:moveTo>
                    <a:cubicBezTo>
                      <a:pt x="4147" y="1"/>
                      <a:pt x="4128" y="3"/>
                      <a:pt x="4108" y="8"/>
                    </a:cubicBezTo>
                    <a:cubicBezTo>
                      <a:pt x="4060" y="20"/>
                      <a:pt x="4036" y="56"/>
                      <a:pt x="4001" y="80"/>
                    </a:cubicBezTo>
                    <a:cubicBezTo>
                      <a:pt x="3977" y="127"/>
                      <a:pt x="3393" y="1247"/>
                      <a:pt x="3620" y="2092"/>
                    </a:cubicBezTo>
                    <a:cubicBezTo>
                      <a:pt x="3751" y="2628"/>
                      <a:pt x="4346" y="2925"/>
                      <a:pt x="4703" y="2961"/>
                    </a:cubicBezTo>
                    <a:cubicBezTo>
                      <a:pt x="4822" y="3592"/>
                      <a:pt x="4917" y="4247"/>
                      <a:pt x="4941" y="4902"/>
                    </a:cubicBezTo>
                    <a:cubicBezTo>
                      <a:pt x="4810" y="4723"/>
                      <a:pt x="4679" y="4568"/>
                      <a:pt x="4536" y="4426"/>
                    </a:cubicBezTo>
                    <a:cubicBezTo>
                      <a:pt x="4644" y="4092"/>
                      <a:pt x="4536" y="3402"/>
                      <a:pt x="4048" y="3092"/>
                    </a:cubicBezTo>
                    <a:cubicBezTo>
                      <a:pt x="3663" y="2851"/>
                      <a:pt x="3161" y="2790"/>
                      <a:pt x="2752" y="2790"/>
                    </a:cubicBezTo>
                    <a:cubicBezTo>
                      <a:pt x="2353" y="2790"/>
                      <a:pt x="2042" y="2848"/>
                      <a:pt x="2012" y="2854"/>
                    </a:cubicBezTo>
                    <a:cubicBezTo>
                      <a:pt x="1965" y="2866"/>
                      <a:pt x="1917" y="2878"/>
                      <a:pt x="1905" y="2925"/>
                    </a:cubicBezTo>
                    <a:cubicBezTo>
                      <a:pt x="1881" y="2973"/>
                      <a:pt x="1881" y="3021"/>
                      <a:pt x="1893" y="3056"/>
                    </a:cubicBezTo>
                    <a:cubicBezTo>
                      <a:pt x="1905" y="3104"/>
                      <a:pt x="2239" y="4307"/>
                      <a:pt x="2989" y="4783"/>
                    </a:cubicBezTo>
                    <a:cubicBezTo>
                      <a:pt x="3167" y="4890"/>
                      <a:pt x="3370" y="4938"/>
                      <a:pt x="3560" y="4938"/>
                    </a:cubicBezTo>
                    <a:cubicBezTo>
                      <a:pt x="3858" y="4938"/>
                      <a:pt x="4155" y="4830"/>
                      <a:pt x="4334" y="4699"/>
                    </a:cubicBezTo>
                    <a:cubicBezTo>
                      <a:pt x="4560" y="4938"/>
                      <a:pt x="4775" y="5235"/>
                      <a:pt x="4953" y="5592"/>
                    </a:cubicBezTo>
                    <a:cubicBezTo>
                      <a:pt x="4977" y="6259"/>
                      <a:pt x="4929" y="6926"/>
                      <a:pt x="4858" y="7605"/>
                    </a:cubicBezTo>
                    <a:cubicBezTo>
                      <a:pt x="4775" y="7486"/>
                      <a:pt x="4679" y="7378"/>
                      <a:pt x="4572" y="7271"/>
                    </a:cubicBezTo>
                    <a:cubicBezTo>
                      <a:pt x="4644" y="6747"/>
                      <a:pt x="4179" y="5664"/>
                      <a:pt x="3310" y="5402"/>
                    </a:cubicBezTo>
                    <a:cubicBezTo>
                      <a:pt x="3067" y="5331"/>
                      <a:pt x="2797" y="5294"/>
                      <a:pt x="2503" y="5294"/>
                    </a:cubicBezTo>
                    <a:cubicBezTo>
                      <a:pt x="2108" y="5294"/>
                      <a:pt x="1669" y="5361"/>
                      <a:pt x="1191" y="5497"/>
                    </a:cubicBezTo>
                    <a:cubicBezTo>
                      <a:pt x="584" y="5676"/>
                      <a:pt x="131" y="5890"/>
                      <a:pt x="107" y="5902"/>
                    </a:cubicBezTo>
                    <a:cubicBezTo>
                      <a:pt x="60" y="5914"/>
                      <a:pt x="36" y="5962"/>
                      <a:pt x="12" y="6009"/>
                    </a:cubicBezTo>
                    <a:cubicBezTo>
                      <a:pt x="0" y="6057"/>
                      <a:pt x="12" y="6092"/>
                      <a:pt x="36" y="6140"/>
                    </a:cubicBezTo>
                    <a:cubicBezTo>
                      <a:pt x="48" y="6152"/>
                      <a:pt x="298" y="6593"/>
                      <a:pt x="715" y="7069"/>
                    </a:cubicBezTo>
                    <a:cubicBezTo>
                      <a:pt x="1286" y="7724"/>
                      <a:pt x="1858" y="8140"/>
                      <a:pt x="2429" y="8295"/>
                    </a:cubicBezTo>
                    <a:cubicBezTo>
                      <a:pt x="2572" y="8343"/>
                      <a:pt x="2715" y="8355"/>
                      <a:pt x="2846" y="8355"/>
                    </a:cubicBezTo>
                    <a:cubicBezTo>
                      <a:pt x="3227" y="8355"/>
                      <a:pt x="3572" y="8212"/>
                      <a:pt x="3763" y="8105"/>
                    </a:cubicBezTo>
                    <a:cubicBezTo>
                      <a:pt x="4036" y="7962"/>
                      <a:pt x="4263" y="7783"/>
                      <a:pt x="4394" y="7581"/>
                    </a:cubicBezTo>
                    <a:cubicBezTo>
                      <a:pt x="4560" y="7759"/>
                      <a:pt x="4691" y="7962"/>
                      <a:pt x="4751" y="8200"/>
                    </a:cubicBezTo>
                    <a:cubicBezTo>
                      <a:pt x="4679" y="8652"/>
                      <a:pt x="4584" y="9093"/>
                      <a:pt x="4501" y="9462"/>
                    </a:cubicBezTo>
                    <a:cubicBezTo>
                      <a:pt x="4334" y="10164"/>
                      <a:pt x="4155" y="10676"/>
                      <a:pt x="4048" y="10915"/>
                    </a:cubicBezTo>
                    <a:cubicBezTo>
                      <a:pt x="4024" y="11010"/>
                      <a:pt x="4048" y="11093"/>
                      <a:pt x="4144" y="11129"/>
                    </a:cubicBezTo>
                    <a:cubicBezTo>
                      <a:pt x="4155" y="11141"/>
                      <a:pt x="4179" y="11141"/>
                      <a:pt x="4203" y="11141"/>
                    </a:cubicBezTo>
                    <a:cubicBezTo>
                      <a:pt x="4263" y="11141"/>
                      <a:pt x="4322" y="11093"/>
                      <a:pt x="4346" y="11034"/>
                    </a:cubicBezTo>
                    <a:cubicBezTo>
                      <a:pt x="4358" y="11010"/>
                      <a:pt x="4572" y="10474"/>
                      <a:pt x="4798" y="9569"/>
                    </a:cubicBezTo>
                    <a:cubicBezTo>
                      <a:pt x="4882" y="9474"/>
                      <a:pt x="5132" y="9248"/>
                      <a:pt x="5525" y="8986"/>
                    </a:cubicBezTo>
                    <a:cubicBezTo>
                      <a:pt x="5763" y="9271"/>
                      <a:pt x="6322" y="9569"/>
                      <a:pt x="6894" y="9569"/>
                    </a:cubicBezTo>
                    <a:cubicBezTo>
                      <a:pt x="7096" y="9569"/>
                      <a:pt x="7311" y="9521"/>
                      <a:pt x="7501" y="9426"/>
                    </a:cubicBezTo>
                    <a:cubicBezTo>
                      <a:pt x="8680" y="8879"/>
                      <a:pt x="9382" y="7188"/>
                      <a:pt x="9406" y="7105"/>
                    </a:cubicBezTo>
                    <a:cubicBezTo>
                      <a:pt x="9525" y="7093"/>
                      <a:pt x="9525" y="7057"/>
                      <a:pt x="9501" y="7009"/>
                    </a:cubicBezTo>
                    <a:cubicBezTo>
                      <a:pt x="9478" y="6962"/>
                      <a:pt x="9442" y="6938"/>
                      <a:pt x="9394" y="6914"/>
                    </a:cubicBezTo>
                    <a:cubicBezTo>
                      <a:pt x="9347" y="6898"/>
                      <a:pt x="8553" y="6656"/>
                      <a:pt x="7680" y="6656"/>
                    </a:cubicBezTo>
                    <a:cubicBezTo>
                      <a:pt x="7239" y="6656"/>
                      <a:pt x="6778" y="6718"/>
                      <a:pt x="6382" y="6902"/>
                    </a:cubicBezTo>
                    <a:cubicBezTo>
                      <a:pt x="5668" y="7247"/>
                      <a:pt x="5370" y="8200"/>
                      <a:pt x="5465" y="8700"/>
                    </a:cubicBezTo>
                    <a:cubicBezTo>
                      <a:pt x="5275" y="8843"/>
                      <a:pt x="5120" y="8962"/>
                      <a:pt x="4989" y="9057"/>
                    </a:cubicBezTo>
                    <a:cubicBezTo>
                      <a:pt x="5048" y="8783"/>
                      <a:pt x="5108" y="8450"/>
                      <a:pt x="5156" y="8105"/>
                    </a:cubicBezTo>
                    <a:cubicBezTo>
                      <a:pt x="5239" y="7486"/>
                      <a:pt x="5298" y="6854"/>
                      <a:pt x="5310" y="6235"/>
                    </a:cubicBezTo>
                    <a:cubicBezTo>
                      <a:pt x="5334" y="6164"/>
                      <a:pt x="5429" y="5700"/>
                      <a:pt x="5846" y="5247"/>
                    </a:cubicBezTo>
                    <a:cubicBezTo>
                      <a:pt x="5953" y="5342"/>
                      <a:pt x="6108" y="5414"/>
                      <a:pt x="6251" y="5473"/>
                    </a:cubicBezTo>
                    <a:cubicBezTo>
                      <a:pt x="6406" y="5533"/>
                      <a:pt x="6560" y="5569"/>
                      <a:pt x="6715" y="5569"/>
                    </a:cubicBezTo>
                    <a:cubicBezTo>
                      <a:pt x="6858" y="5569"/>
                      <a:pt x="7013" y="5533"/>
                      <a:pt x="7144" y="5473"/>
                    </a:cubicBezTo>
                    <a:cubicBezTo>
                      <a:pt x="7954" y="5104"/>
                      <a:pt x="8430" y="3937"/>
                      <a:pt x="8454" y="3902"/>
                    </a:cubicBezTo>
                    <a:cubicBezTo>
                      <a:pt x="8465" y="3854"/>
                      <a:pt x="8465" y="3806"/>
                      <a:pt x="8454" y="3759"/>
                    </a:cubicBezTo>
                    <a:cubicBezTo>
                      <a:pt x="8442" y="3723"/>
                      <a:pt x="8394" y="3687"/>
                      <a:pt x="8346" y="3676"/>
                    </a:cubicBezTo>
                    <a:cubicBezTo>
                      <a:pt x="8322" y="3660"/>
                      <a:pt x="7769" y="3489"/>
                      <a:pt x="7167" y="3489"/>
                    </a:cubicBezTo>
                    <a:cubicBezTo>
                      <a:pt x="6870" y="3489"/>
                      <a:pt x="6562" y="3530"/>
                      <a:pt x="6299" y="3652"/>
                    </a:cubicBezTo>
                    <a:cubicBezTo>
                      <a:pt x="5751" y="3914"/>
                      <a:pt x="5572" y="4640"/>
                      <a:pt x="5656" y="4985"/>
                    </a:cubicBezTo>
                    <a:cubicBezTo>
                      <a:pt x="5525" y="5116"/>
                      <a:pt x="5406" y="5259"/>
                      <a:pt x="5310" y="5402"/>
                    </a:cubicBezTo>
                    <a:cubicBezTo>
                      <a:pt x="5310" y="5259"/>
                      <a:pt x="5298" y="5128"/>
                      <a:pt x="5298" y="4997"/>
                    </a:cubicBezTo>
                    <a:cubicBezTo>
                      <a:pt x="5263" y="4283"/>
                      <a:pt x="5179" y="3568"/>
                      <a:pt x="5048" y="2878"/>
                    </a:cubicBezTo>
                    <a:cubicBezTo>
                      <a:pt x="5358" y="2675"/>
                      <a:pt x="5715" y="2128"/>
                      <a:pt x="5560" y="1592"/>
                    </a:cubicBezTo>
                    <a:cubicBezTo>
                      <a:pt x="5346" y="723"/>
                      <a:pt x="4286" y="56"/>
                      <a:pt x="4239" y="20"/>
                    </a:cubicBezTo>
                    <a:cubicBezTo>
                      <a:pt x="4218" y="6"/>
                      <a:pt x="4193" y="1"/>
                      <a:pt x="41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66" name="Google Shape;666;p25"/>
              <p:cNvSpPr/>
              <p:nvPr/>
            </p:nvSpPr>
            <p:spPr>
              <a:xfrm>
                <a:off x="2283373" y="3553106"/>
                <a:ext cx="16416" cy="11072"/>
              </a:xfrm>
              <a:custGeom>
                <a:avLst/>
                <a:gdLst/>
                <a:ahLst/>
                <a:cxnLst/>
                <a:rect l="l" t="t" r="r" b="b"/>
                <a:pathLst>
                  <a:path w="513" h="346" extrusionOk="0">
                    <a:moveTo>
                      <a:pt x="179" y="0"/>
                    </a:moveTo>
                    <a:cubicBezTo>
                      <a:pt x="84" y="0"/>
                      <a:pt x="13" y="60"/>
                      <a:pt x="1" y="155"/>
                    </a:cubicBezTo>
                    <a:cubicBezTo>
                      <a:pt x="1" y="238"/>
                      <a:pt x="60" y="310"/>
                      <a:pt x="143" y="334"/>
                    </a:cubicBezTo>
                    <a:cubicBezTo>
                      <a:pt x="143" y="334"/>
                      <a:pt x="203" y="334"/>
                      <a:pt x="322" y="346"/>
                    </a:cubicBezTo>
                    <a:lnTo>
                      <a:pt x="334" y="346"/>
                    </a:lnTo>
                    <a:cubicBezTo>
                      <a:pt x="429" y="346"/>
                      <a:pt x="489" y="286"/>
                      <a:pt x="501" y="191"/>
                    </a:cubicBezTo>
                    <a:cubicBezTo>
                      <a:pt x="513" y="107"/>
                      <a:pt x="453" y="36"/>
                      <a:pt x="370" y="12"/>
                    </a:cubicBezTo>
                    <a:cubicBezTo>
                      <a:pt x="251" y="0"/>
                      <a:pt x="191"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67" name="Google Shape;667;p25"/>
              <p:cNvSpPr/>
              <p:nvPr/>
            </p:nvSpPr>
            <p:spPr>
              <a:xfrm>
                <a:off x="2449485" y="3488658"/>
                <a:ext cx="17184" cy="12288"/>
              </a:xfrm>
              <a:custGeom>
                <a:avLst/>
                <a:gdLst/>
                <a:ahLst/>
                <a:cxnLst/>
                <a:rect l="l" t="t" r="r" b="b"/>
                <a:pathLst>
                  <a:path w="537" h="384" extrusionOk="0">
                    <a:moveTo>
                      <a:pt x="348" y="0"/>
                    </a:moveTo>
                    <a:cubicBezTo>
                      <a:pt x="339" y="0"/>
                      <a:pt x="331" y="1"/>
                      <a:pt x="322" y="2"/>
                    </a:cubicBezTo>
                    <a:cubicBezTo>
                      <a:pt x="251" y="26"/>
                      <a:pt x="191" y="50"/>
                      <a:pt x="132" y="62"/>
                    </a:cubicBezTo>
                    <a:cubicBezTo>
                      <a:pt x="48" y="97"/>
                      <a:pt x="1" y="181"/>
                      <a:pt x="25" y="276"/>
                    </a:cubicBezTo>
                    <a:cubicBezTo>
                      <a:pt x="60" y="347"/>
                      <a:pt x="120" y="383"/>
                      <a:pt x="179" y="383"/>
                    </a:cubicBezTo>
                    <a:cubicBezTo>
                      <a:pt x="191" y="383"/>
                      <a:pt x="203" y="383"/>
                      <a:pt x="227" y="359"/>
                    </a:cubicBezTo>
                    <a:cubicBezTo>
                      <a:pt x="286" y="347"/>
                      <a:pt x="346" y="324"/>
                      <a:pt x="406" y="300"/>
                    </a:cubicBezTo>
                    <a:cubicBezTo>
                      <a:pt x="489" y="300"/>
                      <a:pt x="537" y="216"/>
                      <a:pt x="525" y="121"/>
                    </a:cubicBezTo>
                    <a:cubicBezTo>
                      <a:pt x="493" y="46"/>
                      <a:pt x="422" y="0"/>
                      <a:pt x="3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grpSp>
        <p:sp>
          <p:nvSpPr>
            <p:cNvPr id="668" name="Google Shape;668;p25"/>
            <p:cNvSpPr/>
            <p:nvPr/>
          </p:nvSpPr>
          <p:spPr>
            <a:xfrm>
              <a:off x="1405845" y="2794923"/>
              <a:ext cx="3405917" cy="589771"/>
            </a:xfrm>
            <a:prstGeom prst="roundRect">
              <a:avLst>
                <a:gd name="adj" fmla="val 16667"/>
              </a:avLst>
            </a:prstGeom>
            <a:solidFill>
              <a:srgbClr val="9DC3E6"/>
            </a:solidFill>
            <a:ln w="12700" cap="flat" cmpd="sng">
              <a:solidFill>
                <a:srgbClr val="9DC3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hu-HU" sz="2400" dirty="0" err="1">
                  <a:solidFill>
                    <a:schemeClr val="dk1"/>
                  </a:solidFill>
                  <a:latin typeface="Arial"/>
                  <a:ea typeface="Arial"/>
                  <a:cs typeface="Arial"/>
                  <a:sym typeface="Arial"/>
                </a:rPr>
                <a:t>Ventilation</a:t>
              </a:r>
              <a:r>
                <a:rPr lang="hu-HU" sz="2400" dirty="0">
                  <a:solidFill>
                    <a:schemeClr val="dk1"/>
                  </a:solidFill>
                  <a:latin typeface="Arial"/>
                  <a:ea typeface="Arial"/>
                  <a:cs typeface="Arial"/>
                  <a:sym typeface="Arial"/>
                </a:rPr>
                <a:t> </a:t>
              </a:r>
              <a:r>
                <a:rPr lang="hu-HU" sz="2400" dirty="0" err="1">
                  <a:solidFill>
                    <a:schemeClr val="dk1"/>
                  </a:solidFill>
                  <a:latin typeface="Arial"/>
                  <a:ea typeface="Arial"/>
                  <a:cs typeface="Arial"/>
                  <a:sym typeface="Arial"/>
                </a:rPr>
                <a:t>system</a:t>
              </a:r>
              <a:endParaRPr sz="2400" dirty="0">
                <a:solidFill>
                  <a:schemeClr val="dk1"/>
                </a:solidFill>
                <a:latin typeface="Arial"/>
                <a:ea typeface="Arial"/>
                <a:cs typeface="Arial"/>
                <a:sym typeface="Arial"/>
              </a:endParaRPr>
            </a:p>
          </p:txBody>
        </p:sp>
      </p:grpSp>
      <p:sp>
        <p:nvSpPr>
          <p:cNvPr id="669" name="Google Shape;669;p25"/>
          <p:cNvSpPr/>
          <p:nvPr/>
        </p:nvSpPr>
        <p:spPr>
          <a:xfrm rot="-2483134">
            <a:off x="5604680" y="5259690"/>
            <a:ext cx="1537001" cy="2018710"/>
          </a:xfrm>
          <a:custGeom>
            <a:avLst/>
            <a:gdLst/>
            <a:ahLst/>
            <a:cxnLst/>
            <a:rect l="l" t="t" r="r" b="b"/>
            <a:pathLst>
              <a:path w="14304" h="18787" extrusionOk="0">
                <a:moveTo>
                  <a:pt x="4984" y="190"/>
                </a:moveTo>
                <a:lnTo>
                  <a:pt x="4984" y="190"/>
                </a:lnTo>
                <a:cubicBezTo>
                  <a:pt x="5016" y="202"/>
                  <a:pt x="5040" y="221"/>
                  <a:pt x="5071" y="233"/>
                </a:cubicBezTo>
                <a:cubicBezTo>
                  <a:pt x="5228" y="340"/>
                  <a:pt x="5348" y="490"/>
                  <a:pt x="5429" y="653"/>
                </a:cubicBezTo>
                <a:cubicBezTo>
                  <a:pt x="5649" y="1073"/>
                  <a:pt x="5641" y="1555"/>
                  <a:pt x="5748" y="2001"/>
                </a:cubicBezTo>
                <a:cubicBezTo>
                  <a:pt x="5774" y="2119"/>
                  <a:pt x="5811" y="2232"/>
                  <a:pt x="5855" y="2339"/>
                </a:cubicBezTo>
                <a:cubicBezTo>
                  <a:pt x="5730" y="2515"/>
                  <a:pt x="5617" y="2690"/>
                  <a:pt x="5511" y="2872"/>
                </a:cubicBezTo>
                <a:cubicBezTo>
                  <a:pt x="5416" y="3035"/>
                  <a:pt x="5335" y="3198"/>
                  <a:pt x="5259" y="3366"/>
                </a:cubicBezTo>
                <a:cubicBezTo>
                  <a:pt x="5291" y="3267"/>
                  <a:pt x="5317" y="3166"/>
                  <a:pt x="5348" y="3066"/>
                </a:cubicBezTo>
                <a:cubicBezTo>
                  <a:pt x="5517" y="2408"/>
                  <a:pt x="5617" y="1719"/>
                  <a:pt x="5429" y="1049"/>
                </a:cubicBezTo>
                <a:cubicBezTo>
                  <a:pt x="5341" y="734"/>
                  <a:pt x="5198" y="441"/>
                  <a:pt x="4984" y="190"/>
                </a:cubicBezTo>
                <a:close/>
                <a:moveTo>
                  <a:pt x="4834" y="4728"/>
                </a:moveTo>
                <a:lnTo>
                  <a:pt x="4834" y="4728"/>
                </a:lnTo>
                <a:cubicBezTo>
                  <a:pt x="4828" y="4758"/>
                  <a:pt x="4822" y="4795"/>
                  <a:pt x="4814" y="4827"/>
                </a:cubicBezTo>
                <a:cubicBezTo>
                  <a:pt x="4814" y="4827"/>
                  <a:pt x="4814" y="4821"/>
                  <a:pt x="4808" y="4821"/>
                </a:cubicBezTo>
                <a:cubicBezTo>
                  <a:pt x="4814" y="4789"/>
                  <a:pt x="4828" y="4758"/>
                  <a:pt x="4834" y="4728"/>
                </a:cubicBezTo>
                <a:close/>
                <a:moveTo>
                  <a:pt x="4629" y="120"/>
                </a:moveTo>
                <a:cubicBezTo>
                  <a:pt x="4696" y="120"/>
                  <a:pt x="4763" y="126"/>
                  <a:pt x="4828" y="140"/>
                </a:cubicBezTo>
                <a:cubicBezTo>
                  <a:pt x="4834" y="146"/>
                  <a:pt x="4834" y="152"/>
                  <a:pt x="4840" y="158"/>
                </a:cubicBezTo>
                <a:cubicBezTo>
                  <a:pt x="5311" y="629"/>
                  <a:pt x="5485" y="1318"/>
                  <a:pt x="5467" y="1969"/>
                </a:cubicBezTo>
                <a:cubicBezTo>
                  <a:pt x="5447" y="2677"/>
                  <a:pt x="5228" y="3342"/>
                  <a:pt x="5010" y="4006"/>
                </a:cubicBezTo>
                <a:cubicBezTo>
                  <a:pt x="4915" y="4306"/>
                  <a:pt x="4808" y="4615"/>
                  <a:pt x="4733" y="4928"/>
                </a:cubicBezTo>
                <a:cubicBezTo>
                  <a:pt x="4739" y="4714"/>
                  <a:pt x="4746" y="4495"/>
                  <a:pt x="4753" y="4288"/>
                </a:cubicBezTo>
                <a:cubicBezTo>
                  <a:pt x="4765" y="3831"/>
                  <a:pt x="4765" y="3374"/>
                  <a:pt x="4695" y="2923"/>
                </a:cubicBezTo>
                <a:cubicBezTo>
                  <a:pt x="4634" y="2477"/>
                  <a:pt x="4507" y="2038"/>
                  <a:pt x="4333" y="1625"/>
                </a:cubicBezTo>
                <a:cubicBezTo>
                  <a:pt x="4145" y="1179"/>
                  <a:pt x="3894" y="766"/>
                  <a:pt x="3599" y="390"/>
                </a:cubicBezTo>
                <a:cubicBezTo>
                  <a:pt x="3648" y="372"/>
                  <a:pt x="3706" y="346"/>
                  <a:pt x="3755" y="328"/>
                </a:cubicBezTo>
                <a:cubicBezTo>
                  <a:pt x="3987" y="253"/>
                  <a:pt x="4220" y="170"/>
                  <a:pt x="4458" y="132"/>
                </a:cubicBezTo>
                <a:cubicBezTo>
                  <a:pt x="4515" y="124"/>
                  <a:pt x="4572" y="120"/>
                  <a:pt x="4629" y="120"/>
                </a:cubicBezTo>
                <a:close/>
                <a:moveTo>
                  <a:pt x="3506" y="421"/>
                </a:moveTo>
                <a:cubicBezTo>
                  <a:pt x="4076" y="1118"/>
                  <a:pt x="4452" y="1951"/>
                  <a:pt x="4608" y="2834"/>
                </a:cubicBezTo>
                <a:cubicBezTo>
                  <a:pt x="4727" y="3548"/>
                  <a:pt x="4683" y="4276"/>
                  <a:pt x="4671" y="5003"/>
                </a:cubicBezTo>
                <a:lnTo>
                  <a:pt x="4664" y="5009"/>
                </a:lnTo>
                <a:cubicBezTo>
                  <a:pt x="4634" y="5090"/>
                  <a:pt x="4640" y="5179"/>
                  <a:pt x="4634" y="5266"/>
                </a:cubicBezTo>
                <a:cubicBezTo>
                  <a:pt x="4634" y="5353"/>
                  <a:pt x="4626" y="5435"/>
                  <a:pt x="4626" y="5523"/>
                </a:cubicBezTo>
                <a:cubicBezTo>
                  <a:pt x="4620" y="5705"/>
                  <a:pt x="4620" y="5880"/>
                  <a:pt x="4614" y="6056"/>
                </a:cubicBezTo>
                <a:lnTo>
                  <a:pt x="4614" y="6169"/>
                </a:lnTo>
                <a:cubicBezTo>
                  <a:pt x="4589" y="6105"/>
                  <a:pt x="4571" y="6036"/>
                  <a:pt x="4545" y="5969"/>
                </a:cubicBezTo>
                <a:cubicBezTo>
                  <a:pt x="4389" y="5504"/>
                  <a:pt x="4226" y="5041"/>
                  <a:pt x="4050" y="4577"/>
                </a:cubicBezTo>
                <a:cubicBezTo>
                  <a:pt x="3894" y="4138"/>
                  <a:pt x="3731" y="3705"/>
                  <a:pt x="3555" y="3273"/>
                </a:cubicBezTo>
                <a:cubicBezTo>
                  <a:pt x="3399" y="2885"/>
                  <a:pt x="3223" y="2502"/>
                  <a:pt x="3017" y="2139"/>
                </a:cubicBezTo>
                <a:cubicBezTo>
                  <a:pt x="2791" y="1757"/>
                  <a:pt x="2520" y="1373"/>
                  <a:pt x="2170" y="1098"/>
                </a:cubicBezTo>
                <a:cubicBezTo>
                  <a:pt x="2445" y="916"/>
                  <a:pt x="2746" y="754"/>
                  <a:pt x="3047" y="615"/>
                </a:cubicBezTo>
                <a:cubicBezTo>
                  <a:pt x="3197" y="546"/>
                  <a:pt x="3355" y="484"/>
                  <a:pt x="3506" y="421"/>
                </a:cubicBezTo>
                <a:close/>
                <a:moveTo>
                  <a:pt x="8475" y="1349"/>
                </a:moveTo>
                <a:cubicBezTo>
                  <a:pt x="8620" y="1387"/>
                  <a:pt x="8770" y="1405"/>
                  <a:pt x="8921" y="1437"/>
                </a:cubicBezTo>
                <a:cubicBezTo>
                  <a:pt x="9121" y="1486"/>
                  <a:pt x="9303" y="1569"/>
                  <a:pt x="9477" y="1674"/>
                </a:cubicBezTo>
                <a:cubicBezTo>
                  <a:pt x="9515" y="2145"/>
                  <a:pt x="9421" y="2622"/>
                  <a:pt x="9271" y="3060"/>
                </a:cubicBezTo>
                <a:cubicBezTo>
                  <a:pt x="9115" y="3511"/>
                  <a:pt x="8889" y="3938"/>
                  <a:pt x="8620" y="4326"/>
                </a:cubicBezTo>
                <a:cubicBezTo>
                  <a:pt x="8149" y="5021"/>
                  <a:pt x="7553" y="5623"/>
                  <a:pt x="6965" y="6212"/>
                </a:cubicBezTo>
                <a:cubicBezTo>
                  <a:pt x="7090" y="6050"/>
                  <a:pt x="7215" y="5880"/>
                  <a:pt x="7334" y="5705"/>
                </a:cubicBezTo>
                <a:cubicBezTo>
                  <a:pt x="7905" y="4884"/>
                  <a:pt x="8331" y="3968"/>
                  <a:pt x="8493" y="2978"/>
                </a:cubicBezTo>
                <a:cubicBezTo>
                  <a:pt x="8582" y="2440"/>
                  <a:pt x="8582" y="1888"/>
                  <a:pt x="8475" y="1349"/>
                </a:cubicBezTo>
                <a:close/>
                <a:moveTo>
                  <a:pt x="2126" y="1124"/>
                </a:moveTo>
                <a:cubicBezTo>
                  <a:pt x="2427" y="1405"/>
                  <a:pt x="2684" y="1712"/>
                  <a:pt x="2896" y="2064"/>
                </a:cubicBezTo>
                <a:cubicBezTo>
                  <a:pt x="3110" y="2420"/>
                  <a:pt x="3280" y="2796"/>
                  <a:pt x="3436" y="3186"/>
                </a:cubicBezTo>
                <a:cubicBezTo>
                  <a:pt x="3605" y="3606"/>
                  <a:pt x="3755" y="4025"/>
                  <a:pt x="3912" y="4451"/>
                </a:cubicBezTo>
                <a:cubicBezTo>
                  <a:pt x="4076" y="4916"/>
                  <a:pt x="4238" y="5373"/>
                  <a:pt x="4395" y="5836"/>
                </a:cubicBezTo>
                <a:cubicBezTo>
                  <a:pt x="4452" y="5999"/>
                  <a:pt x="4501" y="6163"/>
                  <a:pt x="4551" y="6319"/>
                </a:cubicBezTo>
                <a:cubicBezTo>
                  <a:pt x="4351" y="5923"/>
                  <a:pt x="4145" y="5535"/>
                  <a:pt x="3912" y="5153"/>
                </a:cubicBezTo>
                <a:cubicBezTo>
                  <a:pt x="3680" y="4771"/>
                  <a:pt x="3430" y="4395"/>
                  <a:pt x="3154" y="4037"/>
                </a:cubicBezTo>
                <a:cubicBezTo>
                  <a:pt x="2872" y="3667"/>
                  <a:pt x="2546" y="3342"/>
                  <a:pt x="2245" y="2998"/>
                </a:cubicBezTo>
                <a:cubicBezTo>
                  <a:pt x="1901" y="2608"/>
                  <a:pt x="1588" y="2171"/>
                  <a:pt x="1519" y="1656"/>
                </a:cubicBezTo>
                <a:cubicBezTo>
                  <a:pt x="1612" y="1537"/>
                  <a:pt x="1725" y="1431"/>
                  <a:pt x="1837" y="1336"/>
                </a:cubicBezTo>
                <a:cubicBezTo>
                  <a:pt x="1932" y="1261"/>
                  <a:pt x="2025" y="1193"/>
                  <a:pt x="2126" y="1124"/>
                </a:cubicBezTo>
                <a:close/>
                <a:moveTo>
                  <a:pt x="1475" y="1706"/>
                </a:moveTo>
                <a:cubicBezTo>
                  <a:pt x="1543" y="2125"/>
                  <a:pt x="1762" y="2509"/>
                  <a:pt x="2031" y="2840"/>
                </a:cubicBezTo>
                <a:cubicBezTo>
                  <a:pt x="2320" y="3198"/>
                  <a:pt x="2653" y="3524"/>
                  <a:pt x="2948" y="3881"/>
                </a:cubicBezTo>
                <a:cubicBezTo>
                  <a:pt x="3518" y="4601"/>
                  <a:pt x="3981" y="5405"/>
                  <a:pt x="4395" y="6218"/>
                </a:cubicBezTo>
                <a:cubicBezTo>
                  <a:pt x="4414" y="6269"/>
                  <a:pt x="4438" y="6313"/>
                  <a:pt x="4464" y="6357"/>
                </a:cubicBezTo>
                <a:cubicBezTo>
                  <a:pt x="4432" y="6331"/>
                  <a:pt x="4401" y="6307"/>
                  <a:pt x="4376" y="6281"/>
                </a:cubicBezTo>
                <a:cubicBezTo>
                  <a:pt x="4333" y="6244"/>
                  <a:pt x="4288" y="6206"/>
                  <a:pt x="4250" y="6163"/>
                </a:cubicBezTo>
                <a:cubicBezTo>
                  <a:pt x="4125" y="6006"/>
                  <a:pt x="4000" y="5848"/>
                  <a:pt x="3868" y="5698"/>
                </a:cubicBezTo>
                <a:cubicBezTo>
                  <a:pt x="3217" y="4934"/>
                  <a:pt x="2445" y="4276"/>
                  <a:pt x="1788" y="3524"/>
                </a:cubicBezTo>
                <a:cubicBezTo>
                  <a:pt x="1481" y="3178"/>
                  <a:pt x="1167" y="2753"/>
                  <a:pt x="1230" y="2270"/>
                </a:cubicBezTo>
                <a:cubicBezTo>
                  <a:pt x="1255" y="2058"/>
                  <a:pt x="1349" y="1870"/>
                  <a:pt x="1475" y="1706"/>
                </a:cubicBezTo>
                <a:close/>
                <a:moveTo>
                  <a:pt x="7980" y="1631"/>
                </a:moveTo>
                <a:lnTo>
                  <a:pt x="7980" y="1631"/>
                </a:lnTo>
                <a:cubicBezTo>
                  <a:pt x="8056" y="2565"/>
                  <a:pt x="7830" y="3524"/>
                  <a:pt x="7460" y="4389"/>
                </a:cubicBezTo>
                <a:cubicBezTo>
                  <a:pt x="7272" y="4809"/>
                  <a:pt x="7058" y="5217"/>
                  <a:pt x="6821" y="5611"/>
                </a:cubicBezTo>
                <a:cubicBezTo>
                  <a:pt x="6740" y="5723"/>
                  <a:pt x="6670" y="5842"/>
                  <a:pt x="6595" y="5961"/>
                </a:cubicBezTo>
                <a:cubicBezTo>
                  <a:pt x="6488" y="6111"/>
                  <a:pt x="6388" y="6262"/>
                  <a:pt x="6275" y="6412"/>
                </a:cubicBezTo>
                <a:cubicBezTo>
                  <a:pt x="6156" y="6582"/>
                  <a:pt x="6025" y="6751"/>
                  <a:pt x="5893" y="6915"/>
                </a:cubicBezTo>
                <a:cubicBezTo>
                  <a:pt x="6187" y="6406"/>
                  <a:pt x="6457" y="5886"/>
                  <a:pt x="6708" y="5353"/>
                </a:cubicBezTo>
                <a:cubicBezTo>
                  <a:pt x="7140" y="4427"/>
                  <a:pt x="7492" y="3461"/>
                  <a:pt x="7767" y="2477"/>
                </a:cubicBezTo>
                <a:cubicBezTo>
                  <a:pt x="7848" y="2201"/>
                  <a:pt x="7929" y="1913"/>
                  <a:pt x="7980" y="1631"/>
                </a:cubicBezTo>
                <a:close/>
                <a:moveTo>
                  <a:pt x="9578" y="1737"/>
                </a:moveTo>
                <a:cubicBezTo>
                  <a:pt x="9734" y="1844"/>
                  <a:pt x="9885" y="1969"/>
                  <a:pt x="10029" y="2101"/>
                </a:cubicBezTo>
                <a:cubicBezTo>
                  <a:pt x="10055" y="2125"/>
                  <a:pt x="10073" y="2145"/>
                  <a:pt x="10098" y="2171"/>
                </a:cubicBezTo>
                <a:cubicBezTo>
                  <a:pt x="9973" y="3166"/>
                  <a:pt x="9477" y="4081"/>
                  <a:pt x="8838" y="4846"/>
                </a:cubicBezTo>
                <a:cubicBezTo>
                  <a:pt x="8487" y="5254"/>
                  <a:pt x="8093" y="5630"/>
                  <a:pt x="7680" y="5975"/>
                </a:cubicBezTo>
                <a:cubicBezTo>
                  <a:pt x="7290" y="6307"/>
                  <a:pt x="6870" y="6608"/>
                  <a:pt x="6476" y="6933"/>
                </a:cubicBezTo>
                <a:cubicBezTo>
                  <a:pt x="6344" y="7040"/>
                  <a:pt x="6219" y="7146"/>
                  <a:pt x="6100" y="7259"/>
                </a:cubicBezTo>
                <a:cubicBezTo>
                  <a:pt x="6106" y="7247"/>
                  <a:pt x="6112" y="7228"/>
                  <a:pt x="6118" y="7210"/>
                </a:cubicBezTo>
                <a:cubicBezTo>
                  <a:pt x="6194" y="7127"/>
                  <a:pt x="6269" y="7046"/>
                  <a:pt x="6344" y="6958"/>
                </a:cubicBezTo>
                <a:cubicBezTo>
                  <a:pt x="6382" y="6915"/>
                  <a:pt x="6425" y="6864"/>
                  <a:pt x="6463" y="6820"/>
                </a:cubicBezTo>
                <a:cubicBezTo>
                  <a:pt x="6482" y="6802"/>
                  <a:pt x="6494" y="6788"/>
                  <a:pt x="6506" y="6770"/>
                </a:cubicBezTo>
                <a:cubicBezTo>
                  <a:pt x="6882" y="6400"/>
                  <a:pt x="7258" y="6036"/>
                  <a:pt x="7622" y="5660"/>
                </a:cubicBezTo>
                <a:cubicBezTo>
                  <a:pt x="8319" y="4946"/>
                  <a:pt x="8964" y="4150"/>
                  <a:pt x="9315" y="3210"/>
                </a:cubicBezTo>
                <a:cubicBezTo>
                  <a:pt x="9409" y="2966"/>
                  <a:pt x="9477" y="2715"/>
                  <a:pt x="9522" y="2458"/>
                </a:cubicBezTo>
                <a:cubicBezTo>
                  <a:pt x="9566" y="2220"/>
                  <a:pt x="9578" y="1983"/>
                  <a:pt x="9578" y="1737"/>
                </a:cubicBezTo>
                <a:close/>
                <a:moveTo>
                  <a:pt x="7547" y="898"/>
                </a:moveTo>
                <a:lnTo>
                  <a:pt x="7547" y="898"/>
                </a:lnTo>
                <a:cubicBezTo>
                  <a:pt x="7003" y="1682"/>
                  <a:pt x="6494" y="2502"/>
                  <a:pt x="6087" y="3366"/>
                </a:cubicBezTo>
                <a:cubicBezTo>
                  <a:pt x="5861" y="3837"/>
                  <a:pt x="5679" y="4332"/>
                  <a:pt x="5523" y="4827"/>
                </a:cubicBezTo>
                <a:cubicBezTo>
                  <a:pt x="5366" y="5316"/>
                  <a:pt x="5253" y="5811"/>
                  <a:pt x="5190" y="6319"/>
                </a:cubicBezTo>
                <a:cubicBezTo>
                  <a:pt x="5141" y="6683"/>
                  <a:pt x="5123" y="7052"/>
                  <a:pt x="5135" y="7428"/>
                </a:cubicBezTo>
                <a:cubicBezTo>
                  <a:pt x="5097" y="7340"/>
                  <a:pt x="5053" y="7253"/>
                  <a:pt x="5010" y="7158"/>
                </a:cubicBezTo>
                <a:cubicBezTo>
                  <a:pt x="4828" y="6363"/>
                  <a:pt x="4802" y="5523"/>
                  <a:pt x="4959" y="4714"/>
                </a:cubicBezTo>
                <a:cubicBezTo>
                  <a:pt x="5166" y="3630"/>
                  <a:pt x="5687" y="2628"/>
                  <a:pt x="6431" y="1825"/>
                </a:cubicBezTo>
                <a:cubicBezTo>
                  <a:pt x="6764" y="1468"/>
                  <a:pt x="7140" y="1155"/>
                  <a:pt x="7547" y="898"/>
                </a:cubicBezTo>
                <a:close/>
                <a:moveTo>
                  <a:pt x="7823" y="797"/>
                </a:moveTo>
                <a:cubicBezTo>
                  <a:pt x="7868" y="942"/>
                  <a:pt x="7905" y="1092"/>
                  <a:pt x="7929" y="1237"/>
                </a:cubicBezTo>
                <a:cubicBezTo>
                  <a:pt x="7911" y="1599"/>
                  <a:pt x="7830" y="1963"/>
                  <a:pt x="7735" y="2313"/>
                </a:cubicBezTo>
                <a:cubicBezTo>
                  <a:pt x="7604" y="2802"/>
                  <a:pt x="7454" y="3291"/>
                  <a:pt x="7278" y="3768"/>
                </a:cubicBezTo>
                <a:cubicBezTo>
                  <a:pt x="6934" y="4714"/>
                  <a:pt x="6526" y="5630"/>
                  <a:pt x="6049" y="6519"/>
                </a:cubicBezTo>
                <a:cubicBezTo>
                  <a:pt x="5924" y="6751"/>
                  <a:pt x="5786" y="6976"/>
                  <a:pt x="5649" y="7202"/>
                </a:cubicBezTo>
                <a:cubicBezTo>
                  <a:pt x="5635" y="7228"/>
                  <a:pt x="5617" y="7253"/>
                  <a:pt x="5598" y="7271"/>
                </a:cubicBezTo>
                <a:cubicBezTo>
                  <a:pt x="5548" y="7328"/>
                  <a:pt x="5505" y="7378"/>
                  <a:pt x="5453" y="7435"/>
                </a:cubicBezTo>
                <a:cubicBezTo>
                  <a:pt x="5461" y="7416"/>
                  <a:pt x="5467" y="7398"/>
                  <a:pt x="5473" y="7384"/>
                </a:cubicBezTo>
                <a:cubicBezTo>
                  <a:pt x="5560" y="7146"/>
                  <a:pt x="5649" y="6901"/>
                  <a:pt x="5736" y="6664"/>
                </a:cubicBezTo>
                <a:cubicBezTo>
                  <a:pt x="5912" y="6194"/>
                  <a:pt x="6081" y="5717"/>
                  <a:pt x="6257" y="5241"/>
                </a:cubicBezTo>
                <a:cubicBezTo>
                  <a:pt x="6601" y="4288"/>
                  <a:pt x="6946" y="3329"/>
                  <a:pt x="7278" y="2371"/>
                </a:cubicBezTo>
                <a:cubicBezTo>
                  <a:pt x="7466" y="1850"/>
                  <a:pt x="7642" y="1324"/>
                  <a:pt x="7823" y="797"/>
                </a:cubicBezTo>
                <a:close/>
                <a:moveTo>
                  <a:pt x="10180" y="2246"/>
                </a:moveTo>
                <a:cubicBezTo>
                  <a:pt x="10468" y="2527"/>
                  <a:pt x="10738" y="2828"/>
                  <a:pt x="10989" y="3141"/>
                </a:cubicBezTo>
                <a:cubicBezTo>
                  <a:pt x="11220" y="3436"/>
                  <a:pt x="11432" y="3756"/>
                  <a:pt x="11602" y="4088"/>
                </a:cubicBezTo>
                <a:cubicBezTo>
                  <a:pt x="11533" y="4282"/>
                  <a:pt x="11426" y="4451"/>
                  <a:pt x="11282" y="4601"/>
                </a:cubicBezTo>
                <a:cubicBezTo>
                  <a:pt x="11120" y="4765"/>
                  <a:pt x="10926" y="4902"/>
                  <a:pt x="10732" y="5021"/>
                </a:cubicBezTo>
                <a:cubicBezTo>
                  <a:pt x="10512" y="5153"/>
                  <a:pt x="10280" y="5266"/>
                  <a:pt x="10055" y="5379"/>
                </a:cubicBezTo>
                <a:cubicBezTo>
                  <a:pt x="9816" y="5498"/>
                  <a:pt x="9578" y="5617"/>
                  <a:pt x="9340" y="5729"/>
                </a:cubicBezTo>
                <a:cubicBezTo>
                  <a:pt x="8863" y="5969"/>
                  <a:pt x="8394" y="6212"/>
                  <a:pt x="7917" y="6444"/>
                </a:cubicBezTo>
                <a:cubicBezTo>
                  <a:pt x="7454" y="6670"/>
                  <a:pt x="6995" y="6895"/>
                  <a:pt x="6538" y="7127"/>
                </a:cubicBezTo>
                <a:cubicBezTo>
                  <a:pt x="6363" y="7222"/>
                  <a:pt x="6181" y="7322"/>
                  <a:pt x="6011" y="7441"/>
                </a:cubicBezTo>
                <a:cubicBezTo>
                  <a:pt x="6018" y="7428"/>
                  <a:pt x="6018" y="7416"/>
                  <a:pt x="6025" y="7404"/>
                </a:cubicBezTo>
                <a:cubicBezTo>
                  <a:pt x="6526" y="6933"/>
                  <a:pt x="7096" y="6533"/>
                  <a:pt x="7622" y="6099"/>
                </a:cubicBezTo>
                <a:cubicBezTo>
                  <a:pt x="8432" y="5435"/>
                  <a:pt x="9176" y="4664"/>
                  <a:pt x="9673" y="3736"/>
                </a:cubicBezTo>
                <a:cubicBezTo>
                  <a:pt x="9916" y="3267"/>
                  <a:pt x="10092" y="2765"/>
                  <a:pt x="10180" y="2246"/>
                </a:cubicBezTo>
                <a:close/>
                <a:moveTo>
                  <a:pt x="12192" y="5787"/>
                </a:moveTo>
                <a:cubicBezTo>
                  <a:pt x="12198" y="5799"/>
                  <a:pt x="12198" y="5805"/>
                  <a:pt x="12204" y="5811"/>
                </a:cubicBezTo>
                <a:cubicBezTo>
                  <a:pt x="12185" y="5836"/>
                  <a:pt x="12179" y="5874"/>
                  <a:pt x="12210" y="5899"/>
                </a:cubicBezTo>
                <a:cubicBezTo>
                  <a:pt x="12311" y="5975"/>
                  <a:pt x="12424" y="6024"/>
                  <a:pt x="12537" y="6074"/>
                </a:cubicBezTo>
                <a:cubicBezTo>
                  <a:pt x="12523" y="6287"/>
                  <a:pt x="12467" y="6488"/>
                  <a:pt x="12349" y="6664"/>
                </a:cubicBezTo>
                <a:cubicBezTo>
                  <a:pt x="12210" y="6871"/>
                  <a:pt x="12016" y="7034"/>
                  <a:pt x="11790" y="7140"/>
                </a:cubicBezTo>
                <a:cubicBezTo>
                  <a:pt x="11539" y="7265"/>
                  <a:pt x="11264" y="7334"/>
                  <a:pt x="10981" y="7372"/>
                </a:cubicBezTo>
                <a:cubicBezTo>
                  <a:pt x="10700" y="7416"/>
                  <a:pt x="10411" y="7441"/>
                  <a:pt x="10130" y="7453"/>
                </a:cubicBezTo>
                <a:cubicBezTo>
                  <a:pt x="9981" y="7459"/>
                  <a:pt x="9832" y="7461"/>
                  <a:pt x="9683" y="7461"/>
                </a:cubicBezTo>
                <a:cubicBezTo>
                  <a:pt x="9010" y="7461"/>
                  <a:pt x="8339" y="7415"/>
                  <a:pt x="7669" y="7415"/>
                </a:cubicBezTo>
                <a:cubicBezTo>
                  <a:pt x="7482" y="7415"/>
                  <a:pt x="7295" y="7418"/>
                  <a:pt x="7108" y="7428"/>
                </a:cubicBezTo>
                <a:cubicBezTo>
                  <a:pt x="7422" y="7366"/>
                  <a:pt x="7741" y="7328"/>
                  <a:pt x="8062" y="7291"/>
                </a:cubicBezTo>
                <a:cubicBezTo>
                  <a:pt x="9109" y="7190"/>
                  <a:pt x="10180" y="7178"/>
                  <a:pt x="11189" y="6846"/>
                </a:cubicBezTo>
                <a:cubicBezTo>
                  <a:pt x="11583" y="6713"/>
                  <a:pt x="11997" y="6501"/>
                  <a:pt x="12135" y="6074"/>
                </a:cubicBezTo>
                <a:cubicBezTo>
                  <a:pt x="12167" y="5981"/>
                  <a:pt x="12185" y="5886"/>
                  <a:pt x="12192" y="5787"/>
                </a:cubicBezTo>
                <a:close/>
                <a:moveTo>
                  <a:pt x="5899" y="7447"/>
                </a:moveTo>
                <a:lnTo>
                  <a:pt x="5899" y="7453"/>
                </a:lnTo>
                <a:cubicBezTo>
                  <a:pt x="5886" y="7467"/>
                  <a:pt x="5870" y="7480"/>
                  <a:pt x="5855" y="7495"/>
                </a:cubicBezTo>
                <a:lnTo>
                  <a:pt x="5855" y="7495"/>
                </a:lnTo>
                <a:cubicBezTo>
                  <a:pt x="5871" y="7478"/>
                  <a:pt x="5885" y="7462"/>
                  <a:pt x="5899" y="7447"/>
                </a:cubicBezTo>
                <a:close/>
                <a:moveTo>
                  <a:pt x="12054" y="5686"/>
                </a:moveTo>
                <a:lnTo>
                  <a:pt x="12054" y="5711"/>
                </a:lnTo>
                <a:cubicBezTo>
                  <a:pt x="12048" y="5917"/>
                  <a:pt x="11997" y="6119"/>
                  <a:pt x="11866" y="6281"/>
                </a:cubicBezTo>
                <a:cubicBezTo>
                  <a:pt x="11733" y="6450"/>
                  <a:pt x="11539" y="6557"/>
                  <a:pt x="11351" y="6638"/>
                </a:cubicBezTo>
                <a:cubicBezTo>
                  <a:pt x="10882" y="6833"/>
                  <a:pt x="10374" y="6927"/>
                  <a:pt x="9873" y="6996"/>
                </a:cubicBezTo>
                <a:cubicBezTo>
                  <a:pt x="9352" y="7065"/>
                  <a:pt x="8832" y="7097"/>
                  <a:pt x="8319" y="7146"/>
                </a:cubicBezTo>
                <a:cubicBezTo>
                  <a:pt x="7654" y="7202"/>
                  <a:pt x="6977" y="7291"/>
                  <a:pt x="6344" y="7503"/>
                </a:cubicBezTo>
                <a:cubicBezTo>
                  <a:pt x="6312" y="7503"/>
                  <a:pt x="6281" y="7510"/>
                  <a:pt x="6251" y="7516"/>
                </a:cubicBezTo>
                <a:cubicBezTo>
                  <a:pt x="6858" y="7222"/>
                  <a:pt x="7504" y="6996"/>
                  <a:pt x="8155" y="6814"/>
                </a:cubicBezTo>
                <a:cubicBezTo>
                  <a:pt x="9063" y="6557"/>
                  <a:pt x="9992" y="6382"/>
                  <a:pt x="10914" y="6169"/>
                </a:cubicBezTo>
                <a:cubicBezTo>
                  <a:pt x="11314" y="6081"/>
                  <a:pt x="11765" y="5993"/>
                  <a:pt x="12054" y="5686"/>
                </a:cubicBezTo>
                <a:close/>
                <a:moveTo>
                  <a:pt x="8036" y="1148"/>
                </a:moveTo>
                <a:lnTo>
                  <a:pt x="8036" y="1148"/>
                </a:lnTo>
                <a:cubicBezTo>
                  <a:pt x="8042" y="1155"/>
                  <a:pt x="8056" y="1161"/>
                  <a:pt x="8062" y="1161"/>
                </a:cubicBezTo>
                <a:cubicBezTo>
                  <a:pt x="8074" y="1173"/>
                  <a:pt x="8093" y="1185"/>
                  <a:pt x="8111" y="1199"/>
                </a:cubicBezTo>
                <a:cubicBezTo>
                  <a:pt x="8117" y="1211"/>
                  <a:pt x="8131" y="1223"/>
                  <a:pt x="8143" y="1231"/>
                </a:cubicBezTo>
                <a:cubicBezTo>
                  <a:pt x="8186" y="1269"/>
                  <a:pt x="8260" y="1321"/>
                  <a:pt x="8323" y="1321"/>
                </a:cubicBezTo>
                <a:cubicBezTo>
                  <a:pt x="8332" y="1321"/>
                  <a:pt x="8341" y="1320"/>
                  <a:pt x="8349" y="1318"/>
                </a:cubicBezTo>
                <a:cubicBezTo>
                  <a:pt x="8369" y="1324"/>
                  <a:pt x="8381" y="1324"/>
                  <a:pt x="8394" y="1330"/>
                </a:cubicBezTo>
                <a:cubicBezTo>
                  <a:pt x="8394" y="1336"/>
                  <a:pt x="8387" y="1349"/>
                  <a:pt x="8394" y="1361"/>
                </a:cubicBezTo>
                <a:cubicBezTo>
                  <a:pt x="8606" y="2313"/>
                  <a:pt x="8444" y="3311"/>
                  <a:pt x="8080" y="4207"/>
                </a:cubicBezTo>
                <a:cubicBezTo>
                  <a:pt x="7717" y="5116"/>
                  <a:pt x="7146" y="5917"/>
                  <a:pt x="6520" y="6664"/>
                </a:cubicBezTo>
                <a:cubicBezTo>
                  <a:pt x="6326" y="6858"/>
                  <a:pt x="6138" y="7059"/>
                  <a:pt x="5956" y="7265"/>
                </a:cubicBezTo>
                <a:cubicBezTo>
                  <a:pt x="5867" y="7360"/>
                  <a:pt x="5786" y="7453"/>
                  <a:pt x="5705" y="7554"/>
                </a:cubicBezTo>
                <a:cubicBezTo>
                  <a:pt x="6312" y="6632"/>
                  <a:pt x="6952" y="5735"/>
                  <a:pt x="7428" y="4740"/>
                </a:cubicBezTo>
                <a:cubicBezTo>
                  <a:pt x="7955" y="3637"/>
                  <a:pt x="8274" y="2365"/>
                  <a:pt x="8036" y="1148"/>
                </a:cubicBezTo>
                <a:close/>
                <a:moveTo>
                  <a:pt x="11652" y="4182"/>
                </a:moveTo>
                <a:cubicBezTo>
                  <a:pt x="11684" y="4245"/>
                  <a:pt x="11709" y="4306"/>
                  <a:pt x="11741" y="4370"/>
                </a:cubicBezTo>
                <a:cubicBezTo>
                  <a:pt x="11834" y="4589"/>
                  <a:pt x="11915" y="4815"/>
                  <a:pt x="11972" y="5047"/>
                </a:cubicBezTo>
                <a:cubicBezTo>
                  <a:pt x="12010" y="5223"/>
                  <a:pt x="12048" y="5397"/>
                  <a:pt x="12054" y="5579"/>
                </a:cubicBezTo>
                <a:cubicBezTo>
                  <a:pt x="11790" y="5899"/>
                  <a:pt x="11333" y="5975"/>
                  <a:pt x="10951" y="6068"/>
                </a:cubicBezTo>
                <a:cubicBezTo>
                  <a:pt x="10500" y="6175"/>
                  <a:pt x="10041" y="6275"/>
                  <a:pt x="9584" y="6388"/>
                </a:cubicBezTo>
                <a:cubicBezTo>
                  <a:pt x="8681" y="6600"/>
                  <a:pt x="7785" y="6833"/>
                  <a:pt x="6920" y="7172"/>
                </a:cubicBezTo>
                <a:cubicBezTo>
                  <a:pt x="6645" y="7285"/>
                  <a:pt x="6376" y="7410"/>
                  <a:pt x="6106" y="7540"/>
                </a:cubicBezTo>
                <a:cubicBezTo>
                  <a:pt x="6093" y="7548"/>
                  <a:pt x="6075" y="7548"/>
                  <a:pt x="6063" y="7554"/>
                </a:cubicBezTo>
                <a:cubicBezTo>
                  <a:pt x="6055" y="7548"/>
                  <a:pt x="6049" y="7548"/>
                  <a:pt x="6055" y="7548"/>
                </a:cubicBezTo>
                <a:cubicBezTo>
                  <a:pt x="6031" y="7534"/>
                  <a:pt x="6025" y="7522"/>
                  <a:pt x="6018" y="7503"/>
                </a:cubicBezTo>
                <a:cubicBezTo>
                  <a:pt x="6168" y="7404"/>
                  <a:pt x="6326" y="7309"/>
                  <a:pt x="6488" y="7228"/>
                </a:cubicBezTo>
                <a:cubicBezTo>
                  <a:pt x="6940" y="6990"/>
                  <a:pt x="7403" y="6770"/>
                  <a:pt x="7854" y="6539"/>
                </a:cubicBezTo>
                <a:cubicBezTo>
                  <a:pt x="8331" y="6299"/>
                  <a:pt x="8808" y="6068"/>
                  <a:pt x="9283" y="5836"/>
                </a:cubicBezTo>
                <a:cubicBezTo>
                  <a:pt x="9528" y="5717"/>
                  <a:pt x="9766" y="5593"/>
                  <a:pt x="10004" y="5472"/>
                </a:cubicBezTo>
                <a:cubicBezTo>
                  <a:pt x="10237" y="5359"/>
                  <a:pt x="10468" y="5254"/>
                  <a:pt x="10688" y="5122"/>
                </a:cubicBezTo>
                <a:cubicBezTo>
                  <a:pt x="11076" y="4902"/>
                  <a:pt x="11458" y="4595"/>
                  <a:pt x="11652" y="4182"/>
                </a:cubicBezTo>
                <a:close/>
                <a:moveTo>
                  <a:pt x="5918" y="7572"/>
                </a:moveTo>
                <a:lnTo>
                  <a:pt x="5924" y="7578"/>
                </a:lnTo>
                <a:cubicBezTo>
                  <a:pt x="5918" y="7578"/>
                  <a:pt x="5918" y="7578"/>
                  <a:pt x="5912" y="7586"/>
                </a:cubicBezTo>
                <a:lnTo>
                  <a:pt x="5912" y="7578"/>
                </a:lnTo>
                <a:cubicBezTo>
                  <a:pt x="5912" y="7572"/>
                  <a:pt x="5918" y="7572"/>
                  <a:pt x="5918" y="7572"/>
                </a:cubicBezTo>
                <a:close/>
                <a:moveTo>
                  <a:pt x="7680" y="892"/>
                </a:moveTo>
                <a:cubicBezTo>
                  <a:pt x="7371" y="1795"/>
                  <a:pt x="7064" y="2697"/>
                  <a:pt x="6752" y="3600"/>
                </a:cubicBezTo>
                <a:cubicBezTo>
                  <a:pt x="6419" y="4558"/>
                  <a:pt x="6081" y="5517"/>
                  <a:pt x="5742" y="6475"/>
                </a:cubicBezTo>
                <a:lnTo>
                  <a:pt x="5461" y="7265"/>
                </a:lnTo>
                <a:cubicBezTo>
                  <a:pt x="5423" y="7360"/>
                  <a:pt x="5392" y="7453"/>
                  <a:pt x="5360" y="7548"/>
                </a:cubicBezTo>
                <a:cubicBezTo>
                  <a:pt x="5323" y="7586"/>
                  <a:pt x="5291" y="7629"/>
                  <a:pt x="5253" y="7673"/>
                </a:cubicBezTo>
                <a:cubicBezTo>
                  <a:pt x="5228" y="7623"/>
                  <a:pt x="5204" y="7572"/>
                  <a:pt x="5184" y="7522"/>
                </a:cubicBezTo>
                <a:cubicBezTo>
                  <a:pt x="5153" y="6670"/>
                  <a:pt x="5279" y="5818"/>
                  <a:pt x="5511" y="4997"/>
                </a:cubicBezTo>
                <a:cubicBezTo>
                  <a:pt x="5649" y="4495"/>
                  <a:pt x="5843" y="4025"/>
                  <a:pt x="6075" y="3562"/>
                </a:cubicBezTo>
                <a:cubicBezTo>
                  <a:pt x="6300" y="3091"/>
                  <a:pt x="6551" y="2628"/>
                  <a:pt x="6821" y="2183"/>
                </a:cubicBezTo>
                <a:cubicBezTo>
                  <a:pt x="7090" y="1737"/>
                  <a:pt x="7385" y="1312"/>
                  <a:pt x="7680" y="892"/>
                </a:cubicBezTo>
                <a:close/>
                <a:moveTo>
                  <a:pt x="12586" y="6099"/>
                </a:moveTo>
                <a:lnTo>
                  <a:pt x="12586" y="6099"/>
                </a:lnTo>
                <a:cubicBezTo>
                  <a:pt x="12636" y="6119"/>
                  <a:pt x="12687" y="6137"/>
                  <a:pt x="12731" y="6157"/>
                </a:cubicBezTo>
                <a:cubicBezTo>
                  <a:pt x="12913" y="6224"/>
                  <a:pt x="13087" y="6287"/>
                  <a:pt x="13263" y="6363"/>
                </a:cubicBezTo>
                <a:cubicBezTo>
                  <a:pt x="13583" y="6507"/>
                  <a:pt x="13908" y="6707"/>
                  <a:pt x="14059" y="7034"/>
                </a:cubicBezTo>
                <a:cubicBezTo>
                  <a:pt x="14078" y="7077"/>
                  <a:pt x="14096" y="7121"/>
                  <a:pt x="14110" y="7172"/>
                </a:cubicBezTo>
                <a:lnTo>
                  <a:pt x="14102" y="7178"/>
                </a:lnTo>
                <a:cubicBezTo>
                  <a:pt x="14015" y="7435"/>
                  <a:pt x="13783" y="7598"/>
                  <a:pt x="13538" y="7679"/>
                </a:cubicBezTo>
                <a:cubicBezTo>
                  <a:pt x="13257" y="7780"/>
                  <a:pt x="12944" y="7811"/>
                  <a:pt x="12655" y="7849"/>
                </a:cubicBezTo>
                <a:cubicBezTo>
                  <a:pt x="12066" y="7930"/>
                  <a:pt x="11470" y="7974"/>
                  <a:pt x="10876" y="7974"/>
                </a:cubicBezTo>
                <a:cubicBezTo>
                  <a:pt x="10834" y="7974"/>
                  <a:pt x="10793" y="7974"/>
                  <a:pt x="10751" y="7974"/>
                </a:cubicBezTo>
                <a:cubicBezTo>
                  <a:pt x="10198" y="7974"/>
                  <a:pt x="9649" y="7938"/>
                  <a:pt x="9101" y="7879"/>
                </a:cubicBezTo>
                <a:cubicBezTo>
                  <a:pt x="8513" y="7811"/>
                  <a:pt x="7929" y="7722"/>
                  <a:pt x="7334" y="7710"/>
                </a:cubicBezTo>
                <a:cubicBezTo>
                  <a:pt x="7269" y="7708"/>
                  <a:pt x="7204" y="7707"/>
                  <a:pt x="7139" y="7707"/>
                </a:cubicBezTo>
                <a:cubicBezTo>
                  <a:pt x="6877" y="7707"/>
                  <a:pt x="6611" y="7726"/>
                  <a:pt x="6350" y="7766"/>
                </a:cubicBezTo>
                <a:cubicBezTo>
                  <a:pt x="6300" y="7774"/>
                  <a:pt x="6251" y="7786"/>
                  <a:pt x="6194" y="7792"/>
                </a:cubicBezTo>
                <a:cubicBezTo>
                  <a:pt x="6200" y="7786"/>
                  <a:pt x="6200" y="7780"/>
                  <a:pt x="6206" y="7766"/>
                </a:cubicBezTo>
                <a:cubicBezTo>
                  <a:pt x="6213" y="7766"/>
                  <a:pt x="6213" y="7766"/>
                  <a:pt x="6219" y="7760"/>
                </a:cubicBezTo>
                <a:cubicBezTo>
                  <a:pt x="6231" y="7754"/>
                  <a:pt x="6237" y="7736"/>
                  <a:pt x="6237" y="7722"/>
                </a:cubicBezTo>
                <a:cubicBezTo>
                  <a:pt x="6275" y="7691"/>
                  <a:pt x="6312" y="7661"/>
                  <a:pt x="6363" y="7641"/>
                </a:cubicBezTo>
                <a:cubicBezTo>
                  <a:pt x="6488" y="7623"/>
                  <a:pt x="6613" y="7604"/>
                  <a:pt x="6740" y="7592"/>
                </a:cubicBezTo>
                <a:cubicBezTo>
                  <a:pt x="7146" y="7543"/>
                  <a:pt x="7553" y="7528"/>
                  <a:pt x="7962" y="7528"/>
                </a:cubicBezTo>
                <a:cubicBezTo>
                  <a:pt x="8132" y="7528"/>
                  <a:pt x="8304" y="7531"/>
                  <a:pt x="8475" y="7534"/>
                </a:cubicBezTo>
                <a:cubicBezTo>
                  <a:pt x="8769" y="7537"/>
                  <a:pt x="9063" y="7542"/>
                  <a:pt x="9357" y="7542"/>
                </a:cubicBezTo>
                <a:cubicBezTo>
                  <a:pt x="9639" y="7542"/>
                  <a:pt x="9922" y="7538"/>
                  <a:pt x="10205" y="7522"/>
                </a:cubicBezTo>
                <a:cubicBezTo>
                  <a:pt x="10744" y="7491"/>
                  <a:pt x="11333" y="7435"/>
                  <a:pt x="11822" y="7184"/>
                </a:cubicBezTo>
                <a:cubicBezTo>
                  <a:pt x="12216" y="6984"/>
                  <a:pt x="12606" y="6570"/>
                  <a:pt x="12586" y="6099"/>
                </a:cubicBezTo>
                <a:close/>
                <a:moveTo>
                  <a:pt x="5372" y="8067"/>
                </a:moveTo>
                <a:lnTo>
                  <a:pt x="5372" y="8067"/>
                </a:lnTo>
                <a:cubicBezTo>
                  <a:pt x="5372" y="8074"/>
                  <a:pt x="5366" y="8074"/>
                  <a:pt x="5366" y="8080"/>
                </a:cubicBezTo>
                <a:lnTo>
                  <a:pt x="5360" y="8080"/>
                </a:lnTo>
                <a:lnTo>
                  <a:pt x="5366" y="8074"/>
                </a:lnTo>
                <a:lnTo>
                  <a:pt x="5372" y="8067"/>
                </a:lnTo>
                <a:close/>
                <a:moveTo>
                  <a:pt x="14134" y="7303"/>
                </a:moveTo>
                <a:cubicBezTo>
                  <a:pt x="14140" y="7378"/>
                  <a:pt x="14140" y="7447"/>
                  <a:pt x="14128" y="7522"/>
                </a:cubicBezTo>
                <a:cubicBezTo>
                  <a:pt x="14096" y="7679"/>
                  <a:pt x="14003" y="7811"/>
                  <a:pt x="13884" y="7910"/>
                </a:cubicBezTo>
                <a:cubicBezTo>
                  <a:pt x="13614" y="8142"/>
                  <a:pt x="13237" y="8255"/>
                  <a:pt x="12907" y="8350"/>
                </a:cubicBezTo>
                <a:cubicBezTo>
                  <a:pt x="12350" y="8503"/>
                  <a:pt x="11772" y="8561"/>
                  <a:pt x="11195" y="8561"/>
                </a:cubicBezTo>
                <a:cubicBezTo>
                  <a:pt x="10946" y="8561"/>
                  <a:pt x="10696" y="8550"/>
                  <a:pt x="10449" y="8532"/>
                </a:cubicBezTo>
                <a:cubicBezTo>
                  <a:pt x="9615" y="8462"/>
                  <a:pt x="8788" y="8300"/>
                  <a:pt x="7967" y="8162"/>
                </a:cubicBezTo>
                <a:cubicBezTo>
                  <a:pt x="7547" y="8092"/>
                  <a:pt x="7134" y="8023"/>
                  <a:pt x="6720" y="7980"/>
                </a:cubicBezTo>
                <a:cubicBezTo>
                  <a:pt x="6558" y="7962"/>
                  <a:pt x="6394" y="7948"/>
                  <a:pt x="6231" y="7942"/>
                </a:cubicBezTo>
                <a:cubicBezTo>
                  <a:pt x="6219" y="7936"/>
                  <a:pt x="6213" y="7930"/>
                  <a:pt x="6200" y="7924"/>
                </a:cubicBezTo>
                <a:cubicBezTo>
                  <a:pt x="6187" y="7924"/>
                  <a:pt x="6181" y="7916"/>
                  <a:pt x="6168" y="7916"/>
                </a:cubicBezTo>
                <a:lnTo>
                  <a:pt x="6168" y="7904"/>
                </a:lnTo>
                <a:cubicBezTo>
                  <a:pt x="6168" y="7892"/>
                  <a:pt x="6168" y="7879"/>
                  <a:pt x="6175" y="7867"/>
                </a:cubicBezTo>
                <a:cubicBezTo>
                  <a:pt x="6219" y="7861"/>
                  <a:pt x="6263" y="7849"/>
                  <a:pt x="6306" y="7841"/>
                </a:cubicBezTo>
                <a:cubicBezTo>
                  <a:pt x="6570" y="7798"/>
                  <a:pt x="6839" y="7778"/>
                  <a:pt x="7108" y="7778"/>
                </a:cubicBezTo>
                <a:cubicBezTo>
                  <a:pt x="7146" y="7778"/>
                  <a:pt x="7183" y="7779"/>
                  <a:pt x="7221" y="7780"/>
                </a:cubicBezTo>
                <a:cubicBezTo>
                  <a:pt x="7816" y="7786"/>
                  <a:pt x="8412" y="7873"/>
                  <a:pt x="9002" y="7942"/>
                </a:cubicBezTo>
                <a:cubicBezTo>
                  <a:pt x="9594" y="8011"/>
                  <a:pt x="10186" y="8047"/>
                  <a:pt x="10778" y="8047"/>
                </a:cubicBezTo>
                <a:cubicBezTo>
                  <a:pt x="11382" y="8047"/>
                  <a:pt x="11984" y="8009"/>
                  <a:pt x="12586" y="7930"/>
                </a:cubicBezTo>
                <a:cubicBezTo>
                  <a:pt x="12756" y="7904"/>
                  <a:pt x="12919" y="7879"/>
                  <a:pt x="13087" y="7855"/>
                </a:cubicBezTo>
                <a:cubicBezTo>
                  <a:pt x="13251" y="7823"/>
                  <a:pt x="13413" y="7798"/>
                  <a:pt x="13576" y="7742"/>
                </a:cubicBezTo>
                <a:cubicBezTo>
                  <a:pt x="13802" y="7661"/>
                  <a:pt x="14021" y="7522"/>
                  <a:pt x="14134" y="7303"/>
                </a:cubicBezTo>
                <a:close/>
                <a:moveTo>
                  <a:pt x="2757" y="6195"/>
                </a:moveTo>
                <a:cubicBezTo>
                  <a:pt x="2794" y="6195"/>
                  <a:pt x="2835" y="6206"/>
                  <a:pt x="2878" y="6232"/>
                </a:cubicBezTo>
                <a:cubicBezTo>
                  <a:pt x="2853" y="6232"/>
                  <a:pt x="2841" y="6250"/>
                  <a:pt x="2847" y="6281"/>
                </a:cubicBezTo>
                <a:cubicBezTo>
                  <a:pt x="2884" y="6388"/>
                  <a:pt x="2890" y="6513"/>
                  <a:pt x="2904" y="6620"/>
                </a:cubicBezTo>
                <a:cubicBezTo>
                  <a:pt x="2916" y="6727"/>
                  <a:pt x="2928" y="6833"/>
                  <a:pt x="2934" y="6939"/>
                </a:cubicBezTo>
                <a:cubicBezTo>
                  <a:pt x="2960" y="7158"/>
                  <a:pt x="2979" y="7372"/>
                  <a:pt x="2997" y="7592"/>
                </a:cubicBezTo>
                <a:cubicBezTo>
                  <a:pt x="3029" y="8029"/>
                  <a:pt x="3054" y="8468"/>
                  <a:pt x="3066" y="8908"/>
                </a:cubicBezTo>
                <a:cubicBezTo>
                  <a:pt x="3066" y="9014"/>
                  <a:pt x="3072" y="9127"/>
                  <a:pt x="3072" y="9233"/>
                </a:cubicBezTo>
                <a:cubicBezTo>
                  <a:pt x="3054" y="9165"/>
                  <a:pt x="3041" y="9102"/>
                  <a:pt x="3023" y="9033"/>
                </a:cubicBezTo>
                <a:cubicBezTo>
                  <a:pt x="2972" y="8807"/>
                  <a:pt x="2928" y="8581"/>
                  <a:pt x="2884" y="8356"/>
                </a:cubicBezTo>
                <a:cubicBezTo>
                  <a:pt x="2809" y="7898"/>
                  <a:pt x="2753" y="7441"/>
                  <a:pt x="2722" y="6976"/>
                </a:cubicBezTo>
                <a:cubicBezTo>
                  <a:pt x="2702" y="6721"/>
                  <a:pt x="2702" y="6469"/>
                  <a:pt x="2678" y="6212"/>
                </a:cubicBezTo>
                <a:cubicBezTo>
                  <a:pt x="2702" y="6201"/>
                  <a:pt x="2729" y="6195"/>
                  <a:pt x="2757" y="6195"/>
                </a:cubicBezTo>
                <a:close/>
                <a:moveTo>
                  <a:pt x="1035" y="7961"/>
                </a:moveTo>
                <a:cubicBezTo>
                  <a:pt x="1104" y="7961"/>
                  <a:pt x="1174" y="7993"/>
                  <a:pt x="1230" y="8023"/>
                </a:cubicBezTo>
                <a:cubicBezTo>
                  <a:pt x="1412" y="8124"/>
                  <a:pt x="1580" y="8255"/>
                  <a:pt x="1750" y="8381"/>
                </a:cubicBezTo>
                <a:cubicBezTo>
                  <a:pt x="1913" y="8512"/>
                  <a:pt x="2077" y="8644"/>
                  <a:pt x="2227" y="8789"/>
                </a:cubicBezTo>
                <a:cubicBezTo>
                  <a:pt x="2402" y="8951"/>
                  <a:pt x="2565" y="9127"/>
                  <a:pt x="2716" y="9308"/>
                </a:cubicBezTo>
                <a:cubicBezTo>
                  <a:pt x="2746" y="9339"/>
                  <a:pt x="2772" y="9371"/>
                  <a:pt x="2797" y="9403"/>
                </a:cubicBezTo>
                <a:cubicBezTo>
                  <a:pt x="2784" y="9397"/>
                  <a:pt x="2772" y="9383"/>
                  <a:pt x="2766" y="9377"/>
                </a:cubicBezTo>
                <a:cubicBezTo>
                  <a:pt x="2621" y="9258"/>
                  <a:pt x="2477" y="9139"/>
                  <a:pt x="2326" y="9021"/>
                </a:cubicBezTo>
                <a:cubicBezTo>
                  <a:pt x="2031" y="8789"/>
                  <a:pt x="1725" y="8563"/>
                  <a:pt x="1418" y="8344"/>
                </a:cubicBezTo>
                <a:cubicBezTo>
                  <a:pt x="1331" y="8286"/>
                  <a:pt x="1249" y="8225"/>
                  <a:pt x="1161" y="8168"/>
                </a:cubicBezTo>
                <a:cubicBezTo>
                  <a:pt x="1079" y="8118"/>
                  <a:pt x="998" y="8055"/>
                  <a:pt x="911" y="8011"/>
                </a:cubicBezTo>
                <a:cubicBezTo>
                  <a:pt x="923" y="8005"/>
                  <a:pt x="929" y="7992"/>
                  <a:pt x="941" y="7986"/>
                </a:cubicBezTo>
                <a:cubicBezTo>
                  <a:pt x="971" y="7968"/>
                  <a:pt x="1003" y="7961"/>
                  <a:pt x="1035" y="7961"/>
                </a:cubicBezTo>
                <a:close/>
                <a:moveTo>
                  <a:pt x="2633" y="6244"/>
                </a:moveTo>
                <a:lnTo>
                  <a:pt x="2633" y="6244"/>
                </a:lnTo>
                <a:cubicBezTo>
                  <a:pt x="2621" y="6450"/>
                  <a:pt x="2633" y="6664"/>
                  <a:pt x="2647" y="6877"/>
                </a:cubicBezTo>
                <a:cubicBezTo>
                  <a:pt x="2659" y="7109"/>
                  <a:pt x="2678" y="7346"/>
                  <a:pt x="2702" y="7578"/>
                </a:cubicBezTo>
                <a:cubicBezTo>
                  <a:pt x="2760" y="8043"/>
                  <a:pt x="2835" y="8512"/>
                  <a:pt x="2934" y="8969"/>
                </a:cubicBezTo>
                <a:cubicBezTo>
                  <a:pt x="2960" y="9096"/>
                  <a:pt x="2991" y="9221"/>
                  <a:pt x="3023" y="9345"/>
                </a:cubicBezTo>
                <a:cubicBezTo>
                  <a:pt x="3035" y="9391"/>
                  <a:pt x="3041" y="9434"/>
                  <a:pt x="3054" y="9478"/>
                </a:cubicBezTo>
                <a:cubicBezTo>
                  <a:pt x="2791" y="8832"/>
                  <a:pt x="2615" y="8150"/>
                  <a:pt x="2546" y="7453"/>
                </a:cubicBezTo>
                <a:cubicBezTo>
                  <a:pt x="2520" y="7253"/>
                  <a:pt x="2508" y="7052"/>
                  <a:pt x="2508" y="6852"/>
                </a:cubicBezTo>
                <a:cubicBezTo>
                  <a:pt x="2502" y="6695"/>
                  <a:pt x="2490" y="6519"/>
                  <a:pt x="2546" y="6369"/>
                </a:cubicBezTo>
                <a:cubicBezTo>
                  <a:pt x="2565" y="6313"/>
                  <a:pt x="2596" y="6275"/>
                  <a:pt x="2633" y="6244"/>
                </a:cubicBezTo>
                <a:close/>
                <a:moveTo>
                  <a:pt x="2922" y="6262"/>
                </a:moveTo>
                <a:cubicBezTo>
                  <a:pt x="3047" y="6375"/>
                  <a:pt x="3078" y="6570"/>
                  <a:pt x="3110" y="6727"/>
                </a:cubicBezTo>
                <a:cubicBezTo>
                  <a:pt x="3266" y="7503"/>
                  <a:pt x="3272" y="8300"/>
                  <a:pt x="3211" y="9090"/>
                </a:cubicBezTo>
                <a:cubicBezTo>
                  <a:pt x="3197" y="9258"/>
                  <a:pt x="3179" y="9428"/>
                  <a:pt x="3160" y="9597"/>
                </a:cubicBezTo>
                <a:cubicBezTo>
                  <a:pt x="3148" y="9527"/>
                  <a:pt x="3130" y="9466"/>
                  <a:pt x="3116" y="9403"/>
                </a:cubicBezTo>
                <a:cubicBezTo>
                  <a:pt x="3116" y="8613"/>
                  <a:pt x="3066" y="7823"/>
                  <a:pt x="2991" y="7034"/>
                </a:cubicBezTo>
                <a:cubicBezTo>
                  <a:pt x="2985" y="6909"/>
                  <a:pt x="2972" y="6782"/>
                  <a:pt x="2960" y="6657"/>
                </a:cubicBezTo>
                <a:cubicBezTo>
                  <a:pt x="2942" y="6533"/>
                  <a:pt x="2916" y="6394"/>
                  <a:pt x="2922" y="6269"/>
                </a:cubicBezTo>
                <a:lnTo>
                  <a:pt x="2922" y="6262"/>
                </a:lnTo>
                <a:close/>
                <a:moveTo>
                  <a:pt x="885" y="8049"/>
                </a:moveTo>
                <a:cubicBezTo>
                  <a:pt x="955" y="8098"/>
                  <a:pt x="1030" y="8142"/>
                  <a:pt x="1105" y="8193"/>
                </a:cubicBezTo>
                <a:cubicBezTo>
                  <a:pt x="1180" y="8243"/>
                  <a:pt x="1255" y="8300"/>
                  <a:pt x="1337" y="8350"/>
                </a:cubicBezTo>
                <a:cubicBezTo>
                  <a:pt x="1487" y="8456"/>
                  <a:pt x="1637" y="8569"/>
                  <a:pt x="1788" y="8682"/>
                </a:cubicBezTo>
                <a:cubicBezTo>
                  <a:pt x="2089" y="8902"/>
                  <a:pt x="2370" y="9139"/>
                  <a:pt x="2647" y="9391"/>
                </a:cubicBezTo>
                <a:cubicBezTo>
                  <a:pt x="2728" y="9458"/>
                  <a:pt x="2803" y="9527"/>
                  <a:pt x="2878" y="9597"/>
                </a:cubicBezTo>
                <a:cubicBezTo>
                  <a:pt x="2904" y="9622"/>
                  <a:pt x="2928" y="9640"/>
                  <a:pt x="2948" y="9666"/>
                </a:cubicBezTo>
                <a:cubicBezTo>
                  <a:pt x="2320" y="9409"/>
                  <a:pt x="1750" y="9027"/>
                  <a:pt x="1287" y="8532"/>
                </a:cubicBezTo>
                <a:cubicBezTo>
                  <a:pt x="1143" y="8375"/>
                  <a:pt x="1016" y="8211"/>
                  <a:pt x="885" y="8049"/>
                </a:cubicBezTo>
                <a:close/>
                <a:moveTo>
                  <a:pt x="866" y="8080"/>
                </a:moveTo>
                <a:cubicBezTo>
                  <a:pt x="961" y="8231"/>
                  <a:pt x="1073" y="8368"/>
                  <a:pt x="1192" y="8500"/>
                </a:cubicBezTo>
                <a:cubicBezTo>
                  <a:pt x="1325" y="8644"/>
                  <a:pt x="1455" y="8775"/>
                  <a:pt x="1600" y="8908"/>
                </a:cubicBezTo>
                <a:cubicBezTo>
                  <a:pt x="1889" y="9165"/>
                  <a:pt x="2213" y="9383"/>
                  <a:pt x="2558" y="9559"/>
                </a:cubicBezTo>
                <a:cubicBezTo>
                  <a:pt x="2702" y="9634"/>
                  <a:pt x="2853" y="9709"/>
                  <a:pt x="3009" y="9767"/>
                </a:cubicBezTo>
                <a:cubicBezTo>
                  <a:pt x="2295" y="9660"/>
                  <a:pt x="1631" y="9296"/>
                  <a:pt x="1161" y="8744"/>
                </a:cubicBezTo>
                <a:cubicBezTo>
                  <a:pt x="1105" y="8676"/>
                  <a:pt x="1048" y="8601"/>
                  <a:pt x="992" y="8526"/>
                </a:cubicBezTo>
                <a:cubicBezTo>
                  <a:pt x="929" y="8437"/>
                  <a:pt x="860" y="8330"/>
                  <a:pt x="848" y="8217"/>
                </a:cubicBezTo>
                <a:cubicBezTo>
                  <a:pt x="842" y="8174"/>
                  <a:pt x="848" y="8124"/>
                  <a:pt x="866" y="8080"/>
                </a:cubicBezTo>
                <a:close/>
                <a:moveTo>
                  <a:pt x="5386" y="9452"/>
                </a:moveTo>
                <a:cubicBezTo>
                  <a:pt x="5410" y="9466"/>
                  <a:pt x="5429" y="9490"/>
                  <a:pt x="5441" y="9521"/>
                </a:cubicBezTo>
                <a:cubicBezTo>
                  <a:pt x="5461" y="9597"/>
                  <a:pt x="5461" y="9684"/>
                  <a:pt x="5461" y="9759"/>
                </a:cubicBezTo>
                <a:cubicBezTo>
                  <a:pt x="5467" y="9842"/>
                  <a:pt x="5461" y="9929"/>
                  <a:pt x="5453" y="10010"/>
                </a:cubicBezTo>
                <a:cubicBezTo>
                  <a:pt x="5416" y="10343"/>
                  <a:pt x="5323" y="10662"/>
                  <a:pt x="5190" y="10970"/>
                </a:cubicBezTo>
                <a:cubicBezTo>
                  <a:pt x="5129" y="11101"/>
                  <a:pt x="5065" y="11226"/>
                  <a:pt x="4996" y="11352"/>
                </a:cubicBezTo>
                <a:cubicBezTo>
                  <a:pt x="5085" y="11083"/>
                  <a:pt x="5147" y="10800"/>
                  <a:pt x="5210" y="10519"/>
                </a:cubicBezTo>
                <a:cubicBezTo>
                  <a:pt x="5279" y="10167"/>
                  <a:pt x="5323" y="9810"/>
                  <a:pt x="5386" y="9458"/>
                </a:cubicBezTo>
                <a:lnTo>
                  <a:pt x="5386" y="9452"/>
                </a:lnTo>
                <a:close/>
                <a:moveTo>
                  <a:pt x="5323" y="9440"/>
                </a:moveTo>
                <a:cubicBezTo>
                  <a:pt x="5323" y="9440"/>
                  <a:pt x="5317" y="9446"/>
                  <a:pt x="5317" y="9452"/>
                </a:cubicBezTo>
                <a:cubicBezTo>
                  <a:pt x="5303" y="9804"/>
                  <a:pt x="5235" y="10155"/>
                  <a:pt x="5166" y="10499"/>
                </a:cubicBezTo>
                <a:cubicBezTo>
                  <a:pt x="5097" y="10832"/>
                  <a:pt x="5010" y="11164"/>
                  <a:pt x="4927" y="11489"/>
                </a:cubicBezTo>
                <a:cubicBezTo>
                  <a:pt x="4915" y="11376"/>
                  <a:pt x="4903" y="11271"/>
                  <a:pt x="4897" y="11158"/>
                </a:cubicBezTo>
                <a:cubicBezTo>
                  <a:pt x="4897" y="10988"/>
                  <a:pt x="4903" y="10819"/>
                  <a:pt x="4915" y="10656"/>
                </a:cubicBezTo>
                <a:cubicBezTo>
                  <a:pt x="4947" y="10311"/>
                  <a:pt x="5022" y="9979"/>
                  <a:pt x="5141" y="9660"/>
                </a:cubicBezTo>
                <a:cubicBezTo>
                  <a:pt x="5166" y="9591"/>
                  <a:pt x="5198" y="9503"/>
                  <a:pt x="5259" y="9458"/>
                </a:cubicBezTo>
                <a:cubicBezTo>
                  <a:pt x="5279" y="9446"/>
                  <a:pt x="5303" y="9440"/>
                  <a:pt x="5323" y="9440"/>
                </a:cubicBezTo>
                <a:close/>
                <a:moveTo>
                  <a:pt x="7622" y="10455"/>
                </a:moveTo>
                <a:lnTo>
                  <a:pt x="7622" y="10455"/>
                </a:lnTo>
                <a:cubicBezTo>
                  <a:pt x="7597" y="10487"/>
                  <a:pt x="7573" y="10519"/>
                  <a:pt x="7541" y="10543"/>
                </a:cubicBezTo>
                <a:cubicBezTo>
                  <a:pt x="7409" y="10650"/>
                  <a:pt x="7258" y="10737"/>
                  <a:pt x="7116" y="10825"/>
                </a:cubicBezTo>
                <a:cubicBezTo>
                  <a:pt x="6607" y="11138"/>
                  <a:pt x="6049" y="11376"/>
                  <a:pt x="5479" y="11552"/>
                </a:cubicBezTo>
                <a:cubicBezTo>
                  <a:pt x="6049" y="11308"/>
                  <a:pt x="6601" y="11032"/>
                  <a:pt x="7140" y="10731"/>
                </a:cubicBezTo>
                <a:cubicBezTo>
                  <a:pt x="7304" y="10643"/>
                  <a:pt x="7460" y="10549"/>
                  <a:pt x="7622" y="10455"/>
                </a:cubicBezTo>
                <a:close/>
                <a:moveTo>
                  <a:pt x="7648" y="10343"/>
                </a:moveTo>
                <a:lnTo>
                  <a:pt x="7648" y="10349"/>
                </a:lnTo>
                <a:cubicBezTo>
                  <a:pt x="7642" y="10349"/>
                  <a:pt x="7634" y="10355"/>
                  <a:pt x="7628" y="10355"/>
                </a:cubicBezTo>
                <a:cubicBezTo>
                  <a:pt x="7003" y="10750"/>
                  <a:pt x="6356" y="11101"/>
                  <a:pt x="5687" y="11414"/>
                </a:cubicBezTo>
                <a:cubicBezTo>
                  <a:pt x="5529" y="11483"/>
                  <a:pt x="5378" y="11552"/>
                  <a:pt x="5222" y="11621"/>
                </a:cubicBezTo>
                <a:cubicBezTo>
                  <a:pt x="5792" y="11220"/>
                  <a:pt x="6401" y="10875"/>
                  <a:pt x="7040" y="10586"/>
                </a:cubicBezTo>
                <a:cubicBezTo>
                  <a:pt x="7240" y="10505"/>
                  <a:pt x="7434" y="10424"/>
                  <a:pt x="7634" y="10349"/>
                </a:cubicBezTo>
                <a:cubicBezTo>
                  <a:pt x="7642" y="10349"/>
                  <a:pt x="7648" y="10343"/>
                  <a:pt x="7648" y="10343"/>
                </a:cubicBezTo>
                <a:close/>
                <a:moveTo>
                  <a:pt x="7535" y="10242"/>
                </a:moveTo>
                <a:cubicBezTo>
                  <a:pt x="7573" y="10242"/>
                  <a:pt x="7604" y="10255"/>
                  <a:pt x="7622" y="10273"/>
                </a:cubicBezTo>
                <a:cubicBezTo>
                  <a:pt x="7616" y="10273"/>
                  <a:pt x="7610" y="10273"/>
                  <a:pt x="7604" y="10279"/>
                </a:cubicBezTo>
                <a:cubicBezTo>
                  <a:pt x="6902" y="10556"/>
                  <a:pt x="6231" y="10895"/>
                  <a:pt x="5598" y="11308"/>
                </a:cubicBezTo>
                <a:cubicBezTo>
                  <a:pt x="5429" y="11421"/>
                  <a:pt x="5265" y="11540"/>
                  <a:pt x="5103" y="11659"/>
                </a:cubicBezTo>
                <a:cubicBezTo>
                  <a:pt x="5091" y="11659"/>
                  <a:pt x="5085" y="11659"/>
                  <a:pt x="5071" y="11665"/>
                </a:cubicBezTo>
                <a:cubicBezTo>
                  <a:pt x="5548" y="11251"/>
                  <a:pt x="6069" y="10887"/>
                  <a:pt x="6633" y="10606"/>
                </a:cubicBezTo>
                <a:cubicBezTo>
                  <a:pt x="6777" y="10531"/>
                  <a:pt x="6934" y="10461"/>
                  <a:pt x="7084" y="10392"/>
                </a:cubicBezTo>
                <a:cubicBezTo>
                  <a:pt x="7165" y="10361"/>
                  <a:pt x="7240" y="10331"/>
                  <a:pt x="7322" y="10305"/>
                </a:cubicBezTo>
                <a:cubicBezTo>
                  <a:pt x="7391" y="10279"/>
                  <a:pt x="7460" y="10248"/>
                  <a:pt x="7535" y="10242"/>
                </a:cubicBezTo>
                <a:close/>
                <a:moveTo>
                  <a:pt x="1267" y="10774"/>
                </a:moveTo>
                <a:cubicBezTo>
                  <a:pt x="1287" y="10774"/>
                  <a:pt x="1305" y="10782"/>
                  <a:pt x="1325" y="10788"/>
                </a:cubicBezTo>
                <a:cubicBezTo>
                  <a:pt x="1406" y="10825"/>
                  <a:pt x="1449" y="10919"/>
                  <a:pt x="1481" y="11000"/>
                </a:cubicBezTo>
                <a:cubicBezTo>
                  <a:pt x="1525" y="11120"/>
                  <a:pt x="1556" y="11251"/>
                  <a:pt x="1580" y="11376"/>
                </a:cubicBezTo>
                <a:cubicBezTo>
                  <a:pt x="1643" y="11639"/>
                  <a:pt x="1687" y="11910"/>
                  <a:pt x="1719" y="12179"/>
                </a:cubicBezTo>
                <a:cubicBezTo>
                  <a:pt x="1768" y="12630"/>
                  <a:pt x="1788" y="13082"/>
                  <a:pt x="1794" y="13533"/>
                </a:cubicBezTo>
                <a:cubicBezTo>
                  <a:pt x="1782" y="13426"/>
                  <a:pt x="1762" y="13325"/>
                  <a:pt x="1744" y="13226"/>
                </a:cubicBezTo>
                <a:cubicBezTo>
                  <a:pt x="1713" y="13025"/>
                  <a:pt x="1675" y="12825"/>
                  <a:pt x="1643" y="12630"/>
                </a:cubicBezTo>
                <a:cubicBezTo>
                  <a:pt x="1574" y="12229"/>
                  <a:pt x="1493" y="11835"/>
                  <a:pt x="1412" y="11433"/>
                </a:cubicBezTo>
                <a:cubicBezTo>
                  <a:pt x="1386" y="11320"/>
                  <a:pt x="1362" y="11208"/>
                  <a:pt x="1343" y="11095"/>
                </a:cubicBezTo>
                <a:cubicBezTo>
                  <a:pt x="1317" y="10988"/>
                  <a:pt x="1305" y="10875"/>
                  <a:pt x="1267" y="10774"/>
                </a:cubicBezTo>
                <a:close/>
                <a:moveTo>
                  <a:pt x="1204" y="10788"/>
                </a:moveTo>
                <a:cubicBezTo>
                  <a:pt x="1218" y="10887"/>
                  <a:pt x="1249" y="10982"/>
                  <a:pt x="1267" y="11083"/>
                </a:cubicBezTo>
                <a:cubicBezTo>
                  <a:pt x="1293" y="11176"/>
                  <a:pt x="1317" y="11277"/>
                  <a:pt x="1337" y="11376"/>
                </a:cubicBezTo>
                <a:cubicBezTo>
                  <a:pt x="1386" y="11572"/>
                  <a:pt x="1424" y="11772"/>
                  <a:pt x="1461" y="11972"/>
                </a:cubicBezTo>
                <a:cubicBezTo>
                  <a:pt x="1543" y="12367"/>
                  <a:pt x="1612" y="12761"/>
                  <a:pt x="1675" y="13157"/>
                </a:cubicBezTo>
                <a:cubicBezTo>
                  <a:pt x="1701" y="13307"/>
                  <a:pt x="1719" y="13464"/>
                  <a:pt x="1744" y="13614"/>
                </a:cubicBezTo>
                <a:cubicBezTo>
                  <a:pt x="1738" y="13608"/>
                  <a:pt x="1738" y="13602"/>
                  <a:pt x="1738" y="13602"/>
                </a:cubicBezTo>
                <a:cubicBezTo>
                  <a:pt x="1531" y="13106"/>
                  <a:pt x="1362" y="12605"/>
                  <a:pt x="1242" y="12084"/>
                </a:cubicBezTo>
                <a:cubicBezTo>
                  <a:pt x="1180" y="11827"/>
                  <a:pt x="1129" y="11572"/>
                  <a:pt x="1091" y="11308"/>
                </a:cubicBezTo>
                <a:cubicBezTo>
                  <a:pt x="1073" y="11188"/>
                  <a:pt x="1042" y="11051"/>
                  <a:pt x="1079" y="10932"/>
                </a:cubicBezTo>
                <a:cubicBezTo>
                  <a:pt x="1105" y="10869"/>
                  <a:pt x="1149" y="10812"/>
                  <a:pt x="1204" y="10788"/>
                </a:cubicBezTo>
                <a:close/>
                <a:moveTo>
                  <a:pt x="151" y="12348"/>
                </a:moveTo>
                <a:cubicBezTo>
                  <a:pt x="415" y="12680"/>
                  <a:pt x="709" y="12987"/>
                  <a:pt x="998" y="13294"/>
                </a:cubicBezTo>
                <a:cubicBezTo>
                  <a:pt x="1149" y="13444"/>
                  <a:pt x="1293" y="13608"/>
                  <a:pt x="1443" y="13759"/>
                </a:cubicBezTo>
                <a:lnTo>
                  <a:pt x="1594" y="13909"/>
                </a:lnTo>
                <a:cubicBezTo>
                  <a:pt x="1137" y="13640"/>
                  <a:pt x="723" y="13288"/>
                  <a:pt x="390" y="12874"/>
                </a:cubicBezTo>
                <a:cubicBezTo>
                  <a:pt x="339" y="12812"/>
                  <a:pt x="290" y="12749"/>
                  <a:pt x="246" y="12686"/>
                </a:cubicBezTo>
                <a:cubicBezTo>
                  <a:pt x="202" y="12630"/>
                  <a:pt x="159" y="12567"/>
                  <a:pt x="133" y="12492"/>
                </a:cubicBezTo>
                <a:cubicBezTo>
                  <a:pt x="121" y="12442"/>
                  <a:pt x="121" y="12385"/>
                  <a:pt x="151" y="12348"/>
                </a:cubicBezTo>
                <a:close/>
                <a:moveTo>
                  <a:pt x="290" y="12284"/>
                </a:moveTo>
                <a:cubicBezTo>
                  <a:pt x="333" y="12284"/>
                  <a:pt x="377" y="12293"/>
                  <a:pt x="415" y="12304"/>
                </a:cubicBezTo>
                <a:cubicBezTo>
                  <a:pt x="565" y="12354"/>
                  <a:pt x="697" y="12480"/>
                  <a:pt x="804" y="12599"/>
                </a:cubicBezTo>
                <a:cubicBezTo>
                  <a:pt x="917" y="12724"/>
                  <a:pt x="1024" y="12862"/>
                  <a:pt x="1123" y="13000"/>
                </a:cubicBezTo>
                <a:cubicBezTo>
                  <a:pt x="1249" y="13163"/>
                  <a:pt x="1374" y="13331"/>
                  <a:pt x="1493" y="13501"/>
                </a:cubicBezTo>
                <a:cubicBezTo>
                  <a:pt x="1550" y="13589"/>
                  <a:pt x="1612" y="13677"/>
                  <a:pt x="1669" y="13765"/>
                </a:cubicBezTo>
                <a:cubicBezTo>
                  <a:pt x="1713" y="13828"/>
                  <a:pt x="1750" y="13889"/>
                  <a:pt x="1794" y="13947"/>
                </a:cubicBezTo>
                <a:cubicBezTo>
                  <a:pt x="1800" y="13953"/>
                  <a:pt x="1800" y="13959"/>
                  <a:pt x="1800" y="13965"/>
                </a:cubicBezTo>
                <a:cubicBezTo>
                  <a:pt x="1806" y="13984"/>
                  <a:pt x="1806" y="13996"/>
                  <a:pt x="1806" y="14008"/>
                </a:cubicBezTo>
                <a:lnTo>
                  <a:pt x="1806" y="14016"/>
                </a:lnTo>
                <a:cubicBezTo>
                  <a:pt x="1776" y="13990"/>
                  <a:pt x="1750" y="13965"/>
                  <a:pt x="1725" y="13941"/>
                </a:cubicBezTo>
                <a:cubicBezTo>
                  <a:pt x="1643" y="13865"/>
                  <a:pt x="1568" y="13790"/>
                  <a:pt x="1487" y="13715"/>
                </a:cubicBezTo>
                <a:cubicBezTo>
                  <a:pt x="1337" y="13557"/>
                  <a:pt x="1180" y="13414"/>
                  <a:pt x="1030" y="13256"/>
                </a:cubicBezTo>
                <a:cubicBezTo>
                  <a:pt x="735" y="12949"/>
                  <a:pt x="460" y="12630"/>
                  <a:pt x="171" y="12324"/>
                </a:cubicBezTo>
                <a:cubicBezTo>
                  <a:pt x="177" y="12316"/>
                  <a:pt x="189" y="12304"/>
                  <a:pt x="208" y="12298"/>
                </a:cubicBezTo>
                <a:cubicBezTo>
                  <a:pt x="233" y="12288"/>
                  <a:pt x="261" y="12284"/>
                  <a:pt x="290" y="12284"/>
                </a:cubicBezTo>
                <a:close/>
                <a:moveTo>
                  <a:pt x="2427" y="14974"/>
                </a:moveTo>
                <a:lnTo>
                  <a:pt x="2433" y="14980"/>
                </a:lnTo>
                <a:lnTo>
                  <a:pt x="2427" y="14980"/>
                </a:lnTo>
                <a:lnTo>
                  <a:pt x="2427" y="14974"/>
                </a:lnTo>
                <a:close/>
                <a:moveTo>
                  <a:pt x="4652" y="1"/>
                </a:moveTo>
                <a:cubicBezTo>
                  <a:pt x="4495" y="1"/>
                  <a:pt x="4336" y="34"/>
                  <a:pt x="4188" y="77"/>
                </a:cubicBezTo>
                <a:cubicBezTo>
                  <a:pt x="3937" y="140"/>
                  <a:pt x="3694" y="227"/>
                  <a:pt x="3448" y="314"/>
                </a:cubicBezTo>
                <a:cubicBezTo>
                  <a:pt x="2972" y="502"/>
                  <a:pt x="2508" y="742"/>
                  <a:pt x="2077" y="1023"/>
                </a:cubicBezTo>
                <a:cubicBezTo>
                  <a:pt x="1750" y="1237"/>
                  <a:pt x="1424" y="1506"/>
                  <a:pt x="1236" y="1862"/>
                </a:cubicBezTo>
                <a:cubicBezTo>
                  <a:pt x="1149" y="2038"/>
                  <a:pt x="1099" y="2232"/>
                  <a:pt x="1105" y="2434"/>
                </a:cubicBezTo>
                <a:cubicBezTo>
                  <a:pt x="1111" y="2665"/>
                  <a:pt x="1204" y="2891"/>
                  <a:pt x="1317" y="3097"/>
                </a:cubicBezTo>
                <a:cubicBezTo>
                  <a:pt x="1449" y="3311"/>
                  <a:pt x="1612" y="3505"/>
                  <a:pt x="1776" y="3687"/>
                </a:cubicBezTo>
                <a:cubicBezTo>
                  <a:pt x="1950" y="3881"/>
                  <a:pt x="2132" y="4069"/>
                  <a:pt x="2320" y="4257"/>
                </a:cubicBezTo>
                <a:cubicBezTo>
                  <a:pt x="2684" y="4621"/>
                  <a:pt x="3054" y="4977"/>
                  <a:pt x="3411" y="5347"/>
                </a:cubicBezTo>
                <a:cubicBezTo>
                  <a:pt x="4107" y="6074"/>
                  <a:pt x="4753" y="6895"/>
                  <a:pt x="5047" y="7867"/>
                </a:cubicBezTo>
                <a:cubicBezTo>
                  <a:pt x="5077" y="7980"/>
                  <a:pt x="5109" y="8098"/>
                  <a:pt x="5141" y="8217"/>
                </a:cubicBezTo>
                <a:cubicBezTo>
                  <a:pt x="4577" y="9145"/>
                  <a:pt x="4076" y="10111"/>
                  <a:pt x="3656" y="11113"/>
                </a:cubicBezTo>
                <a:cubicBezTo>
                  <a:pt x="3260" y="12053"/>
                  <a:pt x="2934" y="13013"/>
                  <a:pt x="2671" y="13996"/>
                </a:cubicBezTo>
                <a:cubicBezTo>
                  <a:pt x="2690" y="13614"/>
                  <a:pt x="2716" y="13232"/>
                  <a:pt x="2760" y="12850"/>
                </a:cubicBezTo>
                <a:cubicBezTo>
                  <a:pt x="2809" y="12436"/>
                  <a:pt x="2872" y="12029"/>
                  <a:pt x="2942" y="11615"/>
                </a:cubicBezTo>
                <a:cubicBezTo>
                  <a:pt x="3072" y="10800"/>
                  <a:pt x="3223" y="9979"/>
                  <a:pt x="3304" y="9157"/>
                </a:cubicBezTo>
                <a:cubicBezTo>
                  <a:pt x="3379" y="8338"/>
                  <a:pt x="3379" y="7503"/>
                  <a:pt x="3211" y="6689"/>
                </a:cubicBezTo>
                <a:cubicBezTo>
                  <a:pt x="3179" y="6513"/>
                  <a:pt x="3142" y="6313"/>
                  <a:pt x="2997" y="6187"/>
                </a:cubicBezTo>
                <a:cubicBezTo>
                  <a:pt x="2930" y="6124"/>
                  <a:pt x="2841" y="6088"/>
                  <a:pt x="2753" y="6088"/>
                </a:cubicBezTo>
                <a:cubicBezTo>
                  <a:pt x="2692" y="6088"/>
                  <a:pt x="2631" y="6105"/>
                  <a:pt x="2577" y="6143"/>
                </a:cubicBezTo>
                <a:cubicBezTo>
                  <a:pt x="2465" y="6224"/>
                  <a:pt x="2421" y="6382"/>
                  <a:pt x="2402" y="6519"/>
                </a:cubicBezTo>
                <a:cubicBezTo>
                  <a:pt x="2383" y="6701"/>
                  <a:pt x="2395" y="6895"/>
                  <a:pt x="2408" y="7083"/>
                </a:cubicBezTo>
                <a:cubicBezTo>
                  <a:pt x="2445" y="7849"/>
                  <a:pt x="2603" y="8619"/>
                  <a:pt x="2872" y="9339"/>
                </a:cubicBezTo>
                <a:cubicBezTo>
                  <a:pt x="2853" y="9321"/>
                  <a:pt x="2835" y="9296"/>
                  <a:pt x="2821" y="9278"/>
                </a:cubicBezTo>
                <a:cubicBezTo>
                  <a:pt x="2678" y="9102"/>
                  <a:pt x="2520" y="8932"/>
                  <a:pt x="2358" y="8775"/>
                </a:cubicBezTo>
                <a:cubicBezTo>
                  <a:pt x="2195" y="8613"/>
                  <a:pt x="2025" y="8462"/>
                  <a:pt x="1843" y="8318"/>
                </a:cubicBezTo>
                <a:cubicBezTo>
                  <a:pt x="1669" y="8180"/>
                  <a:pt x="1487" y="8043"/>
                  <a:pt x="1287" y="7930"/>
                </a:cubicBezTo>
                <a:cubicBezTo>
                  <a:pt x="1214" y="7892"/>
                  <a:pt x="1125" y="7852"/>
                  <a:pt x="1036" y="7852"/>
                </a:cubicBezTo>
                <a:cubicBezTo>
                  <a:pt x="1023" y="7852"/>
                  <a:pt x="1011" y="7853"/>
                  <a:pt x="998" y="7855"/>
                </a:cubicBezTo>
                <a:cubicBezTo>
                  <a:pt x="897" y="7867"/>
                  <a:pt x="822" y="7930"/>
                  <a:pt x="779" y="8011"/>
                </a:cubicBezTo>
                <a:cubicBezTo>
                  <a:pt x="666" y="8225"/>
                  <a:pt x="798" y="8443"/>
                  <a:pt x="923" y="8619"/>
                </a:cubicBezTo>
                <a:cubicBezTo>
                  <a:pt x="1155" y="8945"/>
                  <a:pt x="1461" y="9227"/>
                  <a:pt x="1800" y="9440"/>
                </a:cubicBezTo>
                <a:cubicBezTo>
                  <a:pt x="2189" y="9684"/>
                  <a:pt x="2627" y="9842"/>
                  <a:pt x="3078" y="9897"/>
                </a:cubicBezTo>
                <a:cubicBezTo>
                  <a:pt x="3098" y="9897"/>
                  <a:pt x="3116" y="9891"/>
                  <a:pt x="3130" y="9885"/>
                </a:cubicBezTo>
                <a:lnTo>
                  <a:pt x="3130" y="9885"/>
                </a:lnTo>
                <a:cubicBezTo>
                  <a:pt x="3060" y="10406"/>
                  <a:pt x="2972" y="10925"/>
                  <a:pt x="2884" y="11445"/>
                </a:cubicBezTo>
                <a:cubicBezTo>
                  <a:pt x="2760" y="12229"/>
                  <a:pt x="2627" y="13019"/>
                  <a:pt x="2621" y="13814"/>
                </a:cubicBezTo>
                <a:cubicBezTo>
                  <a:pt x="2621" y="13909"/>
                  <a:pt x="2627" y="14002"/>
                  <a:pt x="2633" y="14097"/>
                </a:cubicBezTo>
                <a:cubicBezTo>
                  <a:pt x="2633" y="14103"/>
                  <a:pt x="2633" y="14103"/>
                  <a:pt x="2641" y="14109"/>
                </a:cubicBezTo>
                <a:cubicBezTo>
                  <a:pt x="2596" y="14279"/>
                  <a:pt x="2552" y="14454"/>
                  <a:pt x="2508" y="14623"/>
                </a:cubicBezTo>
                <a:cubicBezTo>
                  <a:pt x="2490" y="14699"/>
                  <a:pt x="2477" y="14780"/>
                  <a:pt x="2459" y="14855"/>
                </a:cubicBezTo>
                <a:cubicBezTo>
                  <a:pt x="2445" y="14881"/>
                  <a:pt x="2427" y="14911"/>
                  <a:pt x="2415" y="14942"/>
                </a:cubicBezTo>
                <a:cubicBezTo>
                  <a:pt x="2364" y="14843"/>
                  <a:pt x="2308" y="14748"/>
                  <a:pt x="2251" y="14655"/>
                </a:cubicBezTo>
                <a:cubicBezTo>
                  <a:pt x="2189" y="14542"/>
                  <a:pt x="2126" y="14429"/>
                  <a:pt x="2069" y="14317"/>
                </a:cubicBezTo>
                <a:cubicBezTo>
                  <a:pt x="2007" y="14196"/>
                  <a:pt x="1950" y="14077"/>
                  <a:pt x="1895" y="13959"/>
                </a:cubicBezTo>
                <a:cubicBezTo>
                  <a:pt x="1889" y="13383"/>
                  <a:pt x="1875" y="12812"/>
                  <a:pt x="1813" y="12241"/>
                </a:cubicBezTo>
                <a:cubicBezTo>
                  <a:pt x="1782" y="11954"/>
                  <a:pt x="1738" y="11671"/>
                  <a:pt x="1669" y="11390"/>
                </a:cubicBezTo>
                <a:cubicBezTo>
                  <a:pt x="1637" y="11257"/>
                  <a:pt x="1606" y="11120"/>
                  <a:pt x="1568" y="10994"/>
                </a:cubicBezTo>
                <a:cubicBezTo>
                  <a:pt x="1537" y="10907"/>
                  <a:pt x="1493" y="10819"/>
                  <a:pt x="1424" y="10756"/>
                </a:cubicBezTo>
                <a:cubicBezTo>
                  <a:pt x="1375" y="10711"/>
                  <a:pt x="1320" y="10691"/>
                  <a:pt x="1267" y="10691"/>
                </a:cubicBezTo>
                <a:cubicBezTo>
                  <a:pt x="1144" y="10691"/>
                  <a:pt x="1027" y="10796"/>
                  <a:pt x="992" y="10932"/>
                </a:cubicBezTo>
                <a:cubicBezTo>
                  <a:pt x="961" y="11057"/>
                  <a:pt x="986" y="11196"/>
                  <a:pt x="1004" y="11320"/>
                </a:cubicBezTo>
                <a:cubicBezTo>
                  <a:pt x="1024" y="11465"/>
                  <a:pt x="1048" y="11602"/>
                  <a:pt x="1079" y="11740"/>
                </a:cubicBezTo>
                <a:cubicBezTo>
                  <a:pt x="1186" y="12292"/>
                  <a:pt x="1343" y="12831"/>
                  <a:pt x="1543" y="13357"/>
                </a:cubicBezTo>
                <a:cubicBezTo>
                  <a:pt x="1568" y="13420"/>
                  <a:pt x="1600" y="13489"/>
                  <a:pt x="1625" y="13557"/>
                </a:cubicBezTo>
                <a:cubicBezTo>
                  <a:pt x="1606" y="13533"/>
                  <a:pt x="1588" y="13507"/>
                  <a:pt x="1568" y="13482"/>
                </a:cubicBezTo>
                <a:cubicBezTo>
                  <a:pt x="1455" y="13313"/>
                  <a:pt x="1337" y="13151"/>
                  <a:pt x="1212" y="12981"/>
                </a:cubicBezTo>
                <a:cubicBezTo>
                  <a:pt x="1099" y="12831"/>
                  <a:pt x="986" y="12674"/>
                  <a:pt x="854" y="12530"/>
                </a:cubicBezTo>
                <a:cubicBezTo>
                  <a:pt x="741" y="12411"/>
                  <a:pt x="610" y="12292"/>
                  <a:pt x="452" y="12235"/>
                </a:cubicBezTo>
                <a:cubicBezTo>
                  <a:pt x="406" y="12218"/>
                  <a:pt x="352" y="12207"/>
                  <a:pt x="298" y="12207"/>
                </a:cubicBezTo>
                <a:cubicBezTo>
                  <a:pt x="215" y="12207"/>
                  <a:pt x="133" y="12234"/>
                  <a:pt x="84" y="12310"/>
                </a:cubicBezTo>
                <a:cubicBezTo>
                  <a:pt x="1" y="12436"/>
                  <a:pt x="90" y="12593"/>
                  <a:pt x="165" y="12700"/>
                </a:cubicBezTo>
                <a:cubicBezTo>
                  <a:pt x="371" y="12987"/>
                  <a:pt x="610" y="13250"/>
                  <a:pt x="873" y="13482"/>
                </a:cubicBezTo>
                <a:cubicBezTo>
                  <a:pt x="1149" y="13727"/>
                  <a:pt x="1455" y="13933"/>
                  <a:pt x="1788" y="14103"/>
                </a:cubicBezTo>
                <a:cubicBezTo>
                  <a:pt x="1819" y="14135"/>
                  <a:pt x="1851" y="14172"/>
                  <a:pt x="1895" y="14190"/>
                </a:cubicBezTo>
                <a:lnTo>
                  <a:pt x="1913" y="14190"/>
                </a:lnTo>
                <a:cubicBezTo>
                  <a:pt x="1913" y="14196"/>
                  <a:pt x="1919" y="14210"/>
                  <a:pt x="1926" y="14216"/>
                </a:cubicBezTo>
                <a:cubicBezTo>
                  <a:pt x="1994" y="14354"/>
                  <a:pt x="2069" y="14491"/>
                  <a:pt x="2144" y="14629"/>
                </a:cubicBezTo>
                <a:cubicBezTo>
                  <a:pt x="2220" y="14768"/>
                  <a:pt x="2295" y="14918"/>
                  <a:pt x="2408" y="15031"/>
                </a:cubicBezTo>
                <a:cubicBezTo>
                  <a:pt x="2408" y="15037"/>
                  <a:pt x="2415" y="15037"/>
                  <a:pt x="2421" y="15037"/>
                </a:cubicBezTo>
                <a:cubicBezTo>
                  <a:pt x="2182" y="16114"/>
                  <a:pt x="2031" y="17205"/>
                  <a:pt x="1982" y="18303"/>
                </a:cubicBezTo>
                <a:cubicBezTo>
                  <a:pt x="1976" y="18459"/>
                  <a:pt x="1970" y="18609"/>
                  <a:pt x="1964" y="18760"/>
                </a:cubicBezTo>
                <a:cubicBezTo>
                  <a:pt x="1964" y="18777"/>
                  <a:pt x="1977" y="18787"/>
                  <a:pt x="1989" y="18787"/>
                </a:cubicBezTo>
                <a:cubicBezTo>
                  <a:pt x="1998" y="18787"/>
                  <a:pt x="2007" y="18780"/>
                  <a:pt x="2007" y="18766"/>
                </a:cubicBezTo>
                <a:cubicBezTo>
                  <a:pt x="2069" y="17519"/>
                  <a:pt x="2245" y="16278"/>
                  <a:pt x="2508" y="15055"/>
                </a:cubicBezTo>
                <a:cubicBezTo>
                  <a:pt x="2528" y="14968"/>
                  <a:pt x="2546" y="14887"/>
                  <a:pt x="2565" y="14798"/>
                </a:cubicBezTo>
                <a:cubicBezTo>
                  <a:pt x="2716" y="14572"/>
                  <a:pt x="2853" y="14341"/>
                  <a:pt x="2997" y="14115"/>
                </a:cubicBezTo>
                <a:cubicBezTo>
                  <a:pt x="3191" y="13828"/>
                  <a:pt x="3385" y="13545"/>
                  <a:pt x="3593" y="13270"/>
                </a:cubicBezTo>
                <a:cubicBezTo>
                  <a:pt x="3906" y="12856"/>
                  <a:pt x="4250" y="12454"/>
                  <a:pt x="4620" y="12084"/>
                </a:cubicBezTo>
                <a:cubicBezTo>
                  <a:pt x="4624" y="12086"/>
                  <a:pt x="4627" y="12087"/>
                  <a:pt x="4631" y="12087"/>
                </a:cubicBezTo>
                <a:cubicBezTo>
                  <a:pt x="4640" y="12087"/>
                  <a:pt x="4647" y="12081"/>
                  <a:pt x="4652" y="12072"/>
                </a:cubicBezTo>
                <a:cubicBezTo>
                  <a:pt x="4664" y="12060"/>
                  <a:pt x="4671" y="12041"/>
                  <a:pt x="4683" y="12023"/>
                </a:cubicBezTo>
                <a:cubicBezTo>
                  <a:pt x="4753" y="11960"/>
                  <a:pt x="4814" y="11896"/>
                  <a:pt x="4883" y="11835"/>
                </a:cubicBezTo>
                <a:lnTo>
                  <a:pt x="4889" y="11835"/>
                </a:lnTo>
                <a:cubicBezTo>
                  <a:pt x="5629" y="11677"/>
                  <a:pt x="6344" y="11402"/>
                  <a:pt x="6995" y="11032"/>
                </a:cubicBezTo>
                <a:cubicBezTo>
                  <a:pt x="7159" y="10938"/>
                  <a:pt x="7316" y="10838"/>
                  <a:pt x="7472" y="10737"/>
                </a:cubicBezTo>
                <a:cubicBezTo>
                  <a:pt x="7597" y="10650"/>
                  <a:pt x="7747" y="10556"/>
                  <a:pt x="7767" y="10392"/>
                </a:cubicBezTo>
                <a:cubicBezTo>
                  <a:pt x="7784" y="10245"/>
                  <a:pt x="7690" y="10123"/>
                  <a:pt x="7546" y="10123"/>
                </a:cubicBezTo>
                <a:cubicBezTo>
                  <a:pt x="7542" y="10123"/>
                  <a:pt x="7539" y="10123"/>
                  <a:pt x="7535" y="10123"/>
                </a:cubicBezTo>
                <a:cubicBezTo>
                  <a:pt x="7460" y="10123"/>
                  <a:pt x="7385" y="10155"/>
                  <a:pt x="7310" y="10180"/>
                </a:cubicBezTo>
                <a:cubicBezTo>
                  <a:pt x="7228" y="10210"/>
                  <a:pt x="7146" y="10242"/>
                  <a:pt x="7070" y="10273"/>
                </a:cubicBezTo>
                <a:cubicBezTo>
                  <a:pt x="6407" y="10543"/>
                  <a:pt x="5792" y="10925"/>
                  <a:pt x="5241" y="11370"/>
                </a:cubicBezTo>
                <a:cubicBezTo>
                  <a:pt x="5135" y="11459"/>
                  <a:pt x="5034" y="11546"/>
                  <a:pt x="4935" y="11633"/>
                </a:cubicBezTo>
                <a:lnTo>
                  <a:pt x="4935" y="11621"/>
                </a:lnTo>
                <a:cubicBezTo>
                  <a:pt x="5235" y="11120"/>
                  <a:pt x="5485" y="10586"/>
                  <a:pt x="5542" y="10004"/>
                </a:cubicBezTo>
                <a:cubicBezTo>
                  <a:pt x="5548" y="9917"/>
                  <a:pt x="5548" y="9828"/>
                  <a:pt x="5548" y="9741"/>
                </a:cubicBezTo>
                <a:cubicBezTo>
                  <a:pt x="5548" y="9660"/>
                  <a:pt x="5548" y="9565"/>
                  <a:pt x="5517" y="9490"/>
                </a:cubicBezTo>
                <a:cubicBezTo>
                  <a:pt x="5486" y="9398"/>
                  <a:pt x="5413" y="9350"/>
                  <a:pt x="5335" y="9350"/>
                </a:cubicBezTo>
                <a:cubicBezTo>
                  <a:pt x="5286" y="9350"/>
                  <a:pt x="5234" y="9369"/>
                  <a:pt x="5190" y="9409"/>
                </a:cubicBezTo>
                <a:cubicBezTo>
                  <a:pt x="5129" y="9458"/>
                  <a:pt x="5097" y="9541"/>
                  <a:pt x="5065" y="9616"/>
                </a:cubicBezTo>
                <a:cubicBezTo>
                  <a:pt x="5034" y="9703"/>
                  <a:pt x="5002" y="9791"/>
                  <a:pt x="4978" y="9879"/>
                </a:cubicBezTo>
                <a:cubicBezTo>
                  <a:pt x="4927" y="10054"/>
                  <a:pt x="4889" y="10236"/>
                  <a:pt x="4859" y="10412"/>
                </a:cubicBezTo>
                <a:cubicBezTo>
                  <a:pt x="4822" y="10624"/>
                  <a:pt x="4802" y="10838"/>
                  <a:pt x="4802" y="11045"/>
                </a:cubicBezTo>
                <a:cubicBezTo>
                  <a:pt x="4802" y="11144"/>
                  <a:pt x="4802" y="11245"/>
                  <a:pt x="4808" y="11352"/>
                </a:cubicBezTo>
                <a:cubicBezTo>
                  <a:pt x="4814" y="11445"/>
                  <a:pt x="4822" y="11546"/>
                  <a:pt x="4840" y="11639"/>
                </a:cubicBezTo>
                <a:cubicBezTo>
                  <a:pt x="4802" y="11702"/>
                  <a:pt x="4771" y="11760"/>
                  <a:pt x="4733" y="11821"/>
                </a:cubicBezTo>
                <a:cubicBezTo>
                  <a:pt x="4376" y="12160"/>
                  <a:pt x="4044" y="12524"/>
                  <a:pt x="3737" y="12912"/>
                </a:cubicBezTo>
                <a:cubicBezTo>
                  <a:pt x="3330" y="13426"/>
                  <a:pt x="2954" y="13984"/>
                  <a:pt x="2621" y="14554"/>
                </a:cubicBezTo>
                <a:cubicBezTo>
                  <a:pt x="2878" y="13513"/>
                  <a:pt x="3205" y="12486"/>
                  <a:pt x="3611" y="11489"/>
                </a:cubicBezTo>
                <a:cubicBezTo>
                  <a:pt x="4070" y="10361"/>
                  <a:pt x="4626" y="9270"/>
                  <a:pt x="5265" y="8231"/>
                </a:cubicBezTo>
                <a:cubicBezTo>
                  <a:pt x="5271" y="8235"/>
                  <a:pt x="5275" y="8239"/>
                  <a:pt x="5280" y="8239"/>
                </a:cubicBezTo>
                <a:cubicBezTo>
                  <a:pt x="5281" y="8239"/>
                  <a:pt x="5283" y="8239"/>
                  <a:pt x="5285" y="8237"/>
                </a:cubicBezTo>
                <a:cubicBezTo>
                  <a:pt x="5505" y="8116"/>
                  <a:pt x="5748" y="8072"/>
                  <a:pt x="5989" y="8072"/>
                </a:cubicBezTo>
                <a:cubicBezTo>
                  <a:pt x="6024" y="8072"/>
                  <a:pt x="6058" y="8073"/>
                  <a:pt x="6093" y="8074"/>
                </a:cubicBezTo>
                <a:cubicBezTo>
                  <a:pt x="6231" y="8080"/>
                  <a:pt x="6369" y="8098"/>
                  <a:pt x="6506" y="8112"/>
                </a:cubicBezTo>
                <a:cubicBezTo>
                  <a:pt x="6582" y="8118"/>
                  <a:pt x="6657" y="8130"/>
                  <a:pt x="6732" y="8136"/>
                </a:cubicBezTo>
                <a:cubicBezTo>
                  <a:pt x="6779" y="8140"/>
                  <a:pt x="6831" y="8153"/>
                  <a:pt x="6882" y="8153"/>
                </a:cubicBezTo>
                <a:cubicBezTo>
                  <a:pt x="6906" y="8153"/>
                  <a:pt x="6929" y="8150"/>
                  <a:pt x="6952" y="8142"/>
                </a:cubicBezTo>
                <a:cubicBezTo>
                  <a:pt x="6965" y="8142"/>
                  <a:pt x="6971" y="8130"/>
                  <a:pt x="6977" y="8124"/>
                </a:cubicBezTo>
                <a:cubicBezTo>
                  <a:pt x="7252" y="8162"/>
                  <a:pt x="7522" y="8205"/>
                  <a:pt x="7798" y="8249"/>
                </a:cubicBezTo>
                <a:cubicBezTo>
                  <a:pt x="8644" y="8393"/>
                  <a:pt x="9491" y="8569"/>
                  <a:pt x="10349" y="8644"/>
                </a:cubicBezTo>
                <a:cubicBezTo>
                  <a:pt x="10654" y="8674"/>
                  <a:pt x="10962" y="8691"/>
                  <a:pt x="11269" y="8691"/>
                </a:cubicBezTo>
                <a:cubicBezTo>
                  <a:pt x="11808" y="8691"/>
                  <a:pt x="12346" y="8638"/>
                  <a:pt x="12869" y="8506"/>
                </a:cubicBezTo>
                <a:cubicBezTo>
                  <a:pt x="13225" y="8413"/>
                  <a:pt x="13608" y="8300"/>
                  <a:pt x="13908" y="8080"/>
                </a:cubicBezTo>
                <a:cubicBezTo>
                  <a:pt x="14041" y="7980"/>
                  <a:pt x="14154" y="7855"/>
                  <a:pt x="14223" y="7704"/>
                </a:cubicBezTo>
                <a:cubicBezTo>
                  <a:pt x="14290" y="7540"/>
                  <a:pt x="14304" y="7366"/>
                  <a:pt x="14266" y="7196"/>
                </a:cubicBezTo>
                <a:cubicBezTo>
                  <a:pt x="14191" y="6826"/>
                  <a:pt x="13922" y="6557"/>
                  <a:pt x="13608" y="6369"/>
                </a:cubicBezTo>
                <a:cubicBezTo>
                  <a:pt x="13275" y="6175"/>
                  <a:pt x="12899" y="6074"/>
                  <a:pt x="12549" y="5917"/>
                </a:cubicBezTo>
                <a:cubicBezTo>
                  <a:pt x="12461" y="5880"/>
                  <a:pt x="12367" y="5836"/>
                  <a:pt x="12279" y="5793"/>
                </a:cubicBezTo>
                <a:lnTo>
                  <a:pt x="12279" y="5787"/>
                </a:lnTo>
                <a:cubicBezTo>
                  <a:pt x="12267" y="5749"/>
                  <a:pt x="12254" y="5717"/>
                  <a:pt x="12242" y="5680"/>
                </a:cubicBezTo>
                <a:cubicBezTo>
                  <a:pt x="12222" y="5642"/>
                  <a:pt x="12210" y="5611"/>
                  <a:pt x="12198" y="5573"/>
                </a:cubicBezTo>
                <a:cubicBezTo>
                  <a:pt x="12185" y="5298"/>
                  <a:pt x="12103" y="5009"/>
                  <a:pt x="12022" y="4752"/>
                </a:cubicBezTo>
                <a:cubicBezTo>
                  <a:pt x="11721" y="3825"/>
                  <a:pt x="11102" y="3028"/>
                  <a:pt x="10425" y="2339"/>
                </a:cubicBezTo>
                <a:cubicBezTo>
                  <a:pt x="10349" y="2258"/>
                  <a:pt x="10274" y="2183"/>
                  <a:pt x="10192" y="2101"/>
                </a:cubicBezTo>
                <a:cubicBezTo>
                  <a:pt x="10186" y="2101"/>
                  <a:pt x="10186" y="2095"/>
                  <a:pt x="10180" y="2095"/>
                </a:cubicBezTo>
                <a:cubicBezTo>
                  <a:pt x="9948" y="1870"/>
                  <a:pt x="9697" y="1662"/>
                  <a:pt x="9415" y="1512"/>
                </a:cubicBezTo>
                <a:cubicBezTo>
                  <a:pt x="9214" y="1405"/>
                  <a:pt x="9008" y="1336"/>
                  <a:pt x="8788" y="1298"/>
                </a:cubicBezTo>
                <a:cubicBezTo>
                  <a:pt x="8582" y="1261"/>
                  <a:pt x="8369" y="1231"/>
                  <a:pt x="8193" y="1124"/>
                </a:cubicBezTo>
                <a:cubicBezTo>
                  <a:pt x="8155" y="1086"/>
                  <a:pt x="8117" y="1049"/>
                  <a:pt x="8086" y="1005"/>
                </a:cubicBezTo>
                <a:cubicBezTo>
                  <a:pt x="8086" y="991"/>
                  <a:pt x="8080" y="985"/>
                  <a:pt x="8074" y="979"/>
                </a:cubicBezTo>
                <a:cubicBezTo>
                  <a:pt x="8062" y="942"/>
                  <a:pt x="8042" y="904"/>
                  <a:pt x="8024" y="866"/>
                </a:cubicBezTo>
                <a:lnTo>
                  <a:pt x="8024" y="860"/>
                </a:lnTo>
                <a:cubicBezTo>
                  <a:pt x="8018" y="829"/>
                  <a:pt x="8011" y="791"/>
                  <a:pt x="8005" y="760"/>
                </a:cubicBezTo>
                <a:cubicBezTo>
                  <a:pt x="8005" y="734"/>
                  <a:pt x="7992" y="728"/>
                  <a:pt x="7973" y="722"/>
                </a:cubicBezTo>
                <a:cubicBezTo>
                  <a:pt x="7967" y="678"/>
                  <a:pt x="7967" y="629"/>
                  <a:pt x="7949" y="584"/>
                </a:cubicBezTo>
                <a:cubicBezTo>
                  <a:pt x="7949" y="576"/>
                  <a:pt x="7942" y="572"/>
                  <a:pt x="7935" y="572"/>
                </a:cubicBezTo>
                <a:cubicBezTo>
                  <a:pt x="7926" y="572"/>
                  <a:pt x="7915" y="577"/>
                  <a:pt x="7911" y="584"/>
                </a:cubicBezTo>
                <a:cubicBezTo>
                  <a:pt x="7905" y="597"/>
                  <a:pt x="7898" y="609"/>
                  <a:pt x="7898" y="621"/>
                </a:cubicBezTo>
                <a:cubicBezTo>
                  <a:pt x="7888" y="603"/>
                  <a:pt x="7864" y="587"/>
                  <a:pt x="7839" y="587"/>
                </a:cubicBezTo>
                <a:cubicBezTo>
                  <a:pt x="7831" y="587"/>
                  <a:pt x="7824" y="588"/>
                  <a:pt x="7816" y="591"/>
                </a:cubicBezTo>
                <a:cubicBezTo>
                  <a:pt x="7798" y="603"/>
                  <a:pt x="7779" y="615"/>
                  <a:pt x="7761" y="621"/>
                </a:cubicBezTo>
                <a:cubicBezTo>
                  <a:pt x="7747" y="621"/>
                  <a:pt x="7735" y="629"/>
                  <a:pt x="7723" y="647"/>
                </a:cubicBezTo>
                <a:lnTo>
                  <a:pt x="7717" y="653"/>
                </a:lnTo>
                <a:cubicBezTo>
                  <a:pt x="7027" y="1055"/>
                  <a:pt x="6419" y="1593"/>
                  <a:pt x="5936" y="2226"/>
                </a:cubicBezTo>
                <a:cubicBezTo>
                  <a:pt x="5774" y="1781"/>
                  <a:pt x="5792" y="1286"/>
                  <a:pt x="5635" y="835"/>
                </a:cubicBezTo>
                <a:cubicBezTo>
                  <a:pt x="5511" y="478"/>
                  <a:pt x="5265" y="126"/>
                  <a:pt x="4877" y="27"/>
                </a:cubicBezTo>
                <a:cubicBezTo>
                  <a:pt x="4804" y="9"/>
                  <a:pt x="4728" y="1"/>
                  <a:pt x="46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
        <p:nvSpPr>
          <p:cNvPr id="670" name="Google Shape;670;p25"/>
          <p:cNvSpPr/>
          <p:nvPr/>
        </p:nvSpPr>
        <p:spPr>
          <a:xfrm rot="-4499999" flipH="1">
            <a:off x="8799265" y="-178966"/>
            <a:ext cx="3600000" cy="3600000"/>
          </a:xfrm>
          <a:custGeom>
            <a:avLst/>
            <a:gdLst/>
            <a:ahLst/>
            <a:cxnLst/>
            <a:rect l="l" t="t" r="r" b="b"/>
            <a:pathLst>
              <a:path w="11778" h="13456" extrusionOk="0">
                <a:moveTo>
                  <a:pt x="9508" y="850"/>
                </a:moveTo>
                <a:lnTo>
                  <a:pt x="9508" y="862"/>
                </a:lnTo>
                <a:cubicBezTo>
                  <a:pt x="9502" y="874"/>
                  <a:pt x="9490" y="893"/>
                  <a:pt x="9476" y="911"/>
                </a:cubicBezTo>
                <a:cubicBezTo>
                  <a:pt x="9490" y="893"/>
                  <a:pt x="9496" y="868"/>
                  <a:pt x="9508" y="850"/>
                </a:cubicBezTo>
                <a:close/>
                <a:moveTo>
                  <a:pt x="9696" y="874"/>
                </a:moveTo>
                <a:lnTo>
                  <a:pt x="9696" y="874"/>
                </a:lnTo>
                <a:cubicBezTo>
                  <a:pt x="9571" y="1533"/>
                  <a:pt x="9358" y="2178"/>
                  <a:pt x="9063" y="2786"/>
                </a:cubicBezTo>
                <a:cubicBezTo>
                  <a:pt x="8857" y="3219"/>
                  <a:pt x="8606" y="3632"/>
                  <a:pt x="8324" y="4021"/>
                </a:cubicBezTo>
                <a:cubicBezTo>
                  <a:pt x="8029" y="4415"/>
                  <a:pt x="7697" y="4785"/>
                  <a:pt x="7365" y="5143"/>
                </a:cubicBezTo>
                <a:cubicBezTo>
                  <a:pt x="7189" y="5325"/>
                  <a:pt x="7020" y="5505"/>
                  <a:pt x="6850" y="5681"/>
                </a:cubicBezTo>
                <a:cubicBezTo>
                  <a:pt x="7001" y="5487"/>
                  <a:pt x="7145" y="5293"/>
                  <a:pt x="7295" y="5091"/>
                </a:cubicBezTo>
                <a:cubicBezTo>
                  <a:pt x="7559" y="4723"/>
                  <a:pt x="7822" y="4353"/>
                  <a:pt x="8073" y="3971"/>
                </a:cubicBezTo>
                <a:cubicBezTo>
                  <a:pt x="8311" y="3613"/>
                  <a:pt x="8542" y="3243"/>
                  <a:pt x="8762" y="2873"/>
                </a:cubicBezTo>
                <a:cubicBezTo>
                  <a:pt x="8976" y="2504"/>
                  <a:pt x="9182" y="2128"/>
                  <a:pt x="9358" y="1739"/>
                </a:cubicBezTo>
                <a:cubicBezTo>
                  <a:pt x="9482" y="1457"/>
                  <a:pt x="9603" y="1169"/>
                  <a:pt x="9696" y="874"/>
                </a:cubicBezTo>
                <a:close/>
                <a:moveTo>
                  <a:pt x="9534" y="874"/>
                </a:moveTo>
                <a:lnTo>
                  <a:pt x="9534" y="874"/>
                </a:lnTo>
                <a:cubicBezTo>
                  <a:pt x="9464" y="1030"/>
                  <a:pt x="9383" y="1194"/>
                  <a:pt x="9308" y="1351"/>
                </a:cubicBezTo>
                <a:cubicBezTo>
                  <a:pt x="9106" y="1745"/>
                  <a:pt x="8894" y="2121"/>
                  <a:pt x="8669" y="2497"/>
                </a:cubicBezTo>
                <a:cubicBezTo>
                  <a:pt x="8443" y="2873"/>
                  <a:pt x="8211" y="3243"/>
                  <a:pt x="7978" y="3613"/>
                </a:cubicBezTo>
                <a:cubicBezTo>
                  <a:pt x="7729" y="4015"/>
                  <a:pt x="7483" y="4415"/>
                  <a:pt x="7234" y="4810"/>
                </a:cubicBezTo>
                <a:cubicBezTo>
                  <a:pt x="6995" y="5198"/>
                  <a:pt x="6757" y="5580"/>
                  <a:pt x="6519" y="5964"/>
                </a:cubicBezTo>
                <a:cubicBezTo>
                  <a:pt x="6638" y="5650"/>
                  <a:pt x="6775" y="5343"/>
                  <a:pt x="6925" y="5036"/>
                </a:cubicBezTo>
                <a:cubicBezTo>
                  <a:pt x="7107" y="4660"/>
                  <a:pt x="7315" y="4296"/>
                  <a:pt x="7527" y="3933"/>
                </a:cubicBezTo>
                <a:cubicBezTo>
                  <a:pt x="7741" y="3575"/>
                  <a:pt x="7960" y="3219"/>
                  <a:pt x="8192" y="2867"/>
                </a:cubicBezTo>
                <a:cubicBezTo>
                  <a:pt x="8418" y="2516"/>
                  <a:pt x="8649" y="2172"/>
                  <a:pt x="8888" y="1827"/>
                </a:cubicBezTo>
                <a:cubicBezTo>
                  <a:pt x="9100" y="1507"/>
                  <a:pt x="9320" y="1188"/>
                  <a:pt x="9534" y="874"/>
                </a:cubicBezTo>
                <a:close/>
                <a:moveTo>
                  <a:pt x="9716" y="605"/>
                </a:moveTo>
                <a:lnTo>
                  <a:pt x="9716" y="605"/>
                </a:lnTo>
                <a:cubicBezTo>
                  <a:pt x="9708" y="624"/>
                  <a:pt x="9708" y="642"/>
                  <a:pt x="9702" y="662"/>
                </a:cubicBezTo>
                <a:cubicBezTo>
                  <a:pt x="9615" y="981"/>
                  <a:pt x="9502" y="1287"/>
                  <a:pt x="9370" y="1588"/>
                </a:cubicBezTo>
                <a:cubicBezTo>
                  <a:pt x="9201" y="1978"/>
                  <a:pt x="9013" y="2360"/>
                  <a:pt x="8800" y="2722"/>
                </a:cubicBezTo>
                <a:cubicBezTo>
                  <a:pt x="8588" y="3098"/>
                  <a:pt x="8354" y="3469"/>
                  <a:pt x="8117" y="3827"/>
                </a:cubicBezTo>
                <a:cubicBezTo>
                  <a:pt x="7873" y="4203"/>
                  <a:pt x="7622" y="4573"/>
                  <a:pt x="7359" y="4941"/>
                </a:cubicBezTo>
                <a:cubicBezTo>
                  <a:pt x="7139" y="5249"/>
                  <a:pt x="6913" y="5556"/>
                  <a:pt x="6682" y="5863"/>
                </a:cubicBezTo>
                <a:cubicBezTo>
                  <a:pt x="6613" y="5938"/>
                  <a:pt x="6537" y="6014"/>
                  <a:pt x="6468" y="6095"/>
                </a:cubicBezTo>
                <a:cubicBezTo>
                  <a:pt x="6468" y="6083"/>
                  <a:pt x="6474" y="6069"/>
                  <a:pt x="6482" y="6057"/>
                </a:cubicBezTo>
                <a:cubicBezTo>
                  <a:pt x="6707" y="5701"/>
                  <a:pt x="6939" y="5337"/>
                  <a:pt x="7171" y="4973"/>
                </a:cubicBezTo>
                <a:cubicBezTo>
                  <a:pt x="7422" y="4573"/>
                  <a:pt x="7671" y="4177"/>
                  <a:pt x="7923" y="3783"/>
                </a:cubicBezTo>
                <a:cubicBezTo>
                  <a:pt x="8154" y="3407"/>
                  <a:pt x="8392" y="3031"/>
                  <a:pt x="8625" y="2647"/>
                </a:cubicBezTo>
                <a:cubicBezTo>
                  <a:pt x="8851" y="2279"/>
                  <a:pt x="9069" y="1903"/>
                  <a:pt x="9270" y="1513"/>
                </a:cubicBezTo>
                <a:cubicBezTo>
                  <a:pt x="9415" y="1232"/>
                  <a:pt x="9558" y="943"/>
                  <a:pt x="9684" y="648"/>
                </a:cubicBezTo>
                <a:cubicBezTo>
                  <a:pt x="9690" y="636"/>
                  <a:pt x="9702" y="617"/>
                  <a:pt x="9716" y="605"/>
                </a:cubicBezTo>
                <a:close/>
                <a:moveTo>
                  <a:pt x="8700" y="2053"/>
                </a:moveTo>
                <a:lnTo>
                  <a:pt x="8700" y="2053"/>
                </a:lnTo>
                <a:cubicBezTo>
                  <a:pt x="8550" y="2279"/>
                  <a:pt x="8392" y="2504"/>
                  <a:pt x="8242" y="2730"/>
                </a:cubicBezTo>
                <a:cubicBezTo>
                  <a:pt x="8016" y="3080"/>
                  <a:pt x="7784" y="3431"/>
                  <a:pt x="7572" y="3789"/>
                </a:cubicBezTo>
                <a:cubicBezTo>
                  <a:pt x="7359" y="4145"/>
                  <a:pt x="7151" y="4509"/>
                  <a:pt x="6963" y="4879"/>
                </a:cubicBezTo>
                <a:cubicBezTo>
                  <a:pt x="6769" y="5249"/>
                  <a:pt x="6594" y="5631"/>
                  <a:pt x="6444" y="6020"/>
                </a:cubicBezTo>
                <a:cubicBezTo>
                  <a:pt x="6425" y="6069"/>
                  <a:pt x="6412" y="6120"/>
                  <a:pt x="6393" y="6164"/>
                </a:cubicBezTo>
                <a:cubicBezTo>
                  <a:pt x="6387" y="6170"/>
                  <a:pt x="6387" y="6176"/>
                  <a:pt x="6393" y="6176"/>
                </a:cubicBezTo>
                <a:cubicBezTo>
                  <a:pt x="6387" y="6181"/>
                  <a:pt x="6382" y="6182"/>
                  <a:pt x="6381" y="6188"/>
                </a:cubicBezTo>
                <a:lnTo>
                  <a:pt x="6381" y="6188"/>
                </a:lnTo>
                <a:cubicBezTo>
                  <a:pt x="6451" y="5260"/>
                  <a:pt x="6902" y="4414"/>
                  <a:pt x="7434" y="3670"/>
                </a:cubicBezTo>
                <a:cubicBezTo>
                  <a:pt x="7835" y="3112"/>
                  <a:pt x="8279" y="2592"/>
                  <a:pt x="8700" y="2053"/>
                </a:cubicBezTo>
                <a:close/>
                <a:moveTo>
                  <a:pt x="11307" y="4472"/>
                </a:moveTo>
                <a:cubicBezTo>
                  <a:pt x="11232" y="4509"/>
                  <a:pt x="11157" y="4553"/>
                  <a:pt x="11081" y="4591"/>
                </a:cubicBezTo>
                <a:cubicBezTo>
                  <a:pt x="10899" y="4685"/>
                  <a:pt x="10711" y="4767"/>
                  <a:pt x="10523" y="4842"/>
                </a:cubicBezTo>
                <a:cubicBezTo>
                  <a:pt x="10147" y="4992"/>
                  <a:pt x="9759" y="5123"/>
                  <a:pt x="9370" y="5249"/>
                </a:cubicBezTo>
                <a:cubicBezTo>
                  <a:pt x="9001" y="5374"/>
                  <a:pt x="8631" y="5493"/>
                  <a:pt x="8267" y="5644"/>
                </a:cubicBezTo>
                <a:cubicBezTo>
                  <a:pt x="7917" y="5782"/>
                  <a:pt x="7578" y="5944"/>
                  <a:pt x="7258" y="6138"/>
                </a:cubicBezTo>
                <a:cubicBezTo>
                  <a:pt x="6971" y="6320"/>
                  <a:pt x="6700" y="6528"/>
                  <a:pt x="6468" y="6772"/>
                </a:cubicBezTo>
                <a:cubicBezTo>
                  <a:pt x="6632" y="6552"/>
                  <a:pt x="6813" y="6352"/>
                  <a:pt x="7014" y="6164"/>
                </a:cubicBezTo>
                <a:cubicBezTo>
                  <a:pt x="7295" y="5901"/>
                  <a:pt x="7602" y="5675"/>
                  <a:pt x="7935" y="5487"/>
                </a:cubicBezTo>
                <a:cubicBezTo>
                  <a:pt x="8273" y="5293"/>
                  <a:pt x="8643" y="5143"/>
                  <a:pt x="9019" y="5036"/>
                </a:cubicBezTo>
                <a:cubicBezTo>
                  <a:pt x="9433" y="4917"/>
                  <a:pt x="9859" y="4836"/>
                  <a:pt x="10280" y="4747"/>
                </a:cubicBezTo>
                <a:cubicBezTo>
                  <a:pt x="10624" y="4672"/>
                  <a:pt x="10975" y="4591"/>
                  <a:pt x="11307" y="4472"/>
                </a:cubicBezTo>
                <a:close/>
                <a:moveTo>
                  <a:pt x="11388" y="4484"/>
                </a:moveTo>
                <a:lnTo>
                  <a:pt x="11388" y="4484"/>
                </a:lnTo>
                <a:cubicBezTo>
                  <a:pt x="11357" y="4509"/>
                  <a:pt x="11325" y="4535"/>
                  <a:pt x="11301" y="4559"/>
                </a:cubicBezTo>
                <a:cubicBezTo>
                  <a:pt x="11275" y="4579"/>
                  <a:pt x="11257" y="4597"/>
                  <a:pt x="11238" y="4610"/>
                </a:cubicBezTo>
                <a:cubicBezTo>
                  <a:pt x="10919" y="4848"/>
                  <a:pt x="10555" y="5036"/>
                  <a:pt x="10185" y="5186"/>
                </a:cubicBezTo>
                <a:cubicBezTo>
                  <a:pt x="9627" y="5412"/>
                  <a:pt x="9039" y="5562"/>
                  <a:pt x="8467" y="5750"/>
                </a:cubicBezTo>
                <a:cubicBezTo>
                  <a:pt x="8174" y="5844"/>
                  <a:pt x="7885" y="5950"/>
                  <a:pt x="7602" y="6083"/>
                </a:cubicBezTo>
                <a:cubicBezTo>
                  <a:pt x="7347" y="6208"/>
                  <a:pt x="7101" y="6346"/>
                  <a:pt x="6870" y="6508"/>
                </a:cubicBezTo>
                <a:cubicBezTo>
                  <a:pt x="6707" y="6621"/>
                  <a:pt x="6549" y="6746"/>
                  <a:pt x="6399" y="6878"/>
                </a:cubicBezTo>
                <a:cubicBezTo>
                  <a:pt x="6506" y="6766"/>
                  <a:pt x="6613" y="6659"/>
                  <a:pt x="6725" y="6558"/>
                </a:cubicBezTo>
                <a:cubicBezTo>
                  <a:pt x="6870" y="6439"/>
                  <a:pt x="7020" y="6326"/>
                  <a:pt x="7171" y="6227"/>
                </a:cubicBezTo>
                <a:cubicBezTo>
                  <a:pt x="7489" y="6026"/>
                  <a:pt x="7828" y="5863"/>
                  <a:pt x="8174" y="5719"/>
                </a:cubicBezTo>
                <a:cubicBezTo>
                  <a:pt x="8530" y="5568"/>
                  <a:pt x="8900" y="5443"/>
                  <a:pt x="9270" y="5325"/>
                </a:cubicBezTo>
                <a:cubicBezTo>
                  <a:pt x="9652" y="5198"/>
                  <a:pt x="10041" y="5079"/>
                  <a:pt x="10423" y="4929"/>
                </a:cubicBezTo>
                <a:cubicBezTo>
                  <a:pt x="10755" y="4804"/>
                  <a:pt x="11075" y="4654"/>
                  <a:pt x="11388" y="4484"/>
                </a:cubicBezTo>
                <a:close/>
                <a:moveTo>
                  <a:pt x="10555" y="5091"/>
                </a:moveTo>
                <a:cubicBezTo>
                  <a:pt x="10329" y="5230"/>
                  <a:pt x="10084" y="5355"/>
                  <a:pt x="9846" y="5475"/>
                </a:cubicBezTo>
                <a:cubicBezTo>
                  <a:pt x="9490" y="5644"/>
                  <a:pt x="9120" y="5794"/>
                  <a:pt x="8750" y="5938"/>
                </a:cubicBezTo>
                <a:cubicBezTo>
                  <a:pt x="8362" y="6095"/>
                  <a:pt x="7966" y="6239"/>
                  <a:pt x="7578" y="6396"/>
                </a:cubicBezTo>
                <a:cubicBezTo>
                  <a:pt x="7202" y="6546"/>
                  <a:pt x="6826" y="6708"/>
                  <a:pt x="6462" y="6896"/>
                </a:cubicBezTo>
                <a:lnTo>
                  <a:pt x="6462" y="6896"/>
                </a:lnTo>
                <a:cubicBezTo>
                  <a:pt x="6557" y="6815"/>
                  <a:pt x="6656" y="6734"/>
                  <a:pt x="6757" y="6665"/>
                </a:cubicBezTo>
                <a:cubicBezTo>
                  <a:pt x="6977" y="6496"/>
                  <a:pt x="7214" y="6346"/>
                  <a:pt x="7459" y="6220"/>
                </a:cubicBezTo>
                <a:cubicBezTo>
                  <a:pt x="7741" y="6077"/>
                  <a:pt x="8029" y="5964"/>
                  <a:pt x="8324" y="5857"/>
                </a:cubicBezTo>
                <a:cubicBezTo>
                  <a:pt x="8894" y="5663"/>
                  <a:pt x="9490" y="5513"/>
                  <a:pt x="10054" y="5299"/>
                </a:cubicBezTo>
                <a:cubicBezTo>
                  <a:pt x="10223" y="5236"/>
                  <a:pt x="10392" y="5167"/>
                  <a:pt x="10555" y="5091"/>
                </a:cubicBezTo>
                <a:close/>
                <a:moveTo>
                  <a:pt x="11151" y="6991"/>
                </a:moveTo>
                <a:cubicBezTo>
                  <a:pt x="11151" y="6997"/>
                  <a:pt x="11151" y="6997"/>
                  <a:pt x="11145" y="6997"/>
                </a:cubicBezTo>
                <a:cubicBezTo>
                  <a:pt x="11145" y="6997"/>
                  <a:pt x="11151" y="6997"/>
                  <a:pt x="11151" y="6991"/>
                </a:cubicBezTo>
                <a:close/>
                <a:moveTo>
                  <a:pt x="11099" y="4785"/>
                </a:moveTo>
                <a:lnTo>
                  <a:pt x="11099" y="4785"/>
                </a:lnTo>
                <a:cubicBezTo>
                  <a:pt x="11006" y="4873"/>
                  <a:pt x="10911" y="4955"/>
                  <a:pt x="10818" y="5036"/>
                </a:cubicBezTo>
                <a:cubicBezTo>
                  <a:pt x="10511" y="5287"/>
                  <a:pt x="10179" y="5505"/>
                  <a:pt x="9828" y="5693"/>
                </a:cubicBezTo>
                <a:cubicBezTo>
                  <a:pt x="9464" y="5881"/>
                  <a:pt x="9076" y="6039"/>
                  <a:pt x="8687" y="6170"/>
                </a:cubicBezTo>
                <a:cubicBezTo>
                  <a:pt x="8293" y="6308"/>
                  <a:pt x="7891" y="6427"/>
                  <a:pt x="7497" y="6558"/>
                </a:cubicBezTo>
                <a:cubicBezTo>
                  <a:pt x="7107" y="6690"/>
                  <a:pt x="6713" y="6821"/>
                  <a:pt x="6337" y="7003"/>
                </a:cubicBezTo>
                <a:lnTo>
                  <a:pt x="6337" y="7003"/>
                </a:lnTo>
                <a:cubicBezTo>
                  <a:pt x="6343" y="6997"/>
                  <a:pt x="6355" y="6991"/>
                  <a:pt x="6361" y="6985"/>
                </a:cubicBezTo>
                <a:cubicBezTo>
                  <a:pt x="6537" y="6896"/>
                  <a:pt x="6707" y="6809"/>
                  <a:pt x="6882" y="6728"/>
                </a:cubicBezTo>
                <a:cubicBezTo>
                  <a:pt x="7070" y="6641"/>
                  <a:pt x="7264" y="6558"/>
                  <a:pt x="7459" y="6477"/>
                </a:cubicBezTo>
                <a:cubicBezTo>
                  <a:pt x="7853" y="6320"/>
                  <a:pt x="8249" y="6176"/>
                  <a:pt x="8643" y="6026"/>
                </a:cubicBezTo>
                <a:cubicBezTo>
                  <a:pt x="9019" y="5881"/>
                  <a:pt x="9395" y="5731"/>
                  <a:pt x="9759" y="5562"/>
                </a:cubicBezTo>
                <a:cubicBezTo>
                  <a:pt x="10104" y="5406"/>
                  <a:pt x="10448" y="5224"/>
                  <a:pt x="10769" y="5016"/>
                </a:cubicBezTo>
                <a:cubicBezTo>
                  <a:pt x="10881" y="4941"/>
                  <a:pt x="10994" y="4866"/>
                  <a:pt x="11099" y="4785"/>
                </a:cubicBezTo>
                <a:close/>
                <a:moveTo>
                  <a:pt x="6775" y="1401"/>
                </a:moveTo>
                <a:cubicBezTo>
                  <a:pt x="6775" y="1403"/>
                  <a:pt x="6775" y="1405"/>
                  <a:pt x="6775" y="1406"/>
                </a:cubicBezTo>
                <a:cubicBezTo>
                  <a:pt x="6769" y="1432"/>
                  <a:pt x="6763" y="1451"/>
                  <a:pt x="6757" y="1470"/>
                </a:cubicBezTo>
                <a:cubicBezTo>
                  <a:pt x="6719" y="1576"/>
                  <a:pt x="6682" y="1677"/>
                  <a:pt x="6638" y="1776"/>
                </a:cubicBezTo>
                <a:cubicBezTo>
                  <a:pt x="6557" y="1978"/>
                  <a:pt x="6462" y="2178"/>
                  <a:pt x="6361" y="2372"/>
                </a:cubicBezTo>
                <a:cubicBezTo>
                  <a:pt x="6161" y="2768"/>
                  <a:pt x="5948" y="3156"/>
                  <a:pt x="5791" y="3563"/>
                </a:cubicBezTo>
                <a:cubicBezTo>
                  <a:pt x="5710" y="3769"/>
                  <a:pt x="5641" y="3983"/>
                  <a:pt x="5597" y="4197"/>
                </a:cubicBezTo>
                <a:cubicBezTo>
                  <a:pt x="5554" y="4440"/>
                  <a:pt x="5528" y="4691"/>
                  <a:pt x="5516" y="4941"/>
                </a:cubicBezTo>
                <a:cubicBezTo>
                  <a:pt x="5490" y="5443"/>
                  <a:pt x="5504" y="5944"/>
                  <a:pt x="5435" y="6445"/>
                </a:cubicBezTo>
                <a:cubicBezTo>
                  <a:pt x="5403" y="6690"/>
                  <a:pt x="5354" y="6928"/>
                  <a:pt x="5290" y="7167"/>
                </a:cubicBezTo>
                <a:cubicBezTo>
                  <a:pt x="5233" y="7373"/>
                  <a:pt x="5166" y="7581"/>
                  <a:pt x="5083" y="7775"/>
                </a:cubicBezTo>
                <a:cubicBezTo>
                  <a:pt x="5102" y="7686"/>
                  <a:pt x="5120" y="7593"/>
                  <a:pt x="5134" y="7506"/>
                </a:cubicBezTo>
                <a:cubicBezTo>
                  <a:pt x="5215" y="6966"/>
                  <a:pt x="5215" y="6427"/>
                  <a:pt x="5227" y="5889"/>
                </a:cubicBezTo>
                <a:cubicBezTo>
                  <a:pt x="5233" y="5325"/>
                  <a:pt x="5247" y="4761"/>
                  <a:pt x="5366" y="4209"/>
                </a:cubicBezTo>
                <a:cubicBezTo>
                  <a:pt x="5429" y="3933"/>
                  <a:pt x="5516" y="3663"/>
                  <a:pt x="5641" y="3413"/>
                </a:cubicBezTo>
                <a:cubicBezTo>
                  <a:pt x="5767" y="3150"/>
                  <a:pt x="5924" y="2910"/>
                  <a:pt x="6086" y="2673"/>
                </a:cubicBezTo>
                <a:cubicBezTo>
                  <a:pt x="6351" y="2272"/>
                  <a:pt x="6634" y="1866"/>
                  <a:pt x="6775" y="1401"/>
                </a:cubicBezTo>
                <a:close/>
                <a:moveTo>
                  <a:pt x="6707" y="1406"/>
                </a:moveTo>
                <a:cubicBezTo>
                  <a:pt x="6581" y="1796"/>
                  <a:pt x="6361" y="2152"/>
                  <a:pt x="6130" y="2497"/>
                </a:cubicBezTo>
                <a:cubicBezTo>
                  <a:pt x="5973" y="2730"/>
                  <a:pt x="5817" y="2962"/>
                  <a:pt x="5678" y="3211"/>
                </a:cubicBezTo>
                <a:cubicBezTo>
                  <a:pt x="5542" y="3456"/>
                  <a:pt x="5435" y="3714"/>
                  <a:pt x="5366" y="3983"/>
                </a:cubicBezTo>
                <a:cubicBezTo>
                  <a:pt x="5215" y="4521"/>
                  <a:pt x="5184" y="5085"/>
                  <a:pt x="5172" y="5638"/>
                </a:cubicBezTo>
                <a:cubicBezTo>
                  <a:pt x="5166" y="6182"/>
                  <a:pt x="5178" y="6722"/>
                  <a:pt x="5120" y="7260"/>
                </a:cubicBezTo>
                <a:cubicBezTo>
                  <a:pt x="5096" y="7455"/>
                  <a:pt x="5071" y="7649"/>
                  <a:pt x="5027" y="7837"/>
                </a:cubicBezTo>
                <a:cubicBezTo>
                  <a:pt x="5083" y="7430"/>
                  <a:pt x="5077" y="7017"/>
                  <a:pt x="5045" y="6609"/>
                </a:cubicBezTo>
                <a:cubicBezTo>
                  <a:pt x="5008" y="6101"/>
                  <a:pt x="4940" y="5600"/>
                  <a:pt x="4926" y="5091"/>
                </a:cubicBezTo>
                <a:cubicBezTo>
                  <a:pt x="4920" y="4616"/>
                  <a:pt x="4958" y="4127"/>
                  <a:pt x="5114" y="3670"/>
                </a:cubicBezTo>
                <a:cubicBezTo>
                  <a:pt x="5190" y="3456"/>
                  <a:pt x="5290" y="3256"/>
                  <a:pt x="5421" y="3061"/>
                </a:cubicBezTo>
                <a:cubicBezTo>
                  <a:pt x="5548" y="2886"/>
                  <a:pt x="5684" y="2722"/>
                  <a:pt x="5829" y="2560"/>
                </a:cubicBezTo>
                <a:cubicBezTo>
                  <a:pt x="6092" y="2259"/>
                  <a:pt x="6381" y="1958"/>
                  <a:pt x="6575" y="1602"/>
                </a:cubicBezTo>
                <a:cubicBezTo>
                  <a:pt x="6625" y="1539"/>
                  <a:pt x="6670" y="1476"/>
                  <a:pt x="6707" y="1406"/>
                </a:cubicBezTo>
                <a:close/>
                <a:moveTo>
                  <a:pt x="3003" y="5073"/>
                </a:moveTo>
                <a:cubicBezTo>
                  <a:pt x="3009" y="5149"/>
                  <a:pt x="3015" y="5224"/>
                  <a:pt x="3028" y="5299"/>
                </a:cubicBezTo>
                <a:cubicBezTo>
                  <a:pt x="3078" y="5600"/>
                  <a:pt x="3191" y="5881"/>
                  <a:pt x="3329" y="6158"/>
                </a:cubicBezTo>
                <a:cubicBezTo>
                  <a:pt x="3466" y="6427"/>
                  <a:pt x="3636" y="6690"/>
                  <a:pt x="3804" y="6948"/>
                </a:cubicBezTo>
                <a:cubicBezTo>
                  <a:pt x="3968" y="7205"/>
                  <a:pt x="4137" y="7461"/>
                  <a:pt x="4281" y="7737"/>
                </a:cubicBezTo>
                <a:lnTo>
                  <a:pt x="4338" y="7850"/>
                </a:lnTo>
                <a:cubicBezTo>
                  <a:pt x="4180" y="7587"/>
                  <a:pt x="3980" y="7348"/>
                  <a:pt x="3780" y="7116"/>
                </a:cubicBezTo>
                <a:cubicBezTo>
                  <a:pt x="3541" y="6853"/>
                  <a:pt x="3297" y="6590"/>
                  <a:pt x="3153" y="6257"/>
                </a:cubicBezTo>
                <a:cubicBezTo>
                  <a:pt x="3009" y="5926"/>
                  <a:pt x="2971" y="5556"/>
                  <a:pt x="2997" y="5198"/>
                </a:cubicBezTo>
                <a:cubicBezTo>
                  <a:pt x="2997" y="5155"/>
                  <a:pt x="3003" y="5117"/>
                  <a:pt x="3003" y="5073"/>
                </a:cubicBezTo>
                <a:close/>
                <a:moveTo>
                  <a:pt x="6700" y="1739"/>
                </a:moveTo>
                <a:lnTo>
                  <a:pt x="6700" y="1739"/>
                </a:lnTo>
                <a:cubicBezTo>
                  <a:pt x="6656" y="1909"/>
                  <a:pt x="6607" y="2077"/>
                  <a:pt x="6549" y="2241"/>
                </a:cubicBezTo>
                <a:cubicBezTo>
                  <a:pt x="6393" y="2698"/>
                  <a:pt x="6205" y="3136"/>
                  <a:pt x="6080" y="3601"/>
                </a:cubicBezTo>
                <a:cubicBezTo>
                  <a:pt x="6011" y="3839"/>
                  <a:pt x="5967" y="4076"/>
                  <a:pt x="5942" y="4321"/>
                </a:cubicBezTo>
                <a:cubicBezTo>
                  <a:pt x="5918" y="4591"/>
                  <a:pt x="5918" y="4866"/>
                  <a:pt x="5910" y="5137"/>
                </a:cubicBezTo>
                <a:cubicBezTo>
                  <a:pt x="5898" y="5406"/>
                  <a:pt x="5886" y="5675"/>
                  <a:pt x="5835" y="5938"/>
                </a:cubicBezTo>
                <a:cubicBezTo>
                  <a:pt x="5791" y="6182"/>
                  <a:pt x="5722" y="6427"/>
                  <a:pt x="5641" y="6665"/>
                </a:cubicBezTo>
                <a:cubicBezTo>
                  <a:pt x="5478" y="7104"/>
                  <a:pt x="5265" y="7518"/>
                  <a:pt x="5045" y="7931"/>
                </a:cubicBezTo>
                <a:cubicBezTo>
                  <a:pt x="5053" y="7906"/>
                  <a:pt x="5059" y="7888"/>
                  <a:pt x="5065" y="7862"/>
                </a:cubicBezTo>
                <a:cubicBezTo>
                  <a:pt x="5233" y="7474"/>
                  <a:pt x="5360" y="7066"/>
                  <a:pt x="5435" y="6647"/>
                </a:cubicBezTo>
                <a:cubicBezTo>
                  <a:pt x="5522" y="6152"/>
                  <a:pt x="5522" y="5656"/>
                  <a:pt x="5534" y="5155"/>
                </a:cubicBezTo>
                <a:cubicBezTo>
                  <a:pt x="5542" y="4903"/>
                  <a:pt x="5560" y="4654"/>
                  <a:pt x="5597" y="4403"/>
                </a:cubicBezTo>
                <a:cubicBezTo>
                  <a:pt x="5629" y="4171"/>
                  <a:pt x="5684" y="3939"/>
                  <a:pt x="5767" y="3720"/>
                </a:cubicBezTo>
                <a:cubicBezTo>
                  <a:pt x="5918" y="3306"/>
                  <a:pt x="6124" y="2918"/>
                  <a:pt x="6331" y="2528"/>
                </a:cubicBezTo>
                <a:cubicBezTo>
                  <a:pt x="6462" y="2271"/>
                  <a:pt x="6594" y="2008"/>
                  <a:pt x="6700" y="1739"/>
                </a:cubicBezTo>
                <a:close/>
                <a:moveTo>
                  <a:pt x="6437" y="1782"/>
                </a:moveTo>
                <a:lnTo>
                  <a:pt x="6437" y="1782"/>
                </a:lnTo>
                <a:cubicBezTo>
                  <a:pt x="6399" y="1840"/>
                  <a:pt x="6361" y="1895"/>
                  <a:pt x="6318" y="1952"/>
                </a:cubicBezTo>
                <a:cubicBezTo>
                  <a:pt x="6187" y="2121"/>
                  <a:pt x="6042" y="2285"/>
                  <a:pt x="5898" y="2441"/>
                </a:cubicBezTo>
                <a:cubicBezTo>
                  <a:pt x="5603" y="2768"/>
                  <a:pt x="5316" y="3098"/>
                  <a:pt x="5146" y="3512"/>
                </a:cubicBezTo>
                <a:cubicBezTo>
                  <a:pt x="4964" y="3945"/>
                  <a:pt x="4902" y="4422"/>
                  <a:pt x="4902" y="4891"/>
                </a:cubicBezTo>
                <a:cubicBezTo>
                  <a:pt x="4895" y="5392"/>
                  <a:pt x="4958" y="5889"/>
                  <a:pt x="4996" y="6390"/>
                </a:cubicBezTo>
                <a:cubicBezTo>
                  <a:pt x="5039" y="6916"/>
                  <a:pt x="5065" y="7455"/>
                  <a:pt x="4964" y="7981"/>
                </a:cubicBezTo>
                <a:cubicBezTo>
                  <a:pt x="4958" y="7995"/>
                  <a:pt x="4958" y="8007"/>
                  <a:pt x="4952" y="8013"/>
                </a:cubicBezTo>
                <a:cubicBezTo>
                  <a:pt x="4952" y="7949"/>
                  <a:pt x="4952" y="7882"/>
                  <a:pt x="4946" y="7819"/>
                </a:cubicBezTo>
                <a:cubicBezTo>
                  <a:pt x="4932" y="7656"/>
                  <a:pt x="4920" y="7492"/>
                  <a:pt x="4902" y="7330"/>
                </a:cubicBezTo>
                <a:cubicBezTo>
                  <a:pt x="4827" y="6696"/>
                  <a:pt x="4714" y="6057"/>
                  <a:pt x="4683" y="5418"/>
                </a:cubicBezTo>
                <a:cubicBezTo>
                  <a:pt x="4657" y="4854"/>
                  <a:pt x="4701" y="4278"/>
                  <a:pt x="4895" y="3745"/>
                </a:cubicBezTo>
                <a:cubicBezTo>
                  <a:pt x="4990" y="3475"/>
                  <a:pt x="5128" y="3225"/>
                  <a:pt x="5296" y="2999"/>
                </a:cubicBezTo>
                <a:cubicBezTo>
                  <a:pt x="5472" y="2768"/>
                  <a:pt x="5684" y="2560"/>
                  <a:pt x="5892" y="2360"/>
                </a:cubicBezTo>
                <a:cubicBezTo>
                  <a:pt x="6080" y="2172"/>
                  <a:pt x="6268" y="1990"/>
                  <a:pt x="6437" y="1782"/>
                </a:cubicBezTo>
                <a:close/>
                <a:moveTo>
                  <a:pt x="3147" y="4339"/>
                </a:moveTo>
                <a:cubicBezTo>
                  <a:pt x="3142" y="4569"/>
                  <a:pt x="3185" y="4806"/>
                  <a:pt x="3248" y="5036"/>
                </a:cubicBezTo>
                <a:cubicBezTo>
                  <a:pt x="3353" y="5412"/>
                  <a:pt x="3523" y="5768"/>
                  <a:pt x="3717" y="6107"/>
                </a:cubicBezTo>
                <a:cubicBezTo>
                  <a:pt x="3905" y="6453"/>
                  <a:pt x="4113" y="6791"/>
                  <a:pt x="4281" y="7148"/>
                </a:cubicBezTo>
                <a:cubicBezTo>
                  <a:pt x="4438" y="7474"/>
                  <a:pt x="4556" y="7813"/>
                  <a:pt x="4594" y="8169"/>
                </a:cubicBezTo>
                <a:cubicBezTo>
                  <a:pt x="4564" y="8056"/>
                  <a:pt x="4526" y="7943"/>
                  <a:pt x="4481" y="7837"/>
                </a:cubicBezTo>
                <a:cubicBezTo>
                  <a:pt x="4362" y="7549"/>
                  <a:pt x="4206" y="7273"/>
                  <a:pt x="4043" y="7003"/>
                </a:cubicBezTo>
                <a:cubicBezTo>
                  <a:pt x="3873" y="6722"/>
                  <a:pt x="3691" y="6453"/>
                  <a:pt x="3535" y="6170"/>
                </a:cubicBezTo>
                <a:cubicBezTo>
                  <a:pt x="3379" y="5889"/>
                  <a:pt x="3248" y="5594"/>
                  <a:pt x="3173" y="5287"/>
                </a:cubicBezTo>
                <a:cubicBezTo>
                  <a:pt x="3097" y="4979"/>
                  <a:pt x="3078" y="4660"/>
                  <a:pt x="3141" y="4353"/>
                </a:cubicBezTo>
                <a:cubicBezTo>
                  <a:pt x="3145" y="4349"/>
                  <a:pt x="3146" y="4343"/>
                  <a:pt x="3147" y="4339"/>
                </a:cubicBezTo>
                <a:close/>
                <a:moveTo>
                  <a:pt x="3210" y="4521"/>
                </a:moveTo>
                <a:cubicBezTo>
                  <a:pt x="3248" y="4654"/>
                  <a:pt x="3297" y="4779"/>
                  <a:pt x="3353" y="4891"/>
                </a:cubicBezTo>
                <a:cubicBezTo>
                  <a:pt x="3428" y="5042"/>
                  <a:pt x="3511" y="5180"/>
                  <a:pt x="3598" y="5317"/>
                </a:cubicBezTo>
                <a:cubicBezTo>
                  <a:pt x="3685" y="5475"/>
                  <a:pt x="3774" y="5625"/>
                  <a:pt x="3861" y="5776"/>
                </a:cubicBezTo>
                <a:cubicBezTo>
                  <a:pt x="4024" y="6077"/>
                  <a:pt x="4188" y="6384"/>
                  <a:pt x="4331" y="6690"/>
                </a:cubicBezTo>
                <a:cubicBezTo>
                  <a:pt x="4469" y="6997"/>
                  <a:pt x="4588" y="7310"/>
                  <a:pt x="4651" y="7643"/>
                </a:cubicBezTo>
                <a:cubicBezTo>
                  <a:pt x="4701" y="7912"/>
                  <a:pt x="4720" y="8195"/>
                  <a:pt x="4677" y="8464"/>
                </a:cubicBezTo>
                <a:lnTo>
                  <a:pt x="4677" y="8377"/>
                </a:lnTo>
                <a:cubicBezTo>
                  <a:pt x="4663" y="8013"/>
                  <a:pt x="4570" y="7656"/>
                  <a:pt x="4425" y="7318"/>
                </a:cubicBezTo>
                <a:cubicBezTo>
                  <a:pt x="4275" y="6954"/>
                  <a:pt x="4075" y="6609"/>
                  <a:pt x="3873" y="6265"/>
                </a:cubicBezTo>
                <a:cubicBezTo>
                  <a:pt x="3679" y="5919"/>
                  <a:pt x="3491" y="5568"/>
                  <a:pt x="3361" y="5192"/>
                </a:cubicBezTo>
                <a:cubicBezTo>
                  <a:pt x="3297" y="5010"/>
                  <a:pt x="3248" y="4816"/>
                  <a:pt x="3222" y="4622"/>
                </a:cubicBezTo>
                <a:cubicBezTo>
                  <a:pt x="3216" y="4591"/>
                  <a:pt x="3216" y="4559"/>
                  <a:pt x="3210" y="4521"/>
                </a:cubicBezTo>
                <a:close/>
                <a:moveTo>
                  <a:pt x="3090" y="4559"/>
                </a:moveTo>
                <a:cubicBezTo>
                  <a:pt x="3084" y="4603"/>
                  <a:pt x="3084" y="4648"/>
                  <a:pt x="3084" y="4691"/>
                </a:cubicBezTo>
                <a:cubicBezTo>
                  <a:pt x="3078" y="4848"/>
                  <a:pt x="3090" y="5004"/>
                  <a:pt x="3121" y="5155"/>
                </a:cubicBezTo>
                <a:cubicBezTo>
                  <a:pt x="3179" y="5468"/>
                  <a:pt x="3291" y="5762"/>
                  <a:pt x="3436" y="6045"/>
                </a:cubicBezTo>
                <a:cubicBezTo>
                  <a:pt x="3579" y="6332"/>
                  <a:pt x="3749" y="6609"/>
                  <a:pt x="3917" y="6884"/>
                </a:cubicBezTo>
                <a:cubicBezTo>
                  <a:pt x="4087" y="7154"/>
                  <a:pt x="4256" y="7430"/>
                  <a:pt x="4388" y="7724"/>
                </a:cubicBezTo>
                <a:cubicBezTo>
                  <a:pt x="4495" y="7963"/>
                  <a:pt x="4570" y="8207"/>
                  <a:pt x="4614" y="8464"/>
                </a:cubicBezTo>
                <a:lnTo>
                  <a:pt x="4614" y="8483"/>
                </a:lnTo>
                <a:cubicBezTo>
                  <a:pt x="4564" y="8258"/>
                  <a:pt x="4481" y="8038"/>
                  <a:pt x="4382" y="7831"/>
                </a:cubicBezTo>
                <a:cubicBezTo>
                  <a:pt x="4250" y="7561"/>
                  <a:pt x="4087" y="7304"/>
                  <a:pt x="3917" y="7047"/>
                </a:cubicBezTo>
                <a:cubicBezTo>
                  <a:pt x="3749" y="6797"/>
                  <a:pt x="3579" y="6540"/>
                  <a:pt x="3428" y="6271"/>
                </a:cubicBezTo>
                <a:cubicBezTo>
                  <a:pt x="3278" y="6008"/>
                  <a:pt x="3153" y="5725"/>
                  <a:pt x="3084" y="5424"/>
                </a:cubicBezTo>
                <a:cubicBezTo>
                  <a:pt x="3040" y="5242"/>
                  <a:pt x="3022" y="5061"/>
                  <a:pt x="3034" y="4873"/>
                </a:cubicBezTo>
                <a:cubicBezTo>
                  <a:pt x="3046" y="4767"/>
                  <a:pt x="3066" y="4666"/>
                  <a:pt x="3090" y="4559"/>
                </a:cubicBezTo>
                <a:close/>
                <a:moveTo>
                  <a:pt x="113" y="5161"/>
                </a:moveTo>
                <a:lnTo>
                  <a:pt x="113" y="5161"/>
                </a:lnTo>
                <a:cubicBezTo>
                  <a:pt x="151" y="5368"/>
                  <a:pt x="208" y="5568"/>
                  <a:pt x="269" y="5762"/>
                </a:cubicBezTo>
                <a:cubicBezTo>
                  <a:pt x="402" y="6164"/>
                  <a:pt x="570" y="6552"/>
                  <a:pt x="766" y="6928"/>
                </a:cubicBezTo>
                <a:cubicBezTo>
                  <a:pt x="954" y="7298"/>
                  <a:pt x="1160" y="7662"/>
                  <a:pt x="1380" y="8013"/>
                </a:cubicBezTo>
                <a:cubicBezTo>
                  <a:pt x="1536" y="8270"/>
                  <a:pt x="1698" y="8521"/>
                  <a:pt x="1862" y="8765"/>
                </a:cubicBezTo>
                <a:cubicBezTo>
                  <a:pt x="1756" y="8634"/>
                  <a:pt x="1649" y="8495"/>
                  <a:pt x="1542" y="8363"/>
                </a:cubicBezTo>
                <a:cubicBezTo>
                  <a:pt x="1229" y="7969"/>
                  <a:pt x="928" y="7567"/>
                  <a:pt x="697" y="7116"/>
                </a:cubicBezTo>
                <a:cubicBezTo>
                  <a:pt x="471" y="6690"/>
                  <a:pt x="307" y="6227"/>
                  <a:pt x="202" y="5750"/>
                </a:cubicBezTo>
                <a:cubicBezTo>
                  <a:pt x="164" y="5556"/>
                  <a:pt x="133" y="5362"/>
                  <a:pt x="113" y="5161"/>
                </a:cubicBezTo>
                <a:close/>
                <a:moveTo>
                  <a:pt x="95" y="4446"/>
                </a:moveTo>
                <a:cubicBezTo>
                  <a:pt x="151" y="4747"/>
                  <a:pt x="269" y="5036"/>
                  <a:pt x="402" y="5305"/>
                </a:cubicBezTo>
                <a:cubicBezTo>
                  <a:pt x="602" y="5707"/>
                  <a:pt x="853" y="6083"/>
                  <a:pt x="1085" y="6465"/>
                </a:cubicBezTo>
                <a:cubicBezTo>
                  <a:pt x="1316" y="6847"/>
                  <a:pt x="1530" y="7235"/>
                  <a:pt x="1724" y="7643"/>
                </a:cubicBezTo>
                <a:cubicBezTo>
                  <a:pt x="1912" y="8038"/>
                  <a:pt x="2088" y="8446"/>
                  <a:pt x="2256" y="8859"/>
                </a:cubicBezTo>
                <a:cubicBezTo>
                  <a:pt x="2288" y="8927"/>
                  <a:pt x="2314" y="8996"/>
                  <a:pt x="2345" y="9071"/>
                </a:cubicBezTo>
                <a:cubicBezTo>
                  <a:pt x="2338" y="9059"/>
                  <a:pt x="2332" y="9047"/>
                  <a:pt x="2326" y="9034"/>
                </a:cubicBezTo>
                <a:cubicBezTo>
                  <a:pt x="2037" y="8507"/>
                  <a:pt x="1718" y="8001"/>
                  <a:pt x="1411" y="7492"/>
                </a:cubicBezTo>
                <a:cubicBezTo>
                  <a:pt x="1110" y="6985"/>
                  <a:pt x="816" y="6471"/>
                  <a:pt x="570" y="5938"/>
                </a:cubicBezTo>
                <a:cubicBezTo>
                  <a:pt x="358" y="5462"/>
                  <a:pt x="188" y="4961"/>
                  <a:pt x="95" y="4446"/>
                </a:cubicBezTo>
                <a:close/>
                <a:moveTo>
                  <a:pt x="8886" y="6774"/>
                </a:moveTo>
                <a:cubicBezTo>
                  <a:pt x="8945" y="6774"/>
                  <a:pt x="9004" y="6775"/>
                  <a:pt x="9063" y="6778"/>
                </a:cubicBezTo>
                <a:cubicBezTo>
                  <a:pt x="9370" y="6797"/>
                  <a:pt x="9684" y="6835"/>
                  <a:pt x="9991" y="6866"/>
                </a:cubicBezTo>
                <a:cubicBezTo>
                  <a:pt x="10266" y="6896"/>
                  <a:pt x="10543" y="6928"/>
                  <a:pt x="10812" y="6960"/>
                </a:cubicBezTo>
                <a:cubicBezTo>
                  <a:pt x="10812" y="6960"/>
                  <a:pt x="10806" y="6966"/>
                  <a:pt x="10806" y="6979"/>
                </a:cubicBezTo>
                <a:cubicBezTo>
                  <a:pt x="10775" y="6972"/>
                  <a:pt x="10743" y="6966"/>
                  <a:pt x="10711" y="6966"/>
                </a:cubicBezTo>
                <a:cubicBezTo>
                  <a:pt x="10567" y="6948"/>
                  <a:pt x="10417" y="6934"/>
                  <a:pt x="10272" y="6922"/>
                </a:cubicBezTo>
                <a:cubicBezTo>
                  <a:pt x="10039" y="6901"/>
                  <a:pt x="9804" y="6889"/>
                  <a:pt x="9567" y="6889"/>
                </a:cubicBezTo>
                <a:cubicBezTo>
                  <a:pt x="9519" y="6889"/>
                  <a:pt x="9470" y="6889"/>
                  <a:pt x="9421" y="6890"/>
                </a:cubicBezTo>
                <a:cubicBezTo>
                  <a:pt x="8906" y="6904"/>
                  <a:pt x="8392" y="6985"/>
                  <a:pt x="7917" y="7179"/>
                </a:cubicBezTo>
                <a:cubicBezTo>
                  <a:pt x="7677" y="7280"/>
                  <a:pt x="7459" y="7411"/>
                  <a:pt x="7252" y="7567"/>
                </a:cubicBezTo>
                <a:cubicBezTo>
                  <a:pt x="7038" y="7724"/>
                  <a:pt x="6844" y="7906"/>
                  <a:pt x="6632" y="8062"/>
                </a:cubicBezTo>
                <a:cubicBezTo>
                  <a:pt x="6205" y="8389"/>
                  <a:pt x="5716" y="8608"/>
                  <a:pt x="5253" y="8877"/>
                </a:cubicBezTo>
                <a:cubicBezTo>
                  <a:pt x="4932" y="9065"/>
                  <a:pt x="4620" y="9291"/>
                  <a:pt x="4382" y="9574"/>
                </a:cubicBezTo>
                <a:cubicBezTo>
                  <a:pt x="4388" y="9560"/>
                  <a:pt x="4394" y="9548"/>
                  <a:pt x="4400" y="9536"/>
                </a:cubicBezTo>
                <a:cubicBezTo>
                  <a:pt x="4432" y="9461"/>
                  <a:pt x="4463" y="9386"/>
                  <a:pt x="4495" y="9311"/>
                </a:cubicBezTo>
                <a:cubicBezTo>
                  <a:pt x="4607" y="9147"/>
                  <a:pt x="4744" y="9002"/>
                  <a:pt x="4902" y="8871"/>
                </a:cubicBezTo>
                <a:cubicBezTo>
                  <a:pt x="5090" y="8715"/>
                  <a:pt x="5302" y="8589"/>
                  <a:pt x="5528" y="8495"/>
                </a:cubicBezTo>
                <a:cubicBezTo>
                  <a:pt x="5779" y="8389"/>
                  <a:pt x="6042" y="8313"/>
                  <a:pt x="6286" y="8207"/>
                </a:cubicBezTo>
                <a:cubicBezTo>
                  <a:pt x="6406" y="8151"/>
                  <a:pt x="6525" y="8088"/>
                  <a:pt x="6632" y="8013"/>
                </a:cubicBezTo>
                <a:cubicBezTo>
                  <a:pt x="6737" y="7937"/>
                  <a:pt x="6832" y="7856"/>
                  <a:pt x="6919" y="7761"/>
                </a:cubicBezTo>
                <a:cubicBezTo>
                  <a:pt x="7101" y="7581"/>
                  <a:pt x="7271" y="7385"/>
                  <a:pt x="7465" y="7217"/>
                </a:cubicBezTo>
                <a:cubicBezTo>
                  <a:pt x="7864" y="6875"/>
                  <a:pt x="8378" y="6774"/>
                  <a:pt x="8886" y="6774"/>
                </a:cubicBezTo>
                <a:close/>
                <a:moveTo>
                  <a:pt x="9601" y="6921"/>
                </a:moveTo>
                <a:cubicBezTo>
                  <a:pt x="10011" y="6921"/>
                  <a:pt x="10418" y="6962"/>
                  <a:pt x="10824" y="7009"/>
                </a:cubicBezTo>
                <a:cubicBezTo>
                  <a:pt x="10686" y="7035"/>
                  <a:pt x="10549" y="7047"/>
                  <a:pt x="10411" y="7060"/>
                </a:cubicBezTo>
                <a:cubicBezTo>
                  <a:pt x="10147" y="7078"/>
                  <a:pt x="9878" y="7078"/>
                  <a:pt x="9609" y="7085"/>
                </a:cubicBezTo>
                <a:cubicBezTo>
                  <a:pt x="9088" y="7092"/>
                  <a:pt x="8550" y="7116"/>
                  <a:pt x="8054" y="7310"/>
                </a:cubicBezTo>
                <a:cubicBezTo>
                  <a:pt x="7572" y="7498"/>
                  <a:pt x="7177" y="7850"/>
                  <a:pt x="6763" y="8151"/>
                </a:cubicBezTo>
                <a:cubicBezTo>
                  <a:pt x="6537" y="8313"/>
                  <a:pt x="6300" y="8452"/>
                  <a:pt x="6054" y="8583"/>
                </a:cubicBezTo>
                <a:cubicBezTo>
                  <a:pt x="5811" y="8715"/>
                  <a:pt x="5554" y="8834"/>
                  <a:pt x="5308" y="8972"/>
                </a:cubicBezTo>
                <a:cubicBezTo>
                  <a:pt x="4946" y="9172"/>
                  <a:pt x="4576" y="9410"/>
                  <a:pt x="4307" y="9742"/>
                </a:cubicBezTo>
                <a:cubicBezTo>
                  <a:pt x="4526" y="9435"/>
                  <a:pt x="4827" y="9190"/>
                  <a:pt x="5146" y="8990"/>
                </a:cubicBezTo>
                <a:cubicBezTo>
                  <a:pt x="5585" y="8709"/>
                  <a:pt x="6061" y="8495"/>
                  <a:pt x="6494" y="8201"/>
                </a:cubicBezTo>
                <a:cubicBezTo>
                  <a:pt x="6713" y="8056"/>
                  <a:pt x="6907" y="7882"/>
                  <a:pt x="7113" y="7718"/>
                </a:cubicBezTo>
                <a:cubicBezTo>
                  <a:pt x="7315" y="7555"/>
                  <a:pt x="7521" y="7405"/>
                  <a:pt x="7760" y="7292"/>
                </a:cubicBezTo>
                <a:cubicBezTo>
                  <a:pt x="8211" y="7066"/>
                  <a:pt x="8718" y="6960"/>
                  <a:pt x="9219" y="6934"/>
                </a:cubicBezTo>
                <a:cubicBezTo>
                  <a:pt x="9347" y="6925"/>
                  <a:pt x="9474" y="6921"/>
                  <a:pt x="9601" y="6921"/>
                </a:cubicBezTo>
                <a:close/>
                <a:moveTo>
                  <a:pt x="81" y="4597"/>
                </a:moveTo>
                <a:cubicBezTo>
                  <a:pt x="107" y="4703"/>
                  <a:pt x="133" y="4810"/>
                  <a:pt x="157" y="4911"/>
                </a:cubicBezTo>
                <a:cubicBezTo>
                  <a:pt x="226" y="5186"/>
                  <a:pt x="321" y="5456"/>
                  <a:pt x="427" y="5719"/>
                </a:cubicBezTo>
                <a:cubicBezTo>
                  <a:pt x="646" y="6265"/>
                  <a:pt x="922" y="6778"/>
                  <a:pt x="1217" y="7280"/>
                </a:cubicBezTo>
                <a:cubicBezTo>
                  <a:pt x="1518" y="7793"/>
                  <a:pt x="1837" y="8301"/>
                  <a:pt x="2132" y="8822"/>
                </a:cubicBezTo>
                <a:cubicBezTo>
                  <a:pt x="2308" y="9141"/>
                  <a:pt x="2476" y="9461"/>
                  <a:pt x="2620" y="9786"/>
                </a:cubicBezTo>
                <a:cubicBezTo>
                  <a:pt x="2620" y="9795"/>
                  <a:pt x="2623" y="9804"/>
                  <a:pt x="2627" y="9810"/>
                </a:cubicBezTo>
                <a:lnTo>
                  <a:pt x="2627" y="9810"/>
                </a:lnTo>
                <a:cubicBezTo>
                  <a:pt x="2605" y="9781"/>
                  <a:pt x="2587" y="9752"/>
                  <a:pt x="2563" y="9724"/>
                </a:cubicBezTo>
                <a:cubicBezTo>
                  <a:pt x="2445" y="9542"/>
                  <a:pt x="2320" y="9360"/>
                  <a:pt x="2195" y="9178"/>
                </a:cubicBezTo>
                <a:cubicBezTo>
                  <a:pt x="1956" y="8834"/>
                  <a:pt x="1724" y="8489"/>
                  <a:pt x="1504" y="8137"/>
                </a:cubicBezTo>
                <a:cubicBezTo>
                  <a:pt x="1279" y="7787"/>
                  <a:pt x="1059" y="7430"/>
                  <a:pt x="865" y="7060"/>
                </a:cubicBezTo>
                <a:cubicBezTo>
                  <a:pt x="671" y="6690"/>
                  <a:pt x="495" y="6308"/>
                  <a:pt x="352" y="5919"/>
                </a:cubicBezTo>
                <a:cubicBezTo>
                  <a:pt x="226" y="5588"/>
                  <a:pt x="139" y="5249"/>
                  <a:pt x="89" y="4897"/>
                </a:cubicBezTo>
                <a:cubicBezTo>
                  <a:pt x="89" y="4798"/>
                  <a:pt x="81" y="4697"/>
                  <a:pt x="81" y="4597"/>
                </a:cubicBezTo>
                <a:close/>
                <a:moveTo>
                  <a:pt x="2745" y="6302"/>
                </a:moveTo>
                <a:cubicBezTo>
                  <a:pt x="2751" y="6364"/>
                  <a:pt x="2765" y="6433"/>
                  <a:pt x="2771" y="6502"/>
                </a:cubicBezTo>
                <a:cubicBezTo>
                  <a:pt x="2802" y="6665"/>
                  <a:pt x="2840" y="6821"/>
                  <a:pt x="2884" y="6979"/>
                </a:cubicBezTo>
                <a:cubicBezTo>
                  <a:pt x="2971" y="7298"/>
                  <a:pt x="3090" y="7611"/>
                  <a:pt x="3185" y="7931"/>
                </a:cubicBezTo>
                <a:cubicBezTo>
                  <a:pt x="3285" y="8250"/>
                  <a:pt x="3353" y="8583"/>
                  <a:pt x="3361" y="8915"/>
                </a:cubicBezTo>
                <a:cubicBezTo>
                  <a:pt x="3373" y="9253"/>
                  <a:pt x="3323" y="9592"/>
                  <a:pt x="3266" y="9924"/>
                </a:cubicBezTo>
                <a:lnTo>
                  <a:pt x="3266" y="9905"/>
                </a:lnTo>
                <a:cubicBezTo>
                  <a:pt x="3278" y="9768"/>
                  <a:pt x="3291" y="9630"/>
                  <a:pt x="3291" y="9499"/>
                </a:cubicBezTo>
                <a:cubicBezTo>
                  <a:pt x="3291" y="9222"/>
                  <a:pt x="3266" y="8953"/>
                  <a:pt x="3222" y="8683"/>
                </a:cubicBezTo>
                <a:cubicBezTo>
                  <a:pt x="3179" y="8414"/>
                  <a:pt x="3109" y="8145"/>
                  <a:pt x="3034" y="7888"/>
                </a:cubicBezTo>
                <a:cubicBezTo>
                  <a:pt x="2959" y="7618"/>
                  <a:pt x="2858" y="7348"/>
                  <a:pt x="2789" y="7078"/>
                </a:cubicBezTo>
                <a:cubicBezTo>
                  <a:pt x="2751" y="6928"/>
                  <a:pt x="2727" y="6772"/>
                  <a:pt x="2721" y="6615"/>
                </a:cubicBezTo>
                <a:cubicBezTo>
                  <a:pt x="2721" y="6508"/>
                  <a:pt x="2727" y="6402"/>
                  <a:pt x="2745" y="6302"/>
                </a:cubicBezTo>
                <a:close/>
                <a:moveTo>
                  <a:pt x="11032" y="7029"/>
                </a:moveTo>
                <a:cubicBezTo>
                  <a:pt x="11050" y="7029"/>
                  <a:pt x="11075" y="7035"/>
                  <a:pt x="11093" y="7035"/>
                </a:cubicBezTo>
                <a:cubicBezTo>
                  <a:pt x="10717" y="7286"/>
                  <a:pt x="10235" y="7298"/>
                  <a:pt x="9797" y="7336"/>
                </a:cubicBezTo>
                <a:cubicBezTo>
                  <a:pt x="9282" y="7379"/>
                  <a:pt x="8762" y="7436"/>
                  <a:pt x="8255" y="7561"/>
                </a:cubicBezTo>
                <a:cubicBezTo>
                  <a:pt x="8004" y="7618"/>
                  <a:pt x="7760" y="7700"/>
                  <a:pt x="7527" y="7806"/>
                </a:cubicBezTo>
                <a:cubicBezTo>
                  <a:pt x="7295" y="7906"/>
                  <a:pt x="7070" y="8038"/>
                  <a:pt x="6864" y="8183"/>
                </a:cubicBezTo>
                <a:cubicBezTo>
                  <a:pt x="6431" y="8483"/>
                  <a:pt x="6061" y="8852"/>
                  <a:pt x="5654" y="9178"/>
                </a:cubicBezTo>
                <a:cubicBezTo>
                  <a:pt x="5259" y="9499"/>
                  <a:pt x="4833" y="9786"/>
                  <a:pt x="4344" y="9924"/>
                </a:cubicBezTo>
                <a:cubicBezTo>
                  <a:pt x="4293" y="9942"/>
                  <a:pt x="4243" y="9956"/>
                  <a:pt x="4194" y="9968"/>
                </a:cubicBezTo>
                <a:lnTo>
                  <a:pt x="4200" y="9962"/>
                </a:lnTo>
                <a:cubicBezTo>
                  <a:pt x="4457" y="9592"/>
                  <a:pt x="4814" y="9317"/>
                  <a:pt x="5203" y="9097"/>
                </a:cubicBezTo>
                <a:cubicBezTo>
                  <a:pt x="5678" y="8822"/>
                  <a:pt x="6187" y="8608"/>
                  <a:pt x="6644" y="8301"/>
                </a:cubicBezTo>
                <a:cubicBezTo>
                  <a:pt x="7070" y="8013"/>
                  <a:pt x="7452" y="7656"/>
                  <a:pt x="7923" y="7430"/>
                </a:cubicBezTo>
                <a:cubicBezTo>
                  <a:pt x="8399" y="7205"/>
                  <a:pt x="8932" y="7160"/>
                  <a:pt x="9452" y="7148"/>
                </a:cubicBezTo>
                <a:cubicBezTo>
                  <a:pt x="9971" y="7136"/>
                  <a:pt x="10511" y="7160"/>
                  <a:pt x="11024" y="7029"/>
                </a:cubicBezTo>
                <a:close/>
                <a:moveTo>
                  <a:pt x="10781" y="7235"/>
                </a:moveTo>
                <a:lnTo>
                  <a:pt x="10781" y="7235"/>
                </a:lnTo>
                <a:cubicBezTo>
                  <a:pt x="10755" y="7248"/>
                  <a:pt x="10723" y="7260"/>
                  <a:pt x="10699" y="7273"/>
                </a:cubicBezTo>
                <a:cubicBezTo>
                  <a:pt x="10460" y="7379"/>
                  <a:pt x="10217" y="7449"/>
                  <a:pt x="9959" y="7498"/>
                </a:cubicBezTo>
                <a:cubicBezTo>
                  <a:pt x="9433" y="7599"/>
                  <a:pt x="8894" y="7618"/>
                  <a:pt x="8374" y="7718"/>
                </a:cubicBezTo>
                <a:cubicBezTo>
                  <a:pt x="8111" y="7769"/>
                  <a:pt x="7847" y="7844"/>
                  <a:pt x="7602" y="7957"/>
                </a:cubicBezTo>
                <a:cubicBezTo>
                  <a:pt x="7365" y="8076"/>
                  <a:pt x="7151" y="8232"/>
                  <a:pt x="6963" y="8420"/>
                </a:cubicBezTo>
                <a:cubicBezTo>
                  <a:pt x="6594" y="8790"/>
                  <a:pt x="6312" y="9260"/>
                  <a:pt x="5866" y="9548"/>
                </a:cubicBezTo>
                <a:cubicBezTo>
                  <a:pt x="5403" y="9855"/>
                  <a:pt x="4833" y="9942"/>
                  <a:pt x="4293" y="10006"/>
                </a:cubicBezTo>
                <a:cubicBezTo>
                  <a:pt x="4246" y="10006"/>
                  <a:pt x="4204" y="10011"/>
                  <a:pt x="4162" y="10017"/>
                </a:cubicBezTo>
                <a:lnTo>
                  <a:pt x="4162" y="10017"/>
                </a:lnTo>
                <a:cubicBezTo>
                  <a:pt x="4164" y="10016"/>
                  <a:pt x="4165" y="10014"/>
                  <a:pt x="4168" y="10012"/>
                </a:cubicBezTo>
                <a:cubicBezTo>
                  <a:pt x="4174" y="10006"/>
                  <a:pt x="4180" y="9994"/>
                  <a:pt x="4188" y="9988"/>
                </a:cubicBezTo>
                <a:cubicBezTo>
                  <a:pt x="4669" y="9893"/>
                  <a:pt x="5102" y="9624"/>
                  <a:pt x="5490" y="9335"/>
                </a:cubicBezTo>
                <a:cubicBezTo>
                  <a:pt x="5904" y="9016"/>
                  <a:pt x="6280" y="8652"/>
                  <a:pt x="6700" y="8339"/>
                </a:cubicBezTo>
                <a:cubicBezTo>
                  <a:pt x="6907" y="8183"/>
                  <a:pt x="7127" y="8032"/>
                  <a:pt x="7365" y="7912"/>
                </a:cubicBezTo>
                <a:cubicBezTo>
                  <a:pt x="7596" y="7799"/>
                  <a:pt x="7841" y="7706"/>
                  <a:pt x="8091" y="7637"/>
                </a:cubicBezTo>
                <a:cubicBezTo>
                  <a:pt x="8600" y="7492"/>
                  <a:pt x="9126" y="7423"/>
                  <a:pt x="9646" y="7379"/>
                </a:cubicBezTo>
                <a:cubicBezTo>
                  <a:pt x="9896" y="7355"/>
                  <a:pt x="10153" y="7342"/>
                  <a:pt x="10399" y="7310"/>
                </a:cubicBezTo>
                <a:cubicBezTo>
                  <a:pt x="10529" y="7298"/>
                  <a:pt x="10656" y="7273"/>
                  <a:pt x="10781" y="7235"/>
                </a:cubicBezTo>
                <a:close/>
                <a:moveTo>
                  <a:pt x="101" y="4347"/>
                </a:moveTo>
                <a:lnTo>
                  <a:pt x="101" y="4347"/>
                </a:lnTo>
                <a:cubicBezTo>
                  <a:pt x="107" y="4359"/>
                  <a:pt x="113" y="4371"/>
                  <a:pt x="113" y="4377"/>
                </a:cubicBezTo>
                <a:cubicBezTo>
                  <a:pt x="127" y="4409"/>
                  <a:pt x="139" y="4440"/>
                  <a:pt x="151" y="4466"/>
                </a:cubicBezTo>
                <a:cubicBezTo>
                  <a:pt x="157" y="4472"/>
                  <a:pt x="157" y="4478"/>
                  <a:pt x="157" y="4478"/>
                </a:cubicBezTo>
                <a:cubicBezTo>
                  <a:pt x="277" y="4741"/>
                  <a:pt x="414" y="4986"/>
                  <a:pt x="564" y="5224"/>
                </a:cubicBezTo>
                <a:cubicBezTo>
                  <a:pt x="796" y="5594"/>
                  <a:pt x="1053" y="5938"/>
                  <a:pt x="1304" y="6295"/>
                </a:cubicBezTo>
                <a:cubicBezTo>
                  <a:pt x="1562" y="6653"/>
                  <a:pt x="1799" y="7023"/>
                  <a:pt x="2007" y="7417"/>
                </a:cubicBezTo>
                <a:cubicBezTo>
                  <a:pt x="2213" y="7825"/>
                  <a:pt x="2383" y="8244"/>
                  <a:pt x="2514" y="8677"/>
                </a:cubicBezTo>
                <a:cubicBezTo>
                  <a:pt x="2652" y="9115"/>
                  <a:pt x="2745" y="9560"/>
                  <a:pt x="2796" y="10012"/>
                </a:cubicBezTo>
                <a:cubicBezTo>
                  <a:pt x="2796" y="10025"/>
                  <a:pt x="2802" y="10037"/>
                  <a:pt x="2802" y="10049"/>
                </a:cubicBezTo>
                <a:cubicBezTo>
                  <a:pt x="2714" y="9830"/>
                  <a:pt x="2620" y="9624"/>
                  <a:pt x="2520" y="9416"/>
                </a:cubicBezTo>
                <a:cubicBezTo>
                  <a:pt x="2464" y="9279"/>
                  <a:pt x="2413" y="9141"/>
                  <a:pt x="2357" y="9002"/>
                </a:cubicBezTo>
                <a:cubicBezTo>
                  <a:pt x="2195" y="8589"/>
                  <a:pt x="2025" y="8183"/>
                  <a:pt x="1831" y="7781"/>
                </a:cubicBezTo>
                <a:cubicBezTo>
                  <a:pt x="1649" y="7385"/>
                  <a:pt x="1443" y="6991"/>
                  <a:pt x="1217" y="6615"/>
                </a:cubicBezTo>
                <a:cubicBezTo>
                  <a:pt x="984" y="6227"/>
                  <a:pt x="728" y="5857"/>
                  <a:pt x="509" y="5456"/>
                </a:cubicBezTo>
                <a:cubicBezTo>
                  <a:pt x="321" y="5111"/>
                  <a:pt x="170" y="4741"/>
                  <a:pt x="101" y="4347"/>
                </a:cubicBezTo>
                <a:close/>
                <a:moveTo>
                  <a:pt x="2739" y="6182"/>
                </a:moveTo>
                <a:lnTo>
                  <a:pt x="2739" y="6220"/>
                </a:lnTo>
                <a:cubicBezTo>
                  <a:pt x="2708" y="6326"/>
                  <a:pt x="2702" y="6439"/>
                  <a:pt x="2702" y="6552"/>
                </a:cubicBezTo>
                <a:cubicBezTo>
                  <a:pt x="2696" y="6690"/>
                  <a:pt x="2714" y="6821"/>
                  <a:pt x="2739" y="6960"/>
                </a:cubicBezTo>
                <a:cubicBezTo>
                  <a:pt x="2789" y="7229"/>
                  <a:pt x="2884" y="7492"/>
                  <a:pt x="2965" y="7761"/>
                </a:cubicBezTo>
                <a:cubicBezTo>
                  <a:pt x="3046" y="8025"/>
                  <a:pt x="3115" y="8295"/>
                  <a:pt x="3165" y="8565"/>
                </a:cubicBezTo>
                <a:cubicBezTo>
                  <a:pt x="3216" y="8834"/>
                  <a:pt x="3248" y="9109"/>
                  <a:pt x="3254" y="9378"/>
                </a:cubicBezTo>
                <a:cubicBezTo>
                  <a:pt x="3254" y="9536"/>
                  <a:pt x="3248" y="9693"/>
                  <a:pt x="3234" y="9843"/>
                </a:cubicBezTo>
                <a:cubicBezTo>
                  <a:pt x="3228" y="9924"/>
                  <a:pt x="3222" y="10000"/>
                  <a:pt x="3210" y="10075"/>
                </a:cubicBezTo>
                <a:cubicBezTo>
                  <a:pt x="3216" y="9754"/>
                  <a:pt x="3191" y="9423"/>
                  <a:pt x="3135" y="9103"/>
                </a:cubicBezTo>
                <a:cubicBezTo>
                  <a:pt x="3072" y="8759"/>
                  <a:pt x="2971" y="8426"/>
                  <a:pt x="2864" y="8094"/>
                </a:cubicBezTo>
                <a:cubicBezTo>
                  <a:pt x="2759" y="7761"/>
                  <a:pt x="2652" y="7436"/>
                  <a:pt x="2620" y="7092"/>
                </a:cubicBezTo>
                <a:cubicBezTo>
                  <a:pt x="2589" y="6821"/>
                  <a:pt x="2608" y="6546"/>
                  <a:pt x="2696" y="6289"/>
                </a:cubicBezTo>
                <a:cubicBezTo>
                  <a:pt x="2702" y="6277"/>
                  <a:pt x="2708" y="6265"/>
                  <a:pt x="2714" y="6251"/>
                </a:cubicBezTo>
                <a:cubicBezTo>
                  <a:pt x="2721" y="6227"/>
                  <a:pt x="2733" y="6202"/>
                  <a:pt x="2739" y="6182"/>
                </a:cubicBezTo>
                <a:close/>
                <a:moveTo>
                  <a:pt x="2821" y="6465"/>
                </a:moveTo>
                <a:lnTo>
                  <a:pt x="2821" y="6465"/>
                </a:lnTo>
                <a:cubicBezTo>
                  <a:pt x="2878" y="6615"/>
                  <a:pt x="2953" y="6766"/>
                  <a:pt x="3022" y="6910"/>
                </a:cubicBezTo>
                <a:cubicBezTo>
                  <a:pt x="3103" y="7066"/>
                  <a:pt x="3185" y="7223"/>
                  <a:pt x="3254" y="7385"/>
                </a:cubicBezTo>
                <a:cubicBezTo>
                  <a:pt x="3323" y="7549"/>
                  <a:pt x="3379" y="7718"/>
                  <a:pt x="3422" y="7894"/>
                </a:cubicBezTo>
                <a:cubicBezTo>
                  <a:pt x="3511" y="8238"/>
                  <a:pt x="3549" y="8596"/>
                  <a:pt x="3541" y="8953"/>
                </a:cubicBezTo>
                <a:cubicBezTo>
                  <a:pt x="3529" y="9303"/>
                  <a:pt x="3466" y="9661"/>
                  <a:pt x="3353" y="10000"/>
                </a:cubicBezTo>
                <a:cubicBezTo>
                  <a:pt x="3329" y="10081"/>
                  <a:pt x="3303" y="10156"/>
                  <a:pt x="3272" y="10231"/>
                </a:cubicBezTo>
                <a:cubicBezTo>
                  <a:pt x="3260" y="10251"/>
                  <a:pt x="3254" y="10269"/>
                  <a:pt x="3248" y="10294"/>
                </a:cubicBezTo>
                <a:cubicBezTo>
                  <a:pt x="3245" y="10296"/>
                  <a:pt x="3243" y="10299"/>
                  <a:pt x="3242" y="10301"/>
                </a:cubicBezTo>
                <a:lnTo>
                  <a:pt x="3242" y="10301"/>
                </a:lnTo>
                <a:cubicBezTo>
                  <a:pt x="3250" y="10240"/>
                  <a:pt x="3261" y="10182"/>
                  <a:pt x="3272" y="10124"/>
                </a:cubicBezTo>
                <a:cubicBezTo>
                  <a:pt x="3335" y="9768"/>
                  <a:pt x="3398" y="9416"/>
                  <a:pt x="3410" y="9053"/>
                </a:cubicBezTo>
                <a:cubicBezTo>
                  <a:pt x="3410" y="8883"/>
                  <a:pt x="3404" y="8709"/>
                  <a:pt x="3379" y="8539"/>
                </a:cubicBezTo>
                <a:cubicBezTo>
                  <a:pt x="3353" y="8377"/>
                  <a:pt x="3315" y="8213"/>
                  <a:pt x="3272" y="8050"/>
                </a:cubicBezTo>
                <a:cubicBezTo>
                  <a:pt x="3191" y="7731"/>
                  <a:pt x="3072" y="7423"/>
                  <a:pt x="2977" y="7104"/>
                </a:cubicBezTo>
                <a:cubicBezTo>
                  <a:pt x="2915" y="6890"/>
                  <a:pt x="2858" y="6678"/>
                  <a:pt x="2821" y="6465"/>
                </a:cubicBezTo>
                <a:close/>
                <a:moveTo>
                  <a:pt x="2986" y="10566"/>
                </a:moveTo>
                <a:cubicBezTo>
                  <a:pt x="2987" y="10569"/>
                  <a:pt x="2989" y="10573"/>
                  <a:pt x="2991" y="10576"/>
                </a:cubicBezTo>
                <a:cubicBezTo>
                  <a:pt x="2992" y="10583"/>
                  <a:pt x="2993" y="10590"/>
                  <a:pt x="2995" y="10596"/>
                </a:cubicBezTo>
                <a:lnTo>
                  <a:pt x="2995" y="10596"/>
                </a:lnTo>
                <a:cubicBezTo>
                  <a:pt x="2992" y="10586"/>
                  <a:pt x="2989" y="10577"/>
                  <a:pt x="2986" y="10566"/>
                </a:cubicBezTo>
                <a:close/>
                <a:moveTo>
                  <a:pt x="7414" y="9198"/>
                </a:moveTo>
                <a:lnTo>
                  <a:pt x="7414" y="9198"/>
                </a:lnTo>
                <a:cubicBezTo>
                  <a:pt x="7327" y="9253"/>
                  <a:pt x="7240" y="9311"/>
                  <a:pt x="7159" y="9378"/>
                </a:cubicBezTo>
                <a:cubicBezTo>
                  <a:pt x="6838" y="9630"/>
                  <a:pt x="6563" y="9936"/>
                  <a:pt x="6262" y="10206"/>
                </a:cubicBezTo>
                <a:cubicBezTo>
                  <a:pt x="6106" y="10350"/>
                  <a:pt x="5948" y="10482"/>
                  <a:pt x="5773" y="10589"/>
                </a:cubicBezTo>
                <a:cubicBezTo>
                  <a:pt x="5597" y="10702"/>
                  <a:pt x="5409" y="10795"/>
                  <a:pt x="5221" y="10876"/>
                </a:cubicBezTo>
                <a:cubicBezTo>
                  <a:pt x="4851" y="11046"/>
                  <a:pt x="4469" y="11183"/>
                  <a:pt x="4113" y="11379"/>
                </a:cubicBezTo>
                <a:cubicBezTo>
                  <a:pt x="3986" y="11447"/>
                  <a:pt x="3867" y="11522"/>
                  <a:pt x="3755" y="11604"/>
                </a:cubicBezTo>
                <a:cubicBezTo>
                  <a:pt x="3992" y="11397"/>
                  <a:pt x="4263" y="11234"/>
                  <a:pt x="4544" y="11084"/>
                </a:cubicBezTo>
                <a:cubicBezTo>
                  <a:pt x="4851" y="10920"/>
                  <a:pt x="5158" y="10770"/>
                  <a:pt x="5447" y="10576"/>
                </a:cubicBezTo>
                <a:cubicBezTo>
                  <a:pt x="5754" y="10370"/>
                  <a:pt x="6036" y="10130"/>
                  <a:pt x="6324" y="9899"/>
                </a:cubicBezTo>
                <a:cubicBezTo>
                  <a:pt x="6607" y="9673"/>
                  <a:pt x="6895" y="9461"/>
                  <a:pt x="7214" y="9291"/>
                </a:cubicBezTo>
                <a:cubicBezTo>
                  <a:pt x="7277" y="9253"/>
                  <a:pt x="7347" y="9222"/>
                  <a:pt x="7414" y="9198"/>
                </a:cubicBezTo>
                <a:close/>
                <a:moveTo>
                  <a:pt x="7578" y="9047"/>
                </a:moveTo>
                <a:cubicBezTo>
                  <a:pt x="7584" y="9047"/>
                  <a:pt x="7584" y="9053"/>
                  <a:pt x="7590" y="9053"/>
                </a:cubicBezTo>
                <a:lnTo>
                  <a:pt x="7616" y="9053"/>
                </a:lnTo>
                <a:cubicBezTo>
                  <a:pt x="7515" y="9091"/>
                  <a:pt x="7422" y="9129"/>
                  <a:pt x="7333" y="9172"/>
                </a:cubicBezTo>
                <a:cubicBezTo>
                  <a:pt x="7001" y="9329"/>
                  <a:pt x="6707" y="9536"/>
                  <a:pt x="6425" y="9762"/>
                </a:cubicBezTo>
                <a:cubicBezTo>
                  <a:pt x="6130" y="9994"/>
                  <a:pt x="5854" y="10237"/>
                  <a:pt x="5554" y="10457"/>
                </a:cubicBezTo>
                <a:cubicBezTo>
                  <a:pt x="5403" y="10564"/>
                  <a:pt x="5253" y="10664"/>
                  <a:pt x="5096" y="10752"/>
                </a:cubicBezTo>
                <a:cubicBezTo>
                  <a:pt x="4946" y="10839"/>
                  <a:pt x="4796" y="10920"/>
                  <a:pt x="4639" y="11003"/>
                </a:cubicBezTo>
                <a:cubicBezTo>
                  <a:pt x="4338" y="11159"/>
                  <a:pt x="4037" y="11322"/>
                  <a:pt x="3780" y="11547"/>
                </a:cubicBezTo>
                <a:cubicBezTo>
                  <a:pt x="3750" y="11577"/>
                  <a:pt x="3720" y="11602"/>
                  <a:pt x="3690" y="11630"/>
                </a:cubicBezTo>
                <a:lnTo>
                  <a:pt x="3690" y="11630"/>
                </a:lnTo>
                <a:cubicBezTo>
                  <a:pt x="3802" y="11513"/>
                  <a:pt x="3924" y="11404"/>
                  <a:pt x="4049" y="11304"/>
                </a:cubicBezTo>
                <a:cubicBezTo>
                  <a:pt x="4356" y="11058"/>
                  <a:pt x="4689" y="10858"/>
                  <a:pt x="5021" y="10645"/>
                </a:cubicBezTo>
                <a:cubicBezTo>
                  <a:pt x="5184" y="10532"/>
                  <a:pt x="5346" y="10425"/>
                  <a:pt x="5510" y="10306"/>
                </a:cubicBezTo>
                <a:cubicBezTo>
                  <a:pt x="5666" y="10188"/>
                  <a:pt x="5817" y="10069"/>
                  <a:pt x="5973" y="9950"/>
                </a:cubicBezTo>
                <a:cubicBezTo>
                  <a:pt x="6274" y="9711"/>
                  <a:pt x="6587" y="9479"/>
                  <a:pt x="6925" y="9297"/>
                </a:cubicBezTo>
                <a:cubicBezTo>
                  <a:pt x="7139" y="9190"/>
                  <a:pt x="7353" y="9103"/>
                  <a:pt x="7578" y="9047"/>
                </a:cubicBezTo>
                <a:close/>
                <a:moveTo>
                  <a:pt x="7422" y="9285"/>
                </a:moveTo>
                <a:lnTo>
                  <a:pt x="7422" y="9285"/>
                </a:lnTo>
                <a:cubicBezTo>
                  <a:pt x="7377" y="9329"/>
                  <a:pt x="7333" y="9372"/>
                  <a:pt x="7289" y="9416"/>
                </a:cubicBezTo>
                <a:cubicBezTo>
                  <a:pt x="7014" y="9699"/>
                  <a:pt x="6757" y="10006"/>
                  <a:pt x="6488" y="10294"/>
                </a:cubicBezTo>
                <a:cubicBezTo>
                  <a:pt x="6224" y="10582"/>
                  <a:pt x="5930" y="10852"/>
                  <a:pt x="5591" y="11052"/>
                </a:cubicBezTo>
                <a:cubicBezTo>
                  <a:pt x="5247" y="11259"/>
                  <a:pt x="4865" y="11391"/>
                  <a:pt x="4489" y="11535"/>
                </a:cubicBezTo>
                <a:cubicBezTo>
                  <a:pt x="4400" y="11567"/>
                  <a:pt x="4313" y="11597"/>
                  <a:pt x="4225" y="11635"/>
                </a:cubicBezTo>
                <a:cubicBezTo>
                  <a:pt x="4243" y="11623"/>
                  <a:pt x="4263" y="11617"/>
                  <a:pt x="4275" y="11610"/>
                </a:cubicBezTo>
                <a:cubicBezTo>
                  <a:pt x="4588" y="11466"/>
                  <a:pt x="4908" y="11322"/>
                  <a:pt x="5215" y="11165"/>
                </a:cubicBezTo>
                <a:cubicBezTo>
                  <a:pt x="5516" y="11009"/>
                  <a:pt x="5811" y="10833"/>
                  <a:pt x="6074" y="10613"/>
                </a:cubicBezTo>
                <a:cubicBezTo>
                  <a:pt x="6375" y="10370"/>
                  <a:pt x="6619" y="10075"/>
                  <a:pt x="6876" y="9799"/>
                </a:cubicBezTo>
                <a:cubicBezTo>
                  <a:pt x="7046" y="9611"/>
                  <a:pt x="7220" y="9435"/>
                  <a:pt x="7422" y="9285"/>
                </a:cubicBezTo>
                <a:close/>
                <a:moveTo>
                  <a:pt x="3684" y="11637"/>
                </a:moveTo>
                <a:lnTo>
                  <a:pt x="3684" y="11637"/>
                </a:lnTo>
                <a:cubicBezTo>
                  <a:pt x="3679" y="11643"/>
                  <a:pt x="3680" y="11649"/>
                  <a:pt x="3685" y="11654"/>
                </a:cubicBezTo>
                <a:cubicBezTo>
                  <a:pt x="3661" y="11672"/>
                  <a:pt x="3636" y="11692"/>
                  <a:pt x="3610" y="11717"/>
                </a:cubicBezTo>
                <a:cubicBezTo>
                  <a:pt x="3634" y="11690"/>
                  <a:pt x="3659" y="11663"/>
                  <a:pt x="3684" y="11637"/>
                </a:cubicBezTo>
                <a:close/>
                <a:moveTo>
                  <a:pt x="7121" y="9491"/>
                </a:moveTo>
                <a:lnTo>
                  <a:pt x="7121" y="9491"/>
                </a:lnTo>
                <a:cubicBezTo>
                  <a:pt x="7064" y="9542"/>
                  <a:pt x="7008" y="9592"/>
                  <a:pt x="6957" y="9649"/>
                </a:cubicBezTo>
                <a:cubicBezTo>
                  <a:pt x="6694" y="9930"/>
                  <a:pt x="6450" y="10237"/>
                  <a:pt x="6161" y="10494"/>
                </a:cubicBezTo>
                <a:cubicBezTo>
                  <a:pt x="5904" y="10726"/>
                  <a:pt x="5609" y="10914"/>
                  <a:pt x="5308" y="11084"/>
                </a:cubicBezTo>
                <a:cubicBezTo>
                  <a:pt x="5002" y="11246"/>
                  <a:pt x="4689" y="11391"/>
                  <a:pt x="4368" y="11535"/>
                </a:cubicBezTo>
                <a:cubicBezTo>
                  <a:pt x="4168" y="11629"/>
                  <a:pt x="3974" y="11723"/>
                  <a:pt x="3774" y="11823"/>
                </a:cubicBezTo>
                <a:cubicBezTo>
                  <a:pt x="3648" y="11886"/>
                  <a:pt x="3529" y="11955"/>
                  <a:pt x="3410" y="12030"/>
                </a:cubicBezTo>
                <a:cubicBezTo>
                  <a:pt x="3404" y="12036"/>
                  <a:pt x="3404" y="12036"/>
                  <a:pt x="3398" y="12036"/>
                </a:cubicBezTo>
                <a:cubicBezTo>
                  <a:pt x="3379" y="12048"/>
                  <a:pt x="3361" y="12062"/>
                  <a:pt x="3341" y="12074"/>
                </a:cubicBezTo>
                <a:cubicBezTo>
                  <a:pt x="3347" y="12062"/>
                  <a:pt x="3361" y="12048"/>
                  <a:pt x="3367" y="12036"/>
                </a:cubicBezTo>
                <a:cubicBezTo>
                  <a:pt x="3549" y="11811"/>
                  <a:pt x="3780" y="11629"/>
                  <a:pt x="4037" y="11478"/>
                </a:cubicBezTo>
                <a:cubicBezTo>
                  <a:pt x="4382" y="11278"/>
                  <a:pt x="4752" y="11140"/>
                  <a:pt x="5120" y="10983"/>
                </a:cubicBezTo>
                <a:cubicBezTo>
                  <a:pt x="5308" y="10902"/>
                  <a:pt x="5496" y="10815"/>
                  <a:pt x="5672" y="10714"/>
                </a:cubicBezTo>
                <a:cubicBezTo>
                  <a:pt x="5848" y="10613"/>
                  <a:pt x="6017" y="10494"/>
                  <a:pt x="6173" y="10364"/>
                </a:cubicBezTo>
                <a:cubicBezTo>
                  <a:pt x="6488" y="10100"/>
                  <a:pt x="6763" y="9792"/>
                  <a:pt x="7070" y="9529"/>
                </a:cubicBezTo>
                <a:cubicBezTo>
                  <a:pt x="7089" y="9517"/>
                  <a:pt x="7101" y="9505"/>
                  <a:pt x="7121" y="9491"/>
                </a:cubicBezTo>
                <a:close/>
                <a:moveTo>
                  <a:pt x="9877" y="0"/>
                </a:moveTo>
                <a:cubicBezTo>
                  <a:pt x="9870" y="0"/>
                  <a:pt x="9863" y="3"/>
                  <a:pt x="9859" y="9"/>
                </a:cubicBezTo>
                <a:cubicBezTo>
                  <a:pt x="9853" y="4"/>
                  <a:pt x="9845" y="1"/>
                  <a:pt x="9837" y="1"/>
                </a:cubicBezTo>
                <a:cubicBezTo>
                  <a:pt x="9826" y="1"/>
                  <a:pt x="9816" y="5"/>
                  <a:pt x="9809" y="15"/>
                </a:cubicBezTo>
                <a:cubicBezTo>
                  <a:pt x="9508" y="925"/>
                  <a:pt x="8918" y="1695"/>
                  <a:pt x="8330" y="2429"/>
                </a:cubicBezTo>
                <a:cubicBezTo>
                  <a:pt x="7735" y="3168"/>
                  <a:pt x="7121" y="3896"/>
                  <a:pt x="6713" y="4761"/>
                </a:cubicBezTo>
                <a:cubicBezTo>
                  <a:pt x="6494" y="5230"/>
                  <a:pt x="6343" y="5738"/>
                  <a:pt x="6318" y="6257"/>
                </a:cubicBezTo>
                <a:cubicBezTo>
                  <a:pt x="5999" y="6621"/>
                  <a:pt x="5698" y="6997"/>
                  <a:pt x="5435" y="7399"/>
                </a:cubicBezTo>
                <a:cubicBezTo>
                  <a:pt x="5278" y="7631"/>
                  <a:pt x="5134" y="7868"/>
                  <a:pt x="4996" y="8113"/>
                </a:cubicBezTo>
                <a:cubicBezTo>
                  <a:pt x="5002" y="8094"/>
                  <a:pt x="5008" y="8076"/>
                  <a:pt x="5015" y="8062"/>
                </a:cubicBezTo>
                <a:cubicBezTo>
                  <a:pt x="5233" y="7668"/>
                  <a:pt x="5447" y="7267"/>
                  <a:pt x="5617" y="6847"/>
                </a:cubicBezTo>
                <a:cubicBezTo>
                  <a:pt x="5710" y="6621"/>
                  <a:pt x="5791" y="6384"/>
                  <a:pt x="5848" y="6138"/>
                </a:cubicBezTo>
                <a:cubicBezTo>
                  <a:pt x="5910" y="5881"/>
                  <a:pt x="5942" y="5618"/>
                  <a:pt x="5955" y="5355"/>
                </a:cubicBezTo>
                <a:cubicBezTo>
                  <a:pt x="5967" y="5085"/>
                  <a:pt x="5967" y="4810"/>
                  <a:pt x="5985" y="4535"/>
                </a:cubicBezTo>
                <a:cubicBezTo>
                  <a:pt x="5999" y="4278"/>
                  <a:pt x="6030" y="4027"/>
                  <a:pt x="6092" y="3775"/>
                </a:cubicBezTo>
                <a:cubicBezTo>
                  <a:pt x="6205" y="3306"/>
                  <a:pt x="6387" y="2861"/>
                  <a:pt x="6557" y="2410"/>
                </a:cubicBezTo>
                <a:cubicBezTo>
                  <a:pt x="6682" y="2046"/>
                  <a:pt x="6801" y="1677"/>
                  <a:pt x="6850" y="1301"/>
                </a:cubicBezTo>
                <a:cubicBezTo>
                  <a:pt x="6858" y="1294"/>
                  <a:pt x="6858" y="1294"/>
                  <a:pt x="6858" y="1287"/>
                </a:cubicBezTo>
                <a:lnTo>
                  <a:pt x="6858" y="1281"/>
                </a:lnTo>
                <a:cubicBezTo>
                  <a:pt x="6901" y="1169"/>
                  <a:pt x="6919" y="1044"/>
                  <a:pt x="6913" y="917"/>
                </a:cubicBezTo>
                <a:cubicBezTo>
                  <a:pt x="6919" y="893"/>
                  <a:pt x="6925" y="874"/>
                  <a:pt x="6933" y="850"/>
                </a:cubicBezTo>
                <a:cubicBezTo>
                  <a:pt x="6933" y="840"/>
                  <a:pt x="6926" y="834"/>
                  <a:pt x="6917" y="834"/>
                </a:cubicBezTo>
                <a:cubicBezTo>
                  <a:pt x="6914" y="834"/>
                  <a:pt x="6911" y="835"/>
                  <a:pt x="6907" y="836"/>
                </a:cubicBezTo>
                <a:lnTo>
                  <a:pt x="6907" y="812"/>
                </a:lnTo>
                <a:cubicBezTo>
                  <a:pt x="6904" y="794"/>
                  <a:pt x="6893" y="786"/>
                  <a:pt x="6881" y="786"/>
                </a:cubicBezTo>
                <a:cubicBezTo>
                  <a:pt x="6868" y="786"/>
                  <a:pt x="6854" y="796"/>
                  <a:pt x="6850" y="812"/>
                </a:cubicBezTo>
                <a:cubicBezTo>
                  <a:pt x="6844" y="818"/>
                  <a:pt x="6844" y="830"/>
                  <a:pt x="6844" y="842"/>
                </a:cubicBezTo>
                <a:cubicBezTo>
                  <a:pt x="6832" y="842"/>
                  <a:pt x="6820" y="850"/>
                  <a:pt x="6820" y="862"/>
                </a:cubicBezTo>
                <a:lnTo>
                  <a:pt x="6820" y="911"/>
                </a:lnTo>
                <a:cubicBezTo>
                  <a:pt x="6795" y="1000"/>
                  <a:pt x="6763" y="1087"/>
                  <a:pt x="6731" y="1175"/>
                </a:cubicBezTo>
                <a:cubicBezTo>
                  <a:pt x="6713" y="1238"/>
                  <a:pt x="6688" y="1294"/>
                  <a:pt x="6656" y="1351"/>
                </a:cubicBezTo>
                <a:cubicBezTo>
                  <a:pt x="6632" y="1406"/>
                  <a:pt x="6594" y="1463"/>
                  <a:pt x="6563" y="1519"/>
                </a:cubicBezTo>
                <a:lnTo>
                  <a:pt x="6563" y="1539"/>
                </a:lnTo>
                <a:cubicBezTo>
                  <a:pt x="6557" y="1551"/>
                  <a:pt x="6543" y="1564"/>
                  <a:pt x="6537" y="1576"/>
                </a:cubicBezTo>
                <a:cubicBezTo>
                  <a:pt x="6369" y="1802"/>
                  <a:pt x="6173" y="2008"/>
                  <a:pt x="5979" y="2204"/>
                </a:cubicBezTo>
                <a:cubicBezTo>
                  <a:pt x="5773" y="2404"/>
                  <a:pt x="5566" y="2598"/>
                  <a:pt x="5384" y="2817"/>
                </a:cubicBezTo>
                <a:cubicBezTo>
                  <a:pt x="5203" y="3031"/>
                  <a:pt x="5045" y="3262"/>
                  <a:pt x="4932" y="3512"/>
                </a:cubicBezTo>
                <a:cubicBezTo>
                  <a:pt x="4707" y="4021"/>
                  <a:pt x="4626" y="4579"/>
                  <a:pt x="4626" y="5129"/>
                </a:cubicBezTo>
                <a:cubicBezTo>
                  <a:pt x="4626" y="5750"/>
                  <a:pt x="4726" y="6364"/>
                  <a:pt x="4808" y="6972"/>
                </a:cubicBezTo>
                <a:cubicBezTo>
                  <a:pt x="4851" y="7292"/>
                  <a:pt x="4889" y="7611"/>
                  <a:pt x="4902" y="7931"/>
                </a:cubicBezTo>
                <a:cubicBezTo>
                  <a:pt x="4908" y="8019"/>
                  <a:pt x="4908" y="8113"/>
                  <a:pt x="4895" y="8201"/>
                </a:cubicBezTo>
                <a:cubicBezTo>
                  <a:pt x="4839" y="8313"/>
                  <a:pt x="4776" y="8420"/>
                  <a:pt x="4726" y="8539"/>
                </a:cubicBezTo>
                <a:cubicBezTo>
                  <a:pt x="4770" y="8288"/>
                  <a:pt x="4776" y="8038"/>
                  <a:pt x="4738" y="7787"/>
                </a:cubicBezTo>
                <a:cubicBezTo>
                  <a:pt x="4695" y="7455"/>
                  <a:pt x="4588" y="7136"/>
                  <a:pt x="4457" y="6829"/>
                </a:cubicBezTo>
                <a:cubicBezTo>
                  <a:pt x="4319" y="6514"/>
                  <a:pt x="4156" y="6208"/>
                  <a:pt x="3992" y="5907"/>
                </a:cubicBezTo>
                <a:cubicBezTo>
                  <a:pt x="3911" y="5756"/>
                  <a:pt x="3824" y="5600"/>
                  <a:pt x="3737" y="5449"/>
                </a:cubicBezTo>
                <a:cubicBezTo>
                  <a:pt x="3648" y="5305"/>
                  <a:pt x="3561" y="5161"/>
                  <a:pt x="3473" y="5016"/>
                </a:cubicBezTo>
                <a:cubicBezTo>
                  <a:pt x="3398" y="4873"/>
                  <a:pt x="3323" y="4729"/>
                  <a:pt x="3272" y="4573"/>
                </a:cubicBezTo>
                <a:cubicBezTo>
                  <a:pt x="3234" y="4452"/>
                  <a:pt x="3216" y="4333"/>
                  <a:pt x="3210" y="4209"/>
                </a:cubicBezTo>
                <a:cubicBezTo>
                  <a:pt x="3210" y="4151"/>
                  <a:pt x="3216" y="4102"/>
                  <a:pt x="3222" y="4046"/>
                </a:cubicBezTo>
                <a:cubicBezTo>
                  <a:pt x="3222" y="4015"/>
                  <a:pt x="3228" y="3989"/>
                  <a:pt x="3234" y="3963"/>
                </a:cubicBezTo>
                <a:cubicBezTo>
                  <a:pt x="3234" y="3945"/>
                  <a:pt x="3240" y="3926"/>
                  <a:pt x="3248" y="3908"/>
                </a:cubicBezTo>
                <a:cubicBezTo>
                  <a:pt x="3248" y="3902"/>
                  <a:pt x="3248" y="3896"/>
                  <a:pt x="3240" y="3896"/>
                </a:cubicBezTo>
                <a:cubicBezTo>
                  <a:pt x="3240" y="3888"/>
                  <a:pt x="3233" y="3883"/>
                  <a:pt x="3226" y="3883"/>
                </a:cubicBezTo>
                <a:cubicBezTo>
                  <a:pt x="3219" y="3883"/>
                  <a:pt x="3213" y="3887"/>
                  <a:pt x="3210" y="3896"/>
                </a:cubicBezTo>
                <a:cubicBezTo>
                  <a:pt x="3210" y="3908"/>
                  <a:pt x="3203" y="3920"/>
                  <a:pt x="3203" y="3933"/>
                </a:cubicBezTo>
                <a:lnTo>
                  <a:pt x="3197" y="3933"/>
                </a:lnTo>
                <a:cubicBezTo>
                  <a:pt x="3191" y="3963"/>
                  <a:pt x="3185" y="3989"/>
                  <a:pt x="3179" y="4015"/>
                </a:cubicBezTo>
                <a:cubicBezTo>
                  <a:pt x="3135" y="4165"/>
                  <a:pt x="3097" y="4315"/>
                  <a:pt x="3060" y="4466"/>
                </a:cubicBezTo>
                <a:cubicBezTo>
                  <a:pt x="3015" y="4654"/>
                  <a:pt x="2977" y="4848"/>
                  <a:pt x="2959" y="5042"/>
                </a:cubicBezTo>
                <a:cubicBezTo>
                  <a:pt x="2921" y="5400"/>
                  <a:pt x="2933" y="5768"/>
                  <a:pt x="3046" y="6114"/>
                </a:cubicBezTo>
                <a:cubicBezTo>
                  <a:pt x="3153" y="6459"/>
                  <a:pt x="3373" y="6740"/>
                  <a:pt x="3604" y="7009"/>
                </a:cubicBezTo>
                <a:cubicBezTo>
                  <a:pt x="3842" y="7280"/>
                  <a:pt x="4087" y="7549"/>
                  <a:pt x="4269" y="7856"/>
                </a:cubicBezTo>
                <a:cubicBezTo>
                  <a:pt x="4457" y="8169"/>
                  <a:pt x="4582" y="8527"/>
                  <a:pt x="4556" y="8897"/>
                </a:cubicBezTo>
                <a:lnTo>
                  <a:pt x="4556" y="8935"/>
                </a:lnTo>
                <a:cubicBezTo>
                  <a:pt x="4544" y="8959"/>
                  <a:pt x="4538" y="8978"/>
                  <a:pt x="4532" y="8996"/>
                </a:cubicBezTo>
                <a:cubicBezTo>
                  <a:pt x="4526" y="9010"/>
                  <a:pt x="4519" y="9022"/>
                  <a:pt x="4519" y="9034"/>
                </a:cubicBezTo>
                <a:cubicBezTo>
                  <a:pt x="4507" y="9053"/>
                  <a:pt x="4495" y="9078"/>
                  <a:pt x="4481" y="9103"/>
                </a:cubicBezTo>
                <a:lnTo>
                  <a:pt x="4481" y="9109"/>
                </a:lnTo>
                <a:lnTo>
                  <a:pt x="4475" y="9115"/>
                </a:lnTo>
                <a:cubicBezTo>
                  <a:pt x="4419" y="9241"/>
                  <a:pt x="4356" y="9366"/>
                  <a:pt x="4301" y="9499"/>
                </a:cubicBezTo>
                <a:cubicBezTo>
                  <a:pt x="4231" y="9617"/>
                  <a:pt x="4168" y="9736"/>
                  <a:pt x="4125" y="9867"/>
                </a:cubicBezTo>
                <a:cubicBezTo>
                  <a:pt x="4113" y="9899"/>
                  <a:pt x="4099" y="9930"/>
                  <a:pt x="4093" y="9968"/>
                </a:cubicBezTo>
                <a:lnTo>
                  <a:pt x="4037" y="10081"/>
                </a:lnTo>
                <a:cubicBezTo>
                  <a:pt x="3743" y="10770"/>
                  <a:pt x="3466" y="11466"/>
                  <a:pt x="3222" y="12169"/>
                </a:cubicBezTo>
                <a:cubicBezTo>
                  <a:pt x="3217" y="12174"/>
                  <a:pt x="3216" y="12179"/>
                  <a:pt x="3216" y="12180"/>
                </a:cubicBezTo>
                <a:lnTo>
                  <a:pt x="3216" y="12180"/>
                </a:lnTo>
                <a:cubicBezTo>
                  <a:pt x="3228" y="11836"/>
                  <a:pt x="3197" y="11492"/>
                  <a:pt x="3127" y="11146"/>
                </a:cubicBezTo>
                <a:cubicBezTo>
                  <a:pt x="3135" y="11071"/>
                  <a:pt x="3141" y="10995"/>
                  <a:pt x="3153" y="10920"/>
                </a:cubicBezTo>
                <a:cubicBezTo>
                  <a:pt x="3159" y="10833"/>
                  <a:pt x="3173" y="10746"/>
                  <a:pt x="3185" y="10657"/>
                </a:cubicBezTo>
                <a:cubicBezTo>
                  <a:pt x="3191" y="10627"/>
                  <a:pt x="3191" y="10595"/>
                  <a:pt x="3197" y="10570"/>
                </a:cubicBezTo>
                <a:cubicBezTo>
                  <a:pt x="3203" y="10552"/>
                  <a:pt x="3210" y="10526"/>
                  <a:pt x="3216" y="10506"/>
                </a:cubicBezTo>
                <a:cubicBezTo>
                  <a:pt x="3222" y="10500"/>
                  <a:pt x="3222" y="10500"/>
                  <a:pt x="3222" y="10494"/>
                </a:cubicBezTo>
                <a:cubicBezTo>
                  <a:pt x="3240" y="10457"/>
                  <a:pt x="3260" y="10413"/>
                  <a:pt x="3272" y="10376"/>
                </a:cubicBezTo>
                <a:cubicBezTo>
                  <a:pt x="3278" y="10350"/>
                  <a:pt x="3291" y="10332"/>
                  <a:pt x="3297" y="10306"/>
                </a:cubicBezTo>
                <a:cubicBezTo>
                  <a:pt x="3303" y="10294"/>
                  <a:pt x="3309" y="10275"/>
                  <a:pt x="3309" y="10257"/>
                </a:cubicBezTo>
                <a:cubicBezTo>
                  <a:pt x="3329" y="10213"/>
                  <a:pt x="3347" y="10162"/>
                  <a:pt x="3367" y="10112"/>
                </a:cubicBezTo>
                <a:cubicBezTo>
                  <a:pt x="3485" y="9780"/>
                  <a:pt x="3561" y="9429"/>
                  <a:pt x="3579" y="9071"/>
                </a:cubicBezTo>
                <a:cubicBezTo>
                  <a:pt x="3604" y="8721"/>
                  <a:pt x="3579" y="8363"/>
                  <a:pt x="3511" y="8019"/>
                </a:cubicBezTo>
                <a:cubicBezTo>
                  <a:pt x="3473" y="7844"/>
                  <a:pt x="3422" y="7674"/>
                  <a:pt x="3361" y="7506"/>
                </a:cubicBezTo>
                <a:cubicBezTo>
                  <a:pt x="3303" y="7342"/>
                  <a:pt x="3228" y="7179"/>
                  <a:pt x="3147" y="7023"/>
                </a:cubicBezTo>
                <a:cubicBezTo>
                  <a:pt x="3028" y="6791"/>
                  <a:pt x="2902" y="6558"/>
                  <a:pt x="2834" y="6302"/>
                </a:cubicBezTo>
                <a:cubicBezTo>
                  <a:pt x="2827" y="6257"/>
                  <a:pt x="2827" y="6214"/>
                  <a:pt x="2821" y="6170"/>
                </a:cubicBezTo>
                <a:cubicBezTo>
                  <a:pt x="2815" y="6083"/>
                  <a:pt x="2809" y="6002"/>
                  <a:pt x="2802" y="5913"/>
                </a:cubicBezTo>
                <a:cubicBezTo>
                  <a:pt x="2799" y="5901"/>
                  <a:pt x="2789" y="5894"/>
                  <a:pt x="2780" y="5894"/>
                </a:cubicBezTo>
                <a:cubicBezTo>
                  <a:pt x="2774" y="5894"/>
                  <a:pt x="2769" y="5896"/>
                  <a:pt x="2765" y="5901"/>
                </a:cubicBezTo>
                <a:lnTo>
                  <a:pt x="2759" y="5901"/>
                </a:lnTo>
                <a:cubicBezTo>
                  <a:pt x="2755" y="5899"/>
                  <a:pt x="2752" y="5898"/>
                  <a:pt x="2749" y="5898"/>
                </a:cubicBezTo>
                <a:cubicBezTo>
                  <a:pt x="2740" y="5898"/>
                  <a:pt x="2732" y="5905"/>
                  <a:pt x="2727" y="5919"/>
                </a:cubicBezTo>
                <a:lnTo>
                  <a:pt x="2727" y="5938"/>
                </a:lnTo>
                <a:cubicBezTo>
                  <a:pt x="2721" y="5956"/>
                  <a:pt x="2721" y="5976"/>
                  <a:pt x="2714" y="5988"/>
                </a:cubicBezTo>
                <a:cubicBezTo>
                  <a:pt x="2708" y="6020"/>
                  <a:pt x="2702" y="6051"/>
                  <a:pt x="2696" y="6083"/>
                </a:cubicBezTo>
                <a:cubicBezTo>
                  <a:pt x="2684" y="6114"/>
                  <a:pt x="2676" y="6144"/>
                  <a:pt x="2670" y="6176"/>
                </a:cubicBezTo>
                <a:cubicBezTo>
                  <a:pt x="2664" y="6214"/>
                  <a:pt x="2658" y="6245"/>
                  <a:pt x="2652" y="6277"/>
                </a:cubicBezTo>
                <a:lnTo>
                  <a:pt x="2652" y="6283"/>
                </a:lnTo>
                <a:cubicBezTo>
                  <a:pt x="2646" y="6295"/>
                  <a:pt x="2646" y="6308"/>
                  <a:pt x="2639" y="6326"/>
                </a:cubicBezTo>
                <a:cubicBezTo>
                  <a:pt x="2633" y="6326"/>
                  <a:pt x="2627" y="6332"/>
                  <a:pt x="2633" y="6340"/>
                </a:cubicBezTo>
                <a:cubicBezTo>
                  <a:pt x="2577" y="6534"/>
                  <a:pt x="2557" y="6740"/>
                  <a:pt x="2563" y="6942"/>
                </a:cubicBezTo>
                <a:cubicBezTo>
                  <a:pt x="2571" y="7280"/>
                  <a:pt x="2658" y="7605"/>
                  <a:pt x="2759" y="7925"/>
                </a:cubicBezTo>
                <a:cubicBezTo>
                  <a:pt x="2864" y="8264"/>
                  <a:pt x="2985" y="8602"/>
                  <a:pt x="3052" y="8953"/>
                </a:cubicBezTo>
                <a:cubicBezTo>
                  <a:pt x="3127" y="9297"/>
                  <a:pt x="3159" y="9649"/>
                  <a:pt x="3159" y="10000"/>
                </a:cubicBezTo>
                <a:cubicBezTo>
                  <a:pt x="3159" y="10194"/>
                  <a:pt x="3147" y="10388"/>
                  <a:pt x="3127" y="10582"/>
                </a:cubicBezTo>
                <a:cubicBezTo>
                  <a:pt x="3121" y="10595"/>
                  <a:pt x="3115" y="10607"/>
                  <a:pt x="3109" y="10619"/>
                </a:cubicBezTo>
                <a:cubicBezTo>
                  <a:pt x="3103" y="10582"/>
                  <a:pt x="3097" y="10544"/>
                  <a:pt x="3078" y="10514"/>
                </a:cubicBezTo>
                <a:cubicBezTo>
                  <a:pt x="3052" y="10445"/>
                  <a:pt x="3015" y="10382"/>
                  <a:pt x="2977" y="10326"/>
                </a:cubicBezTo>
                <a:cubicBezTo>
                  <a:pt x="2965" y="10306"/>
                  <a:pt x="2959" y="10288"/>
                  <a:pt x="2947" y="10275"/>
                </a:cubicBezTo>
                <a:cubicBezTo>
                  <a:pt x="2939" y="10263"/>
                  <a:pt x="2933" y="10243"/>
                  <a:pt x="2927" y="10231"/>
                </a:cubicBezTo>
                <a:cubicBezTo>
                  <a:pt x="2927" y="10225"/>
                  <a:pt x="2921" y="10225"/>
                  <a:pt x="2915" y="10225"/>
                </a:cubicBezTo>
                <a:cubicBezTo>
                  <a:pt x="2896" y="10200"/>
                  <a:pt x="2878" y="10168"/>
                  <a:pt x="2864" y="10138"/>
                </a:cubicBezTo>
                <a:cubicBezTo>
                  <a:pt x="2821" y="9693"/>
                  <a:pt x="2739" y="9253"/>
                  <a:pt x="2620" y="8828"/>
                </a:cubicBezTo>
                <a:cubicBezTo>
                  <a:pt x="2496" y="8389"/>
                  <a:pt x="2332" y="7963"/>
                  <a:pt x="2138" y="7555"/>
                </a:cubicBezTo>
                <a:cubicBezTo>
                  <a:pt x="1938" y="7154"/>
                  <a:pt x="1706" y="6778"/>
                  <a:pt x="1455" y="6415"/>
                </a:cubicBezTo>
                <a:cubicBezTo>
                  <a:pt x="1204" y="6057"/>
                  <a:pt x="940" y="5713"/>
                  <a:pt x="703" y="5349"/>
                </a:cubicBezTo>
                <a:cubicBezTo>
                  <a:pt x="540" y="5105"/>
                  <a:pt x="382" y="4848"/>
                  <a:pt x="251" y="4579"/>
                </a:cubicBezTo>
                <a:lnTo>
                  <a:pt x="251" y="4565"/>
                </a:lnTo>
                <a:cubicBezTo>
                  <a:pt x="251" y="4541"/>
                  <a:pt x="239" y="4527"/>
                  <a:pt x="226" y="4509"/>
                </a:cubicBezTo>
                <a:cubicBezTo>
                  <a:pt x="220" y="4490"/>
                  <a:pt x="208" y="4466"/>
                  <a:pt x="202" y="4446"/>
                </a:cubicBezTo>
                <a:cubicBezTo>
                  <a:pt x="176" y="4409"/>
                  <a:pt x="164" y="4365"/>
                  <a:pt x="145" y="4321"/>
                </a:cubicBezTo>
                <a:cubicBezTo>
                  <a:pt x="127" y="4264"/>
                  <a:pt x="113" y="4209"/>
                  <a:pt x="101" y="4145"/>
                </a:cubicBezTo>
                <a:lnTo>
                  <a:pt x="101" y="4133"/>
                </a:lnTo>
                <a:cubicBezTo>
                  <a:pt x="101" y="4121"/>
                  <a:pt x="101" y="4121"/>
                  <a:pt x="95" y="4114"/>
                </a:cubicBezTo>
                <a:cubicBezTo>
                  <a:pt x="89" y="4096"/>
                  <a:pt x="89" y="4076"/>
                  <a:pt x="81" y="4058"/>
                </a:cubicBezTo>
                <a:cubicBezTo>
                  <a:pt x="81" y="4046"/>
                  <a:pt x="72" y="4041"/>
                  <a:pt x="62" y="4041"/>
                </a:cubicBezTo>
                <a:cubicBezTo>
                  <a:pt x="56" y="4041"/>
                  <a:pt x="49" y="4043"/>
                  <a:pt x="44" y="4046"/>
                </a:cubicBezTo>
                <a:lnTo>
                  <a:pt x="38" y="4046"/>
                </a:lnTo>
                <a:cubicBezTo>
                  <a:pt x="36" y="4044"/>
                  <a:pt x="34" y="4043"/>
                  <a:pt x="32" y="4043"/>
                </a:cubicBezTo>
                <a:cubicBezTo>
                  <a:pt x="28" y="4043"/>
                  <a:pt x="24" y="4048"/>
                  <a:pt x="20" y="4052"/>
                </a:cubicBezTo>
                <a:lnTo>
                  <a:pt x="20" y="4058"/>
                </a:lnTo>
                <a:cubicBezTo>
                  <a:pt x="6" y="4058"/>
                  <a:pt x="0" y="4070"/>
                  <a:pt x="6" y="4076"/>
                </a:cubicBezTo>
                <a:cubicBezTo>
                  <a:pt x="6" y="4096"/>
                  <a:pt x="14" y="4108"/>
                  <a:pt x="20" y="4121"/>
                </a:cubicBezTo>
                <a:cubicBezTo>
                  <a:pt x="26" y="4209"/>
                  <a:pt x="32" y="4296"/>
                  <a:pt x="44" y="4377"/>
                </a:cubicBezTo>
                <a:cubicBezTo>
                  <a:pt x="20" y="4779"/>
                  <a:pt x="51" y="5180"/>
                  <a:pt x="119" y="5568"/>
                </a:cubicBezTo>
                <a:cubicBezTo>
                  <a:pt x="202" y="6045"/>
                  <a:pt x="345" y="6508"/>
                  <a:pt x="546" y="6948"/>
                </a:cubicBezTo>
                <a:cubicBezTo>
                  <a:pt x="758" y="7399"/>
                  <a:pt x="1041" y="7806"/>
                  <a:pt x="1342" y="8201"/>
                </a:cubicBezTo>
                <a:cubicBezTo>
                  <a:pt x="1649" y="8602"/>
                  <a:pt x="1975" y="8984"/>
                  <a:pt x="2263" y="9398"/>
                </a:cubicBezTo>
                <a:cubicBezTo>
                  <a:pt x="2539" y="9799"/>
                  <a:pt x="2783" y="10225"/>
                  <a:pt x="2915" y="10694"/>
                </a:cubicBezTo>
                <a:cubicBezTo>
                  <a:pt x="2927" y="10740"/>
                  <a:pt x="2939" y="10789"/>
                  <a:pt x="2953" y="10839"/>
                </a:cubicBezTo>
                <a:cubicBezTo>
                  <a:pt x="2947" y="10839"/>
                  <a:pt x="2933" y="10845"/>
                  <a:pt x="2939" y="10852"/>
                </a:cubicBezTo>
                <a:cubicBezTo>
                  <a:pt x="2953" y="10902"/>
                  <a:pt x="2959" y="10958"/>
                  <a:pt x="2971" y="11009"/>
                </a:cubicBezTo>
                <a:cubicBezTo>
                  <a:pt x="2985" y="11052"/>
                  <a:pt x="2997" y="11102"/>
                  <a:pt x="3009" y="11153"/>
                </a:cubicBezTo>
                <a:cubicBezTo>
                  <a:pt x="3028" y="11253"/>
                  <a:pt x="3052" y="11353"/>
                  <a:pt x="3066" y="11454"/>
                </a:cubicBezTo>
                <a:cubicBezTo>
                  <a:pt x="3103" y="11660"/>
                  <a:pt x="3121" y="11860"/>
                  <a:pt x="3127" y="12068"/>
                </a:cubicBezTo>
                <a:cubicBezTo>
                  <a:pt x="3135" y="12181"/>
                  <a:pt x="3127" y="12299"/>
                  <a:pt x="3127" y="12412"/>
                </a:cubicBezTo>
                <a:cubicBezTo>
                  <a:pt x="3127" y="12418"/>
                  <a:pt x="3135" y="12418"/>
                  <a:pt x="3135" y="12418"/>
                </a:cubicBezTo>
                <a:cubicBezTo>
                  <a:pt x="3060" y="12632"/>
                  <a:pt x="2991" y="12845"/>
                  <a:pt x="2921" y="13051"/>
                </a:cubicBezTo>
                <a:cubicBezTo>
                  <a:pt x="2884" y="13184"/>
                  <a:pt x="2846" y="13309"/>
                  <a:pt x="2809" y="13434"/>
                </a:cubicBezTo>
                <a:cubicBezTo>
                  <a:pt x="2805" y="13446"/>
                  <a:pt x="2814" y="13456"/>
                  <a:pt x="2822" y="13456"/>
                </a:cubicBezTo>
                <a:cubicBezTo>
                  <a:pt x="2827" y="13456"/>
                  <a:pt x="2831" y="13453"/>
                  <a:pt x="2834" y="13447"/>
                </a:cubicBezTo>
                <a:cubicBezTo>
                  <a:pt x="2947" y="13101"/>
                  <a:pt x="3066" y="12757"/>
                  <a:pt x="3185" y="12418"/>
                </a:cubicBezTo>
                <a:cubicBezTo>
                  <a:pt x="3191" y="12412"/>
                  <a:pt x="3197" y="12406"/>
                  <a:pt x="3197" y="12400"/>
                </a:cubicBezTo>
                <a:cubicBezTo>
                  <a:pt x="3203" y="12387"/>
                  <a:pt x="3203" y="12381"/>
                  <a:pt x="3203" y="12375"/>
                </a:cubicBezTo>
                <a:cubicBezTo>
                  <a:pt x="3228" y="12299"/>
                  <a:pt x="3254" y="12218"/>
                  <a:pt x="3285" y="12143"/>
                </a:cubicBezTo>
                <a:lnTo>
                  <a:pt x="3291" y="12137"/>
                </a:lnTo>
                <a:cubicBezTo>
                  <a:pt x="3291" y="12137"/>
                  <a:pt x="3294" y="12140"/>
                  <a:pt x="3298" y="12140"/>
                </a:cubicBezTo>
                <a:cubicBezTo>
                  <a:pt x="3299" y="12140"/>
                  <a:pt x="3301" y="12139"/>
                  <a:pt x="3303" y="12137"/>
                </a:cubicBezTo>
                <a:cubicBezTo>
                  <a:pt x="3636" y="11917"/>
                  <a:pt x="4006" y="11767"/>
                  <a:pt x="4382" y="11629"/>
                </a:cubicBezTo>
                <a:cubicBezTo>
                  <a:pt x="4752" y="11492"/>
                  <a:pt x="5128" y="11359"/>
                  <a:pt x="5478" y="11177"/>
                </a:cubicBezTo>
                <a:cubicBezTo>
                  <a:pt x="5654" y="11084"/>
                  <a:pt x="5817" y="10983"/>
                  <a:pt x="5967" y="10858"/>
                </a:cubicBezTo>
                <a:cubicBezTo>
                  <a:pt x="6124" y="10740"/>
                  <a:pt x="6268" y="10607"/>
                  <a:pt x="6399" y="10469"/>
                </a:cubicBezTo>
                <a:cubicBezTo>
                  <a:pt x="6676" y="10188"/>
                  <a:pt x="6919" y="9881"/>
                  <a:pt x="7189" y="9598"/>
                </a:cubicBezTo>
                <a:cubicBezTo>
                  <a:pt x="7295" y="9485"/>
                  <a:pt x="7408" y="9378"/>
                  <a:pt x="7527" y="9273"/>
                </a:cubicBezTo>
                <a:cubicBezTo>
                  <a:pt x="7527" y="9276"/>
                  <a:pt x="7529" y="9278"/>
                  <a:pt x="7532" y="9278"/>
                </a:cubicBezTo>
                <a:cubicBezTo>
                  <a:pt x="7534" y="9278"/>
                  <a:pt x="7538" y="9276"/>
                  <a:pt x="7541" y="9273"/>
                </a:cubicBezTo>
                <a:cubicBezTo>
                  <a:pt x="7590" y="9222"/>
                  <a:pt x="7640" y="9178"/>
                  <a:pt x="7697" y="9141"/>
                </a:cubicBezTo>
                <a:cubicBezTo>
                  <a:pt x="7701" y="9141"/>
                  <a:pt x="7705" y="9143"/>
                  <a:pt x="7709" y="9143"/>
                </a:cubicBezTo>
                <a:cubicBezTo>
                  <a:pt x="7711" y="9143"/>
                  <a:pt x="7713" y="9143"/>
                  <a:pt x="7715" y="9141"/>
                </a:cubicBezTo>
                <a:cubicBezTo>
                  <a:pt x="7772" y="9097"/>
                  <a:pt x="7835" y="9065"/>
                  <a:pt x="7897" y="9034"/>
                </a:cubicBezTo>
                <a:cubicBezTo>
                  <a:pt x="7911" y="9034"/>
                  <a:pt x="7923" y="9028"/>
                  <a:pt x="7935" y="9028"/>
                </a:cubicBezTo>
                <a:lnTo>
                  <a:pt x="7935" y="9022"/>
                </a:lnTo>
                <a:cubicBezTo>
                  <a:pt x="7941" y="9016"/>
                  <a:pt x="7941" y="9016"/>
                  <a:pt x="7948" y="9016"/>
                </a:cubicBezTo>
                <a:cubicBezTo>
                  <a:pt x="7954" y="9016"/>
                  <a:pt x="7954" y="9016"/>
                  <a:pt x="7960" y="9010"/>
                </a:cubicBezTo>
                <a:cubicBezTo>
                  <a:pt x="7972" y="9010"/>
                  <a:pt x="7986" y="9002"/>
                  <a:pt x="7998" y="9002"/>
                </a:cubicBezTo>
                <a:cubicBezTo>
                  <a:pt x="8004" y="9002"/>
                  <a:pt x="8010" y="8996"/>
                  <a:pt x="8016" y="8990"/>
                </a:cubicBezTo>
                <a:cubicBezTo>
                  <a:pt x="8023" y="8990"/>
                  <a:pt x="8023" y="8984"/>
                  <a:pt x="8029" y="8984"/>
                </a:cubicBezTo>
                <a:cubicBezTo>
                  <a:pt x="8048" y="8978"/>
                  <a:pt x="8067" y="8972"/>
                  <a:pt x="8091" y="8972"/>
                </a:cubicBezTo>
                <a:cubicBezTo>
                  <a:pt x="8105" y="8965"/>
                  <a:pt x="8129" y="8965"/>
                  <a:pt x="8142" y="8947"/>
                </a:cubicBezTo>
                <a:lnTo>
                  <a:pt x="8142" y="8941"/>
                </a:lnTo>
                <a:cubicBezTo>
                  <a:pt x="8165" y="8922"/>
                  <a:pt x="8156" y="8889"/>
                  <a:pt x="8129" y="8889"/>
                </a:cubicBezTo>
                <a:cubicBezTo>
                  <a:pt x="8127" y="8889"/>
                  <a:pt x="8125" y="8889"/>
                  <a:pt x="8123" y="8889"/>
                </a:cubicBezTo>
                <a:cubicBezTo>
                  <a:pt x="8048" y="8897"/>
                  <a:pt x="7966" y="8909"/>
                  <a:pt x="7891" y="8927"/>
                </a:cubicBezTo>
                <a:lnTo>
                  <a:pt x="7873" y="8927"/>
                </a:lnTo>
                <a:cubicBezTo>
                  <a:pt x="7873" y="8927"/>
                  <a:pt x="7866" y="8927"/>
                  <a:pt x="7866" y="8935"/>
                </a:cubicBezTo>
                <a:cubicBezTo>
                  <a:pt x="7859" y="8935"/>
                  <a:pt x="7847" y="8935"/>
                  <a:pt x="7841" y="8941"/>
                </a:cubicBezTo>
                <a:cubicBezTo>
                  <a:pt x="7816" y="8941"/>
                  <a:pt x="7790" y="8953"/>
                  <a:pt x="7766" y="8959"/>
                </a:cubicBezTo>
                <a:cubicBezTo>
                  <a:pt x="7515" y="8996"/>
                  <a:pt x="7277" y="9078"/>
                  <a:pt x="7052" y="9184"/>
                </a:cubicBezTo>
                <a:cubicBezTo>
                  <a:pt x="6700" y="9348"/>
                  <a:pt x="6381" y="9566"/>
                  <a:pt x="6074" y="9806"/>
                </a:cubicBezTo>
                <a:cubicBezTo>
                  <a:pt x="5760" y="10043"/>
                  <a:pt x="5447" y="10288"/>
                  <a:pt x="5114" y="10514"/>
                </a:cubicBezTo>
                <a:cubicBezTo>
                  <a:pt x="4782" y="10732"/>
                  <a:pt x="4438" y="10940"/>
                  <a:pt x="4113" y="11177"/>
                </a:cubicBezTo>
                <a:cubicBezTo>
                  <a:pt x="3830" y="11391"/>
                  <a:pt x="3561" y="11642"/>
                  <a:pt x="3361" y="11935"/>
                </a:cubicBezTo>
                <a:cubicBezTo>
                  <a:pt x="3541" y="11435"/>
                  <a:pt x="3737" y="10940"/>
                  <a:pt x="3949" y="10445"/>
                </a:cubicBezTo>
                <a:cubicBezTo>
                  <a:pt x="4000" y="10326"/>
                  <a:pt x="4049" y="10206"/>
                  <a:pt x="4099" y="10087"/>
                </a:cubicBezTo>
                <a:cubicBezTo>
                  <a:pt x="4105" y="10087"/>
                  <a:pt x="4113" y="10087"/>
                  <a:pt x="4119" y="10081"/>
                </a:cubicBezTo>
                <a:cubicBezTo>
                  <a:pt x="4125" y="10075"/>
                  <a:pt x="4125" y="10069"/>
                  <a:pt x="4131" y="10063"/>
                </a:cubicBezTo>
                <a:cubicBezTo>
                  <a:pt x="4394" y="10049"/>
                  <a:pt x="4663" y="10012"/>
                  <a:pt x="4926" y="9962"/>
                </a:cubicBezTo>
                <a:cubicBezTo>
                  <a:pt x="5196" y="9912"/>
                  <a:pt x="5459" y="9837"/>
                  <a:pt x="5710" y="9711"/>
                </a:cubicBezTo>
                <a:cubicBezTo>
                  <a:pt x="5942" y="9592"/>
                  <a:pt x="6149" y="9423"/>
                  <a:pt x="6331" y="9228"/>
                </a:cubicBezTo>
                <a:cubicBezTo>
                  <a:pt x="6512" y="9040"/>
                  <a:pt x="6676" y="8828"/>
                  <a:pt x="6850" y="8634"/>
                </a:cubicBezTo>
                <a:cubicBezTo>
                  <a:pt x="7026" y="8426"/>
                  <a:pt x="7226" y="8244"/>
                  <a:pt x="7459" y="8107"/>
                </a:cubicBezTo>
                <a:cubicBezTo>
                  <a:pt x="7697" y="7969"/>
                  <a:pt x="7954" y="7874"/>
                  <a:pt x="8223" y="7819"/>
                </a:cubicBezTo>
                <a:cubicBezTo>
                  <a:pt x="8750" y="7694"/>
                  <a:pt x="9294" y="7680"/>
                  <a:pt x="9834" y="7587"/>
                </a:cubicBezTo>
                <a:cubicBezTo>
                  <a:pt x="10329" y="7506"/>
                  <a:pt x="10836" y="7355"/>
                  <a:pt x="11226" y="7023"/>
                </a:cubicBezTo>
                <a:cubicBezTo>
                  <a:pt x="11275" y="6979"/>
                  <a:pt x="11313" y="6934"/>
                  <a:pt x="11357" y="6890"/>
                </a:cubicBezTo>
                <a:cubicBezTo>
                  <a:pt x="11367" y="6871"/>
                  <a:pt x="11354" y="6848"/>
                  <a:pt x="11335" y="6848"/>
                </a:cubicBezTo>
                <a:cubicBezTo>
                  <a:pt x="11330" y="6848"/>
                  <a:pt x="11324" y="6849"/>
                  <a:pt x="11319" y="6853"/>
                </a:cubicBezTo>
                <a:cubicBezTo>
                  <a:pt x="11319" y="6847"/>
                  <a:pt x="11313" y="6847"/>
                  <a:pt x="11307" y="6847"/>
                </a:cubicBezTo>
                <a:cubicBezTo>
                  <a:pt x="11281" y="6847"/>
                  <a:pt x="11269" y="6866"/>
                  <a:pt x="11250" y="6878"/>
                </a:cubicBezTo>
                <a:cubicBezTo>
                  <a:pt x="11238" y="6890"/>
                  <a:pt x="11220" y="6896"/>
                  <a:pt x="11200" y="6910"/>
                </a:cubicBezTo>
                <a:cubicBezTo>
                  <a:pt x="11169" y="6922"/>
                  <a:pt x="11137" y="6934"/>
                  <a:pt x="11107" y="6948"/>
                </a:cubicBezTo>
                <a:cubicBezTo>
                  <a:pt x="10812" y="6910"/>
                  <a:pt x="10511" y="6878"/>
                  <a:pt x="10217" y="6841"/>
                </a:cubicBezTo>
                <a:cubicBezTo>
                  <a:pt x="9896" y="6809"/>
                  <a:pt x="9583" y="6766"/>
                  <a:pt x="9264" y="6740"/>
                </a:cubicBezTo>
                <a:cubicBezTo>
                  <a:pt x="9136" y="6730"/>
                  <a:pt x="9004" y="6724"/>
                  <a:pt x="8873" y="6724"/>
                </a:cubicBezTo>
                <a:cubicBezTo>
                  <a:pt x="8428" y="6724"/>
                  <a:pt x="7979" y="6796"/>
                  <a:pt x="7602" y="7047"/>
                </a:cubicBezTo>
                <a:cubicBezTo>
                  <a:pt x="7384" y="7185"/>
                  <a:pt x="7208" y="7379"/>
                  <a:pt x="7032" y="7567"/>
                </a:cubicBezTo>
                <a:cubicBezTo>
                  <a:pt x="6850" y="7761"/>
                  <a:pt x="6656" y="7943"/>
                  <a:pt x="6419" y="8076"/>
                </a:cubicBezTo>
                <a:cubicBezTo>
                  <a:pt x="6181" y="8207"/>
                  <a:pt x="5910" y="8282"/>
                  <a:pt x="5660" y="8383"/>
                </a:cubicBezTo>
                <a:cubicBezTo>
                  <a:pt x="5421" y="8470"/>
                  <a:pt x="5190" y="8583"/>
                  <a:pt x="4990" y="8733"/>
                </a:cubicBezTo>
                <a:cubicBezTo>
                  <a:pt x="4833" y="8846"/>
                  <a:pt x="4689" y="8978"/>
                  <a:pt x="4564" y="9129"/>
                </a:cubicBezTo>
                <a:cubicBezTo>
                  <a:pt x="4570" y="9103"/>
                  <a:pt x="4576" y="9078"/>
                  <a:pt x="4588" y="9053"/>
                </a:cubicBezTo>
                <a:cubicBezTo>
                  <a:pt x="4588" y="9053"/>
                  <a:pt x="4594" y="9053"/>
                  <a:pt x="4594" y="9047"/>
                </a:cubicBezTo>
                <a:cubicBezTo>
                  <a:pt x="4601" y="9028"/>
                  <a:pt x="4601" y="9016"/>
                  <a:pt x="4607" y="8996"/>
                </a:cubicBezTo>
                <a:cubicBezTo>
                  <a:pt x="4607" y="8990"/>
                  <a:pt x="4607" y="8984"/>
                  <a:pt x="4614" y="8978"/>
                </a:cubicBezTo>
                <a:cubicBezTo>
                  <a:pt x="4914" y="8583"/>
                  <a:pt x="5221" y="8183"/>
                  <a:pt x="5548" y="7806"/>
                </a:cubicBezTo>
                <a:cubicBezTo>
                  <a:pt x="5767" y="7555"/>
                  <a:pt x="5999" y="7310"/>
                  <a:pt x="6243" y="7085"/>
                </a:cubicBezTo>
                <a:cubicBezTo>
                  <a:pt x="6425" y="7009"/>
                  <a:pt x="6607" y="6928"/>
                  <a:pt x="6789" y="6859"/>
                </a:cubicBezTo>
                <a:cubicBezTo>
                  <a:pt x="6983" y="6784"/>
                  <a:pt x="7183" y="6716"/>
                  <a:pt x="7377" y="6647"/>
                </a:cubicBezTo>
                <a:cubicBezTo>
                  <a:pt x="7778" y="6514"/>
                  <a:pt x="8180" y="6396"/>
                  <a:pt x="8574" y="6265"/>
                </a:cubicBezTo>
                <a:cubicBezTo>
                  <a:pt x="8970" y="6132"/>
                  <a:pt x="9358" y="5988"/>
                  <a:pt x="9734" y="5800"/>
                </a:cubicBezTo>
                <a:cubicBezTo>
                  <a:pt x="10092" y="5625"/>
                  <a:pt x="10436" y="5412"/>
                  <a:pt x="10749" y="5161"/>
                </a:cubicBezTo>
                <a:cubicBezTo>
                  <a:pt x="11006" y="4967"/>
                  <a:pt x="11244" y="4741"/>
                  <a:pt x="11463" y="4503"/>
                </a:cubicBezTo>
                <a:cubicBezTo>
                  <a:pt x="11475" y="4490"/>
                  <a:pt x="11489" y="4478"/>
                  <a:pt x="11507" y="4466"/>
                </a:cubicBezTo>
                <a:cubicBezTo>
                  <a:pt x="11545" y="4428"/>
                  <a:pt x="11582" y="4385"/>
                  <a:pt x="11620" y="4339"/>
                </a:cubicBezTo>
                <a:cubicBezTo>
                  <a:pt x="11626" y="4339"/>
                  <a:pt x="11633" y="4333"/>
                  <a:pt x="11639" y="4327"/>
                </a:cubicBezTo>
                <a:lnTo>
                  <a:pt x="11645" y="4327"/>
                </a:lnTo>
                <a:cubicBezTo>
                  <a:pt x="11651" y="4321"/>
                  <a:pt x="11657" y="4315"/>
                  <a:pt x="11651" y="4309"/>
                </a:cubicBezTo>
                <a:lnTo>
                  <a:pt x="11657" y="4302"/>
                </a:lnTo>
                <a:cubicBezTo>
                  <a:pt x="11695" y="4272"/>
                  <a:pt x="11727" y="4234"/>
                  <a:pt x="11758" y="4203"/>
                </a:cubicBezTo>
                <a:cubicBezTo>
                  <a:pt x="11777" y="4179"/>
                  <a:pt x="11757" y="4156"/>
                  <a:pt x="11733" y="4156"/>
                </a:cubicBezTo>
                <a:cubicBezTo>
                  <a:pt x="11725" y="4156"/>
                  <a:pt x="11716" y="4158"/>
                  <a:pt x="11709" y="4165"/>
                </a:cubicBezTo>
                <a:cubicBezTo>
                  <a:pt x="11701" y="4171"/>
                  <a:pt x="11695" y="4177"/>
                  <a:pt x="11689" y="4189"/>
                </a:cubicBezTo>
                <a:cubicBezTo>
                  <a:pt x="11684" y="4184"/>
                  <a:pt x="11678" y="4181"/>
                  <a:pt x="11673" y="4181"/>
                </a:cubicBezTo>
                <a:cubicBezTo>
                  <a:pt x="11665" y="4181"/>
                  <a:pt x="11658" y="4186"/>
                  <a:pt x="11651" y="4197"/>
                </a:cubicBezTo>
                <a:cubicBezTo>
                  <a:pt x="11614" y="4240"/>
                  <a:pt x="11576" y="4284"/>
                  <a:pt x="11533" y="4333"/>
                </a:cubicBezTo>
                <a:cubicBezTo>
                  <a:pt x="11521" y="4339"/>
                  <a:pt x="11507" y="4347"/>
                  <a:pt x="11495" y="4359"/>
                </a:cubicBezTo>
                <a:cubicBezTo>
                  <a:pt x="11339" y="4415"/>
                  <a:pt x="11188" y="4472"/>
                  <a:pt x="11032" y="4515"/>
                </a:cubicBezTo>
                <a:cubicBezTo>
                  <a:pt x="10824" y="4579"/>
                  <a:pt x="10611" y="4628"/>
                  <a:pt x="10399" y="4672"/>
                </a:cubicBezTo>
                <a:cubicBezTo>
                  <a:pt x="9979" y="4767"/>
                  <a:pt x="9552" y="4842"/>
                  <a:pt x="9132" y="4955"/>
                </a:cubicBezTo>
                <a:cubicBezTo>
                  <a:pt x="8750" y="5054"/>
                  <a:pt x="8374" y="5192"/>
                  <a:pt x="8016" y="5380"/>
                </a:cubicBezTo>
                <a:cubicBezTo>
                  <a:pt x="7685" y="5562"/>
                  <a:pt x="7371" y="5782"/>
                  <a:pt x="7083" y="6032"/>
                </a:cubicBezTo>
                <a:cubicBezTo>
                  <a:pt x="6795" y="6289"/>
                  <a:pt x="6537" y="6572"/>
                  <a:pt x="6318" y="6884"/>
                </a:cubicBezTo>
                <a:cubicBezTo>
                  <a:pt x="6294" y="6922"/>
                  <a:pt x="6268" y="6966"/>
                  <a:pt x="6236" y="7003"/>
                </a:cubicBezTo>
                <a:lnTo>
                  <a:pt x="6236" y="7023"/>
                </a:lnTo>
                <a:cubicBezTo>
                  <a:pt x="6030" y="7211"/>
                  <a:pt x="5835" y="7411"/>
                  <a:pt x="5647" y="7624"/>
                </a:cubicBezTo>
                <a:cubicBezTo>
                  <a:pt x="5316" y="7995"/>
                  <a:pt x="5008" y="8389"/>
                  <a:pt x="4714" y="8790"/>
                </a:cubicBezTo>
                <a:lnTo>
                  <a:pt x="4827" y="8565"/>
                </a:lnTo>
                <a:cubicBezTo>
                  <a:pt x="4857" y="8521"/>
                  <a:pt x="4883" y="8470"/>
                  <a:pt x="4902" y="8414"/>
                </a:cubicBezTo>
                <a:cubicBezTo>
                  <a:pt x="5033" y="8163"/>
                  <a:pt x="5178" y="7919"/>
                  <a:pt x="5322" y="7680"/>
                </a:cubicBezTo>
                <a:cubicBezTo>
                  <a:pt x="5591" y="7260"/>
                  <a:pt x="5886" y="6853"/>
                  <a:pt x="6205" y="6477"/>
                </a:cubicBezTo>
                <a:cubicBezTo>
                  <a:pt x="6531" y="6101"/>
                  <a:pt x="6876" y="5744"/>
                  <a:pt x="7214" y="5386"/>
                </a:cubicBezTo>
                <a:cubicBezTo>
                  <a:pt x="7553" y="5030"/>
                  <a:pt x="7891" y="4672"/>
                  <a:pt x="8198" y="4284"/>
                </a:cubicBezTo>
                <a:cubicBezTo>
                  <a:pt x="8493" y="3914"/>
                  <a:pt x="8756" y="3512"/>
                  <a:pt x="8976" y="3098"/>
                </a:cubicBezTo>
                <a:cubicBezTo>
                  <a:pt x="9415" y="2265"/>
                  <a:pt x="9708" y="1357"/>
                  <a:pt x="9828" y="429"/>
                </a:cubicBezTo>
                <a:cubicBezTo>
                  <a:pt x="9834" y="429"/>
                  <a:pt x="9840" y="423"/>
                  <a:pt x="9846" y="411"/>
                </a:cubicBezTo>
                <a:cubicBezTo>
                  <a:pt x="9872" y="286"/>
                  <a:pt x="9884" y="153"/>
                  <a:pt x="9904" y="29"/>
                </a:cubicBezTo>
                <a:cubicBezTo>
                  <a:pt x="9908" y="11"/>
                  <a:pt x="9892" y="0"/>
                  <a:pt x="98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5"/>
                                        </p:tgtEl>
                                        <p:attrNameLst>
                                          <p:attrName>style.visibility</p:attrName>
                                        </p:attrNameLst>
                                      </p:cBhvr>
                                      <p:to>
                                        <p:strVal val="visible"/>
                                      </p:to>
                                    </p:set>
                                    <p:anim calcmode="lin" valueType="num">
                                      <p:cBhvr additive="base">
                                        <p:cTn id="7" dur="750"/>
                                        <p:tgtEl>
                                          <p:spTgt spid="64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62"/>
                                        </p:tgtEl>
                                        <p:attrNameLst>
                                          <p:attrName>style.visibility</p:attrName>
                                        </p:attrNameLst>
                                      </p:cBhvr>
                                      <p:to>
                                        <p:strVal val="visible"/>
                                      </p:to>
                                    </p:set>
                                    <p:anim calcmode="lin" valueType="num">
                                      <p:cBhvr additive="base">
                                        <p:cTn id="12" dur="750"/>
                                        <p:tgtEl>
                                          <p:spTgt spid="662"/>
                                        </p:tgtEl>
                                        <p:attrNameLst>
                                          <p:attrName>ppt_y</p:attrName>
                                        </p:attrNameLst>
                                      </p:cBhvr>
                                      <p:tavLst>
                                        <p:tav tm="0">
                                          <p:val>
                                            <p:strVal val="#ppt_y+1"/>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646"/>
                                        </p:tgtEl>
                                        <p:attrNameLst>
                                          <p:attrName>style.visibility</p:attrName>
                                        </p:attrNameLst>
                                      </p:cBhvr>
                                      <p:to>
                                        <p:strVal val="visible"/>
                                      </p:to>
                                    </p:set>
                                    <p:anim calcmode="lin" valueType="num">
                                      <p:cBhvr additive="base">
                                        <p:cTn id="16" dur="750"/>
                                        <p:tgtEl>
                                          <p:spTgt spid="64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650"/>
                                        </p:tgtEl>
                                        <p:attrNameLst>
                                          <p:attrName>style.visibility</p:attrName>
                                        </p:attrNameLst>
                                      </p:cBhvr>
                                      <p:to>
                                        <p:strVal val="visible"/>
                                      </p:to>
                                    </p:set>
                                    <p:anim calcmode="lin" valueType="num">
                                      <p:cBhvr additive="base">
                                        <p:cTn id="20" dur="750"/>
                                        <p:tgtEl>
                                          <p:spTgt spid="650"/>
                                        </p:tgtEl>
                                        <p:attrNameLst>
                                          <p:attrName>ppt_y</p:attrName>
                                        </p:attrNameLst>
                                      </p:cBhvr>
                                      <p:tavLst>
                                        <p:tav tm="0">
                                          <p:val>
                                            <p:strVal val="#ppt_y+1"/>
                                          </p:val>
                                        </p:tav>
                                        <p:tav tm="100000">
                                          <p:val>
                                            <p:strVal val="#ppt_y"/>
                                          </p:val>
                                        </p:tav>
                                      </p:tavLst>
                                    </p:anim>
                                  </p:childTnLst>
                                </p:cTn>
                              </p:par>
                            </p:childTnLst>
                          </p:cTn>
                        </p:par>
                        <p:par>
                          <p:cTn id="21" fill="hold">
                            <p:stCondLst>
                              <p:cond delay="2250"/>
                            </p:stCondLst>
                            <p:childTnLst>
                              <p:par>
                                <p:cTn id="22" presetID="2" presetClass="entr" presetSubtype="4" fill="hold" nodeType="afterEffect">
                                  <p:stCondLst>
                                    <p:cond delay="0"/>
                                  </p:stCondLst>
                                  <p:childTnLst>
                                    <p:set>
                                      <p:cBhvr>
                                        <p:cTn id="23" dur="1" fill="hold">
                                          <p:stCondLst>
                                            <p:cond delay="0"/>
                                          </p:stCondLst>
                                        </p:cTn>
                                        <p:tgtEl>
                                          <p:spTgt spid="658"/>
                                        </p:tgtEl>
                                        <p:attrNameLst>
                                          <p:attrName>style.visibility</p:attrName>
                                        </p:attrNameLst>
                                      </p:cBhvr>
                                      <p:to>
                                        <p:strVal val="visible"/>
                                      </p:to>
                                    </p:set>
                                    <p:anim calcmode="lin" valueType="num">
                                      <p:cBhvr additive="base">
                                        <p:cTn id="24" dur="750"/>
                                        <p:tgtEl>
                                          <p:spTgt spid="6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AE8A6396-94FD-4BBA-8458-27785C730C8D}"/>
              </a:ext>
            </a:extLst>
          </p:cNvPr>
          <p:cNvSpPr>
            <a:spLocks noGrp="1" noChangeArrowheads="1"/>
          </p:cNvSpPr>
          <p:nvPr>
            <p:ph type="title"/>
          </p:nvPr>
        </p:nvSpPr>
        <p:spPr bwMode="auto">
          <a:xfrm>
            <a:off x="119049" y="848832"/>
            <a:ext cx="6387352" cy="324179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normAutofit/>
          </a:bodyPr>
          <a:lstStyle/>
          <a:p>
            <a:pPr marL="0" marR="0" lvl="0" indent="0" algn="ctr" fontAlgn="base">
              <a:lnSpc>
                <a:spcPct val="90000"/>
              </a:lnSpc>
              <a:spcAft>
                <a:spcPct val="0"/>
              </a:spcAft>
              <a:buClrTx/>
              <a:buSzTx/>
              <a:tabLst/>
            </a:pPr>
            <a:r>
              <a:rPr lang="en-US" altLang="hu-HU" sz="4800" spc="-100" dirty="0"/>
              <a:t>Despite technological advances, </a:t>
            </a:r>
            <a:br>
              <a:rPr lang="en-US" altLang="hu-HU" sz="4800" spc="-100" dirty="0"/>
            </a:br>
            <a:r>
              <a:rPr lang="en-US" altLang="hu-HU" sz="4800" spc="-100" dirty="0"/>
              <a:t>the relationship between people and plants </a:t>
            </a:r>
            <a:br>
              <a:rPr lang="en-US" altLang="hu-HU" sz="4800" spc="-100" dirty="0"/>
            </a:br>
            <a:r>
              <a:rPr lang="en-US" altLang="hu-HU" sz="4800" spc="-100" dirty="0"/>
              <a:t>remains important </a:t>
            </a:r>
          </a:p>
        </p:txBody>
      </p:sp>
      <p:pic>
        <p:nvPicPr>
          <p:cNvPr id="1026" name="Picture 2" descr="The “Boys with Plants” Book Has Tips on Keeping Houseplants Healthy | Vogue">
            <a:extLst>
              <a:ext uri="{FF2B5EF4-FFF2-40B4-BE49-F238E27FC236}">
                <a16:creationId xmlns:a16="http://schemas.microsoft.com/office/drawing/2014/main" id="{A34ED2AA-49EC-BC8D-BD60-29137C5F2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6067"/>
          <a:stretch/>
        </p:blipFill>
        <p:spPr bwMode="auto">
          <a:xfrm>
            <a:off x="6682325" y="578876"/>
            <a:ext cx="5326462" cy="5250743"/>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856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88AD-43E5-0B40-FFBC-A1F2D6875DF3}"/>
              </a:ext>
            </a:extLst>
          </p:cNvPr>
          <p:cNvSpPr>
            <a:spLocks noGrp="1"/>
          </p:cNvSpPr>
          <p:nvPr>
            <p:ph type="ctrTitle"/>
          </p:nvPr>
        </p:nvSpPr>
        <p:spPr>
          <a:xfrm>
            <a:off x="6480000" y="1554630"/>
            <a:ext cx="5015638" cy="1969770"/>
          </a:xfrm>
        </p:spPr>
        <p:txBody>
          <a:bodyPr>
            <a:normAutofit/>
          </a:bodyPr>
          <a:lstStyle/>
          <a:p>
            <a:r>
              <a:rPr lang="hu-HU" sz="6600" dirty="0" err="1"/>
              <a:t>Thank</a:t>
            </a:r>
            <a:r>
              <a:rPr lang="hu-HU" sz="6600" dirty="0"/>
              <a:t> </a:t>
            </a:r>
            <a:r>
              <a:rPr lang="hu-HU" sz="6600" dirty="0" err="1"/>
              <a:t>you</a:t>
            </a:r>
            <a:r>
              <a:rPr lang="hu-HU" sz="6600" dirty="0"/>
              <a:t> </a:t>
            </a:r>
            <a:r>
              <a:rPr lang="hu-HU" sz="6600" dirty="0" err="1"/>
              <a:t>for</a:t>
            </a:r>
            <a:r>
              <a:rPr lang="hu-HU" sz="6600" dirty="0"/>
              <a:t> </a:t>
            </a:r>
            <a:r>
              <a:rPr lang="hu-HU" sz="6600" dirty="0" err="1"/>
              <a:t>your</a:t>
            </a:r>
            <a:r>
              <a:rPr lang="hu-HU" sz="6600" dirty="0"/>
              <a:t> </a:t>
            </a:r>
            <a:r>
              <a:rPr lang="hu-HU" sz="6600" dirty="0" err="1"/>
              <a:t>attention</a:t>
            </a:r>
            <a:r>
              <a:rPr lang="hu-HU" sz="6600" dirty="0"/>
              <a:t>!</a:t>
            </a:r>
            <a:endParaRPr lang="en-GB" sz="6600" dirty="0"/>
          </a:p>
        </p:txBody>
      </p:sp>
      <p:sp>
        <p:nvSpPr>
          <p:cNvPr id="3" name="Subtitle 2">
            <a:extLst>
              <a:ext uri="{FF2B5EF4-FFF2-40B4-BE49-F238E27FC236}">
                <a16:creationId xmlns:a16="http://schemas.microsoft.com/office/drawing/2014/main" id="{928496D1-BC50-D4E3-E77B-52A65496263C}"/>
              </a:ext>
            </a:extLst>
          </p:cNvPr>
          <p:cNvSpPr>
            <a:spLocks noGrp="1"/>
          </p:cNvSpPr>
          <p:nvPr>
            <p:ph type="subTitle" idx="1"/>
          </p:nvPr>
        </p:nvSpPr>
        <p:spPr>
          <a:xfrm>
            <a:off x="6480000" y="3830399"/>
            <a:ext cx="5015638" cy="993670"/>
          </a:xfrm>
        </p:spPr>
        <p:txBody>
          <a:bodyPr>
            <a:normAutofit/>
          </a:bodyPr>
          <a:lstStyle/>
          <a:p>
            <a:endParaRPr lang="en-GB">
              <a:solidFill>
                <a:schemeClr val="tx2">
                  <a:lumMod val="90000"/>
                </a:schemeClr>
              </a:solidFill>
            </a:endParaRPr>
          </a:p>
        </p:txBody>
      </p:sp>
      <p:pic>
        <p:nvPicPr>
          <p:cNvPr id="7" name="Graphic 6" descr="Smiling Face with No Fill">
            <a:extLst>
              <a:ext uri="{FF2B5EF4-FFF2-40B4-BE49-F238E27FC236}">
                <a16:creationId xmlns:a16="http://schemas.microsoft.com/office/drawing/2014/main" id="{E903B0F0-57E4-A5C2-0F8F-200C67F5BF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0000" y="917269"/>
            <a:ext cx="5014800" cy="5014800"/>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3884479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
          <p:cNvSpPr txBox="1">
            <a:spLocks noGrp="1"/>
          </p:cNvSpPr>
          <p:nvPr>
            <p:ph type="title"/>
          </p:nvPr>
        </p:nvSpPr>
        <p:spPr>
          <a:xfrm>
            <a:off x="719999" y="309605"/>
            <a:ext cx="6338025" cy="1477328"/>
          </a:xfrm>
          <a:prstGeom prst="rect">
            <a:avLst/>
          </a:prstGeom>
          <a:noFill/>
          <a:ln>
            <a:noFill/>
          </a:ln>
        </p:spPr>
        <p:txBody>
          <a:bodyPr spcFirstLastPara="1" wrap="square" lIns="0" tIns="0" rIns="0" bIns="0" anchor="ctr" anchorCtr="0">
            <a:noAutofit/>
          </a:bodyPr>
          <a:lstStyle/>
          <a:p>
            <a:pPr marL="0" lvl="0" indent="0" algn="l" rtl="0">
              <a:lnSpc>
                <a:spcPct val="88000"/>
              </a:lnSpc>
              <a:spcBef>
                <a:spcPts val="0"/>
              </a:spcBef>
              <a:spcAft>
                <a:spcPts val="0"/>
              </a:spcAft>
              <a:buClr>
                <a:schemeClr val="lt1"/>
              </a:buClr>
              <a:buSzPts val="7200"/>
              <a:buFont typeface="Arial"/>
              <a:buNone/>
            </a:pPr>
            <a:r>
              <a:rPr lang="hu-HU" sz="7200" dirty="0" err="1"/>
              <a:t>Introduction</a:t>
            </a:r>
            <a:r>
              <a:rPr lang="hu-HU" sz="7200" dirty="0"/>
              <a:t> of </a:t>
            </a:r>
            <a:r>
              <a:rPr lang="hu-HU" sz="7200" dirty="0" err="1"/>
              <a:t>the</a:t>
            </a:r>
            <a:r>
              <a:rPr lang="hu-HU" sz="7200" dirty="0"/>
              <a:t> project</a:t>
            </a:r>
            <a:endParaRPr sz="7200" dirty="0"/>
          </a:p>
        </p:txBody>
      </p:sp>
      <p:sp>
        <p:nvSpPr>
          <p:cNvPr id="174" name="Google Shape;174;p2"/>
          <p:cNvSpPr txBox="1">
            <a:spLocks noGrp="1"/>
          </p:cNvSpPr>
          <p:nvPr>
            <p:ph idx="1"/>
          </p:nvPr>
        </p:nvSpPr>
        <p:spPr>
          <a:xfrm>
            <a:off x="391385" y="1865348"/>
            <a:ext cx="7097985" cy="3216273"/>
          </a:xfrm>
          <a:prstGeom prst="rect">
            <a:avLst/>
          </a:prstGeom>
          <a:noFill/>
          <a:ln>
            <a:noFill/>
          </a:ln>
        </p:spPr>
        <p:txBody>
          <a:bodyPr spcFirstLastPara="1" wrap="square" lIns="0" tIns="0" rIns="0" bIns="0" anchor="t" anchorCtr="0">
            <a:noAutofit/>
          </a:bodyPr>
          <a:lstStyle/>
          <a:p>
            <a:pPr marL="285750" lvl="0" indent="-285750" algn="l" rtl="0">
              <a:lnSpc>
                <a:spcPct val="150000"/>
              </a:lnSpc>
              <a:spcBef>
                <a:spcPts val="0"/>
              </a:spcBef>
              <a:spcAft>
                <a:spcPts val="0"/>
              </a:spcAft>
              <a:buSzPts val="2600"/>
              <a:buFont typeface="Arial"/>
              <a:buChar char="•"/>
            </a:pPr>
            <a:r>
              <a:rPr lang="hu-HU" sz="2600" dirty="0" err="1">
                <a:solidFill>
                  <a:schemeClr val="lt1"/>
                </a:solidFill>
              </a:rPr>
              <a:t>Principles</a:t>
            </a:r>
            <a:r>
              <a:rPr lang="hu-HU" sz="2600" dirty="0">
                <a:solidFill>
                  <a:schemeClr val="lt1"/>
                </a:solidFill>
              </a:rPr>
              <a:t> of </a:t>
            </a:r>
            <a:r>
              <a:rPr lang="hu-HU" sz="2600" dirty="0" err="1">
                <a:solidFill>
                  <a:schemeClr val="lt1"/>
                </a:solidFill>
              </a:rPr>
              <a:t>smart</a:t>
            </a:r>
            <a:r>
              <a:rPr lang="hu-HU" sz="2600" dirty="0">
                <a:solidFill>
                  <a:schemeClr val="lt1"/>
                </a:solidFill>
              </a:rPr>
              <a:t> </a:t>
            </a:r>
            <a:r>
              <a:rPr lang="hu-HU" sz="2600" dirty="0" err="1">
                <a:solidFill>
                  <a:schemeClr val="lt1"/>
                </a:solidFill>
              </a:rPr>
              <a:t>greenhouse</a:t>
            </a:r>
            <a:r>
              <a:rPr lang="hu-HU" sz="2600" dirty="0">
                <a:solidFill>
                  <a:schemeClr val="lt1"/>
                </a:solidFill>
              </a:rPr>
              <a:t> </a:t>
            </a:r>
            <a:r>
              <a:rPr lang="hu-HU" sz="2600" dirty="0" err="1">
                <a:solidFill>
                  <a:schemeClr val="lt1"/>
                </a:solidFill>
              </a:rPr>
              <a:t>technology</a:t>
            </a:r>
            <a:r>
              <a:rPr lang="hu-HU" sz="2600" dirty="0">
                <a:solidFill>
                  <a:schemeClr val="lt1"/>
                </a:solidFill>
              </a:rPr>
              <a:t> </a:t>
            </a:r>
            <a:endParaRPr sz="2600" dirty="0">
              <a:solidFill>
                <a:schemeClr val="lt1"/>
              </a:solidFill>
            </a:endParaRPr>
          </a:p>
          <a:p>
            <a:pPr marL="228600" lvl="0" indent="-228600" algn="l" rtl="0">
              <a:lnSpc>
                <a:spcPct val="150000"/>
              </a:lnSpc>
              <a:spcBef>
                <a:spcPts val="1000"/>
              </a:spcBef>
              <a:spcAft>
                <a:spcPts val="0"/>
              </a:spcAft>
              <a:buSzPts val="2600"/>
              <a:buChar char="•"/>
            </a:pPr>
            <a:r>
              <a:rPr lang="hu-HU" sz="2600" dirty="0" err="1">
                <a:solidFill>
                  <a:schemeClr val="lt1"/>
                </a:solidFill>
              </a:rPr>
              <a:t>Creating</a:t>
            </a:r>
            <a:r>
              <a:rPr lang="hu-HU" sz="2600" dirty="0">
                <a:solidFill>
                  <a:schemeClr val="lt1"/>
                </a:solidFill>
              </a:rPr>
              <a:t> a </a:t>
            </a:r>
            <a:r>
              <a:rPr lang="hu-HU" sz="2600" dirty="0" err="1">
                <a:solidFill>
                  <a:schemeClr val="lt1"/>
                </a:solidFill>
              </a:rPr>
              <a:t>miniature</a:t>
            </a:r>
            <a:r>
              <a:rPr lang="hu-HU" sz="2600" dirty="0">
                <a:solidFill>
                  <a:schemeClr val="lt1"/>
                </a:solidFill>
              </a:rPr>
              <a:t> </a:t>
            </a:r>
            <a:r>
              <a:rPr lang="hu-HU" sz="2600" dirty="0" err="1">
                <a:solidFill>
                  <a:schemeClr val="lt1"/>
                </a:solidFill>
              </a:rPr>
              <a:t>smart</a:t>
            </a:r>
            <a:r>
              <a:rPr lang="hu-HU" sz="2600" dirty="0">
                <a:solidFill>
                  <a:schemeClr val="lt1"/>
                </a:solidFill>
              </a:rPr>
              <a:t> </a:t>
            </a:r>
            <a:r>
              <a:rPr lang="hu-HU" sz="2600" dirty="0" err="1">
                <a:solidFill>
                  <a:schemeClr val="lt1"/>
                </a:solidFill>
              </a:rPr>
              <a:t>greenhouse</a:t>
            </a:r>
            <a:r>
              <a:rPr lang="hu-HU" sz="2600" dirty="0">
                <a:solidFill>
                  <a:schemeClr val="lt1"/>
                </a:solidFill>
              </a:rPr>
              <a:t> </a:t>
            </a:r>
            <a:r>
              <a:rPr lang="hu-HU" sz="2600" dirty="0" err="1">
                <a:solidFill>
                  <a:schemeClr val="lt1"/>
                </a:solidFill>
              </a:rPr>
              <a:t>model</a:t>
            </a:r>
            <a:r>
              <a:rPr lang="hu-HU" sz="2600" dirty="0">
                <a:solidFill>
                  <a:schemeClr val="lt1"/>
                </a:solidFill>
              </a:rPr>
              <a:t> </a:t>
            </a:r>
            <a:r>
              <a:rPr lang="hu-HU" sz="2600" dirty="0" err="1">
                <a:solidFill>
                  <a:schemeClr val="lt1"/>
                </a:solidFill>
              </a:rPr>
              <a:t>using</a:t>
            </a:r>
            <a:r>
              <a:rPr lang="hu-HU" sz="2600" dirty="0">
                <a:solidFill>
                  <a:schemeClr val="lt1"/>
                </a:solidFill>
              </a:rPr>
              <a:t> </a:t>
            </a:r>
            <a:r>
              <a:rPr lang="hu-HU" sz="2600" dirty="0" err="1">
                <a:solidFill>
                  <a:schemeClr val="lt1"/>
                </a:solidFill>
              </a:rPr>
              <a:t>Arduino</a:t>
            </a:r>
            <a:endParaRPr sz="2600" dirty="0">
              <a:solidFill>
                <a:schemeClr val="lt1"/>
              </a:solidFill>
            </a:endParaRPr>
          </a:p>
          <a:p>
            <a:pPr marL="228600" lvl="0" indent="-228600" algn="l" rtl="0">
              <a:lnSpc>
                <a:spcPct val="150000"/>
              </a:lnSpc>
              <a:spcBef>
                <a:spcPts val="1000"/>
              </a:spcBef>
              <a:spcAft>
                <a:spcPts val="0"/>
              </a:spcAft>
              <a:buSzPts val="2600"/>
              <a:buChar char="•"/>
            </a:pPr>
            <a:r>
              <a:rPr lang="hu-HU" sz="2600" dirty="0" err="1">
                <a:solidFill>
                  <a:schemeClr val="lt1"/>
                </a:solidFill>
              </a:rPr>
              <a:t>Work</a:t>
            </a:r>
            <a:r>
              <a:rPr lang="hu-HU" sz="2600" dirty="0">
                <a:solidFill>
                  <a:schemeClr val="lt1"/>
                </a:solidFill>
              </a:rPr>
              <a:t> in </a:t>
            </a:r>
            <a:r>
              <a:rPr lang="hu-HU" sz="2600" dirty="0" err="1">
                <a:solidFill>
                  <a:schemeClr val="lt1"/>
                </a:solidFill>
              </a:rPr>
              <a:t>teams</a:t>
            </a:r>
            <a:r>
              <a:rPr lang="hu-HU" sz="2600" dirty="0">
                <a:solidFill>
                  <a:schemeClr val="lt1"/>
                </a:solidFill>
              </a:rPr>
              <a:t> </a:t>
            </a:r>
            <a:r>
              <a:rPr lang="hu-HU" sz="2600" dirty="0" err="1">
                <a:solidFill>
                  <a:schemeClr val="lt1"/>
                </a:solidFill>
              </a:rPr>
              <a:t>to</a:t>
            </a:r>
            <a:r>
              <a:rPr lang="hu-HU" sz="2600" dirty="0">
                <a:solidFill>
                  <a:schemeClr val="lt1"/>
                </a:solidFill>
              </a:rPr>
              <a:t> </a:t>
            </a:r>
            <a:r>
              <a:rPr lang="hu-HU" sz="2600" dirty="0" err="1">
                <a:solidFill>
                  <a:schemeClr val="lt1"/>
                </a:solidFill>
              </a:rPr>
              <a:t>develop</a:t>
            </a:r>
            <a:r>
              <a:rPr lang="hu-HU" sz="2600" dirty="0">
                <a:solidFill>
                  <a:schemeClr val="lt1"/>
                </a:solidFill>
              </a:rPr>
              <a:t> a </a:t>
            </a:r>
            <a:r>
              <a:rPr lang="hu-HU" sz="2600" dirty="0" err="1">
                <a:solidFill>
                  <a:schemeClr val="lt1"/>
                </a:solidFill>
              </a:rPr>
              <a:t>functional</a:t>
            </a:r>
            <a:r>
              <a:rPr lang="hu-HU" sz="2600" dirty="0">
                <a:solidFill>
                  <a:schemeClr val="lt1"/>
                </a:solidFill>
              </a:rPr>
              <a:t> </a:t>
            </a:r>
            <a:r>
              <a:rPr lang="hu-HU" sz="2600" dirty="0" err="1">
                <a:solidFill>
                  <a:schemeClr val="lt1"/>
                </a:solidFill>
              </a:rPr>
              <a:t>model</a:t>
            </a:r>
            <a:r>
              <a:rPr lang="hu-HU" sz="2600" dirty="0">
                <a:solidFill>
                  <a:schemeClr val="lt1"/>
                </a:solidFill>
              </a:rPr>
              <a:t> </a:t>
            </a:r>
            <a:endParaRPr dirty="0"/>
          </a:p>
          <a:p>
            <a:pPr marL="228600" lvl="0" indent="-228600" algn="l" rtl="0">
              <a:lnSpc>
                <a:spcPct val="150000"/>
              </a:lnSpc>
              <a:spcBef>
                <a:spcPts val="1000"/>
              </a:spcBef>
              <a:spcAft>
                <a:spcPts val="0"/>
              </a:spcAft>
              <a:buSzPts val="2600"/>
              <a:buChar char="•"/>
            </a:pPr>
            <a:r>
              <a:rPr lang="hu-HU" sz="2600" dirty="0">
                <a:solidFill>
                  <a:schemeClr val="lt1"/>
                </a:solidFill>
              </a:rPr>
              <a:t>Monitor and </a:t>
            </a:r>
            <a:r>
              <a:rPr lang="hu-HU" sz="2600" dirty="0" err="1">
                <a:solidFill>
                  <a:schemeClr val="lt1"/>
                </a:solidFill>
              </a:rPr>
              <a:t>control</a:t>
            </a:r>
            <a:r>
              <a:rPr lang="hu-HU" sz="2600" dirty="0">
                <a:solidFill>
                  <a:schemeClr val="lt1"/>
                </a:solidFill>
              </a:rPr>
              <a:t> </a:t>
            </a:r>
            <a:r>
              <a:rPr lang="hu-HU" sz="2600" dirty="0" err="1">
                <a:solidFill>
                  <a:schemeClr val="lt1"/>
                </a:solidFill>
              </a:rPr>
              <a:t>temperature</a:t>
            </a:r>
            <a:r>
              <a:rPr lang="hu-HU" sz="2600" dirty="0">
                <a:solidFill>
                  <a:schemeClr val="lt1"/>
                </a:solidFill>
              </a:rPr>
              <a:t>, </a:t>
            </a:r>
            <a:r>
              <a:rPr lang="hu-HU" sz="2600" dirty="0" err="1">
                <a:solidFill>
                  <a:schemeClr val="lt1"/>
                </a:solidFill>
              </a:rPr>
              <a:t>humidity</a:t>
            </a:r>
            <a:r>
              <a:rPr lang="hu-HU" sz="2600" dirty="0">
                <a:solidFill>
                  <a:schemeClr val="lt1"/>
                </a:solidFill>
              </a:rPr>
              <a:t>, and </a:t>
            </a:r>
            <a:r>
              <a:rPr lang="hu-HU" sz="2600" dirty="0" err="1">
                <a:solidFill>
                  <a:schemeClr val="lt1"/>
                </a:solidFill>
              </a:rPr>
              <a:t>light</a:t>
            </a:r>
            <a:r>
              <a:rPr lang="hu-HU" sz="2600" dirty="0">
                <a:solidFill>
                  <a:schemeClr val="lt1"/>
                </a:solidFill>
              </a:rPr>
              <a:t> </a:t>
            </a:r>
            <a:r>
              <a:rPr lang="hu-HU" sz="2600" dirty="0" err="1">
                <a:solidFill>
                  <a:schemeClr val="lt1"/>
                </a:solidFill>
              </a:rPr>
              <a:t>levels</a:t>
            </a:r>
            <a:r>
              <a:rPr lang="hu-HU" sz="2600" dirty="0">
                <a:solidFill>
                  <a:schemeClr val="lt1"/>
                </a:solidFill>
              </a:rPr>
              <a:t>.</a:t>
            </a:r>
            <a:endParaRPr sz="2600" dirty="0">
              <a:solidFill>
                <a:schemeClr val="lt1"/>
              </a:solidFill>
            </a:endParaRPr>
          </a:p>
        </p:txBody>
      </p:sp>
      <p:pic>
        <p:nvPicPr>
          <p:cNvPr id="175" name="Google Shape;175;p2"/>
          <p:cNvPicPr preferRelativeResize="0"/>
          <p:nvPr/>
        </p:nvPicPr>
        <p:blipFill rotWithShape="1">
          <a:blip r:embed="rId3">
            <a:alphaModFix/>
          </a:blip>
          <a:srcRect l="22482" r="22482"/>
          <a:stretch/>
        </p:blipFill>
        <p:spPr>
          <a:xfrm>
            <a:off x="6529065" y="10"/>
            <a:ext cx="5662937" cy="6857990"/>
          </a:xfrm>
          <a:custGeom>
            <a:avLst/>
            <a:gdLst/>
            <a:ahLst/>
            <a:cxnLst/>
            <a:rect l="l" t="t" r="r" b="b"/>
            <a:pathLst>
              <a:path w="5662937" h="6858000" extrusionOk="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750"/>
                                        <p:tgtEl>
                                          <p:spTgt spid="17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74">
                                            <p:txEl>
                                              <p:pRg st="0" end="0"/>
                                            </p:txEl>
                                          </p:spTgt>
                                        </p:tgtEl>
                                        <p:attrNameLst>
                                          <p:attrName>style.visibility</p:attrName>
                                        </p:attrNameLst>
                                      </p:cBhvr>
                                      <p:to>
                                        <p:strVal val="visible"/>
                                      </p:to>
                                    </p:set>
                                    <p:animEffect transition="in" filter="fade">
                                      <p:cBhvr>
                                        <p:cTn id="11" dur="500"/>
                                        <p:tgtEl>
                                          <p:spTgt spid="17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74">
                                            <p:txEl>
                                              <p:pRg st="1" end="1"/>
                                            </p:txEl>
                                          </p:spTgt>
                                        </p:tgtEl>
                                        <p:attrNameLst>
                                          <p:attrName>style.visibility</p:attrName>
                                        </p:attrNameLst>
                                      </p:cBhvr>
                                      <p:to>
                                        <p:strVal val="visible"/>
                                      </p:to>
                                    </p:set>
                                    <p:animEffect transition="in" filter="fade">
                                      <p:cBhvr>
                                        <p:cTn id="15" dur="500"/>
                                        <p:tgtEl>
                                          <p:spTgt spid="174">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74">
                                            <p:txEl>
                                              <p:pRg st="2" end="2"/>
                                            </p:txEl>
                                          </p:spTgt>
                                        </p:tgtEl>
                                        <p:attrNameLst>
                                          <p:attrName>style.visibility</p:attrName>
                                        </p:attrNameLst>
                                      </p:cBhvr>
                                      <p:to>
                                        <p:strVal val="visible"/>
                                      </p:to>
                                    </p:set>
                                    <p:animEffect transition="in" filter="fade">
                                      <p:cBhvr>
                                        <p:cTn id="19" dur="500"/>
                                        <p:tgtEl>
                                          <p:spTgt spid="174">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174">
                                            <p:txEl>
                                              <p:pRg st="3" end="3"/>
                                            </p:txEl>
                                          </p:spTgt>
                                        </p:tgtEl>
                                        <p:attrNameLst>
                                          <p:attrName>style.visibility</p:attrName>
                                        </p:attrNameLst>
                                      </p:cBhvr>
                                      <p:to>
                                        <p:strVal val="visible"/>
                                      </p:to>
                                    </p:set>
                                    <p:animEffect transition="in" filter="fade">
                                      <p:cBhvr>
                                        <p:cTn id="23" dur="500"/>
                                        <p:tgtEl>
                                          <p:spTgt spid="1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title"/>
          </p:nvPr>
        </p:nvSpPr>
        <p:spPr>
          <a:xfrm>
            <a:off x="4427176" y="417770"/>
            <a:ext cx="7460024" cy="1477328"/>
          </a:xfrm>
          <a:prstGeom prst="rect">
            <a:avLst/>
          </a:prstGeom>
          <a:noFill/>
          <a:ln>
            <a:noFill/>
          </a:ln>
        </p:spPr>
        <p:txBody>
          <a:bodyPr spcFirstLastPara="1" wrap="square" lIns="0" tIns="0" rIns="0" bIns="0" anchor="t" anchorCtr="0">
            <a:normAutofit fontScale="90000"/>
          </a:bodyPr>
          <a:lstStyle/>
          <a:p>
            <a:pPr marL="0" lvl="0" indent="0" algn="l" rtl="0">
              <a:lnSpc>
                <a:spcPct val="88000"/>
              </a:lnSpc>
              <a:spcBef>
                <a:spcPts val="0"/>
              </a:spcBef>
              <a:spcAft>
                <a:spcPts val="0"/>
              </a:spcAft>
              <a:buClr>
                <a:schemeClr val="lt1"/>
              </a:buClr>
              <a:buSzPts val="7200"/>
              <a:buFont typeface="Arial"/>
              <a:buNone/>
            </a:pPr>
            <a:r>
              <a:rPr lang="hu-HU" sz="7200" dirty="0" err="1"/>
              <a:t>Structure</a:t>
            </a:r>
            <a:r>
              <a:rPr lang="hu-HU" sz="7200" dirty="0"/>
              <a:t> of </a:t>
            </a:r>
            <a:r>
              <a:rPr lang="hu-HU" sz="7200" dirty="0" err="1"/>
              <a:t>the</a:t>
            </a:r>
            <a:r>
              <a:rPr lang="hu-HU" sz="7200" dirty="0"/>
              <a:t> </a:t>
            </a:r>
            <a:r>
              <a:rPr lang="hu-HU" sz="7200" dirty="0" err="1"/>
              <a:t>presentation</a:t>
            </a:r>
            <a:endParaRPr sz="7200" dirty="0"/>
          </a:p>
        </p:txBody>
      </p:sp>
      <p:sp>
        <p:nvSpPr>
          <p:cNvPr id="181" name="Google Shape;181;p3"/>
          <p:cNvSpPr txBox="1">
            <a:spLocks noGrp="1"/>
          </p:cNvSpPr>
          <p:nvPr>
            <p:ph idx="1"/>
          </p:nvPr>
        </p:nvSpPr>
        <p:spPr>
          <a:xfrm>
            <a:off x="5196115" y="1805478"/>
            <a:ext cx="6894285" cy="3247043"/>
          </a:xfrm>
          <a:prstGeom prst="rect">
            <a:avLst/>
          </a:prstGeom>
          <a:noFill/>
          <a:ln>
            <a:noFill/>
          </a:ln>
        </p:spPr>
        <p:txBody>
          <a:bodyPr spcFirstLastPara="1" wrap="square" lIns="0" tIns="0" rIns="0" bIns="0" anchor="t" anchorCtr="0">
            <a:noAutofit/>
          </a:bodyPr>
          <a:lstStyle/>
          <a:p>
            <a:pPr marL="342900" lvl="0" indent="-342900" algn="l" rtl="0">
              <a:lnSpc>
                <a:spcPct val="150000"/>
              </a:lnSpc>
              <a:spcBef>
                <a:spcPts val="0"/>
              </a:spcBef>
              <a:spcAft>
                <a:spcPts val="0"/>
              </a:spcAft>
              <a:buSzPts val="2500"/>
              <a:buFont typeface="Noto Sans Symbols"/>
              <a:buChar char="∙"/>
            </a:pPr>
            <a:r>
              <a:rPr lang="hu-HU" sz="2500" dirty="0" err="1">
                <a:solidFill>
                  <a:schemeClr val="lt1"/>
                </a:solidFill>
              </a:rPr>
              <a:t>Role</a:t>
            </a:r>
            <a:r>
              <a:rPr lang="hu-HU" sz="2500" dirty="0">
                <a:solidFill>
                  <a:schemeClr val="lt1"/>
                </a:solidFill>
              </a:rPr>
              <a:t> of </a:t>
            </a:r>
            <a:r>
              <a:rPr lang="hu-HU" sz="2500" dirty="0" err="1">
                <a:solidFill>
                  <a:schemeClr val="lt1"/>
                </a:solidFill>
              </a:rPr>
              <a:t>greenhouses</a:t>
            </a:r>
            <a:r>
              <a:rPr lang="hu-HU" sz="2500" dirty="0">
                <a:solidFill>
                  <a:schemeClr val="lt1"/>
                </a:solidFill>
              </a:rPr>
              <a:t> and </a:t>
            </a:r>
            <a:r>
              <a:rPr lang="hu-HU" sz="2500" dirty="0" err="1">
                <a:solidFill>
                  <a:schemeClr val="lt1"/>
                </a:solidFill>
              </a:rPr>
              <a:t>microcontrollers</a:t>
            </a:r>
            <a:endParaRPr sz="2500" dirty="0">
              <a:solidFill>
                <a:schemeClr val="lt1"/>
              </a:solidFill>
            </a:endParaRPr>
          </a:p>
          <a:p>
            <a:pPr marL="342900" lvl="0" indent="-342900" algn="l" rtl="0">
              <a:lnSpc>
                <a:spcPct val="150000"/>
              </a:lnSpc>
              <a:spcBef>
                <a:spcPts val="1000"/>
              </a:spcBef>
              <a:spcAft>
                <a:spcPts val="0"/>
              </a:spcAft>
              <a:buSzPts val="2500"/>
              <a:buFont typeface="Noto Sans Symbols"/>
              <a:buChar char="∙"/>
            </a:pPr>
            <a:r>
              <a:rPr lang="hu-HU" sz="2500" dirty="0" err="1">
                <a:solidFill>
                  <a:schemeClr val="lt1"/>
                </a:solidFill>
              </a:rPr>
              <a:t>What</a:t>
            </a:r>
            <a:r>
              <a:rPr lang="hu-HU" sz="2500" dirty="0">
                <a:solidFill>
                  <a:schemeClr val="lt1"/>
                </a:solidFill>
              </a:rPr>
              <a:t> is </a:t>
            </a:r>
            <a:r>
              <a:rPr lang="hu-HU" sz="2500" dirty="0" err="1">
                <a:solidFill>
                  <a:schemeClr val="lt1"/>
                </a:solidFill>
              </a:rPr>
              <a:t>Arduino</a:t>
            </a:r>
            <a:r>
              <a:rPr lang="hu-HU" sz="2500" dirty="0">
                <a:solidFill>
                  <a:schemeClr val="lt1"/>
                </a:solidFill>
              </a:rPr>
              <a:t> UNO and Mega and </a:t>
            </a:r>
            <a:r>
              <a:rPr lang="hu-HU" sz="2500" dirty="0" err="1">
                <a:solidFill>
                  <a:schemeClr val="lt1"/>
                </a:solidFill>
              </a:rPr>
              <a:t>the</a:t>
            </a:r>
            <a:r>
              <a:rPr lang="hu-HU" sz="2500" dirty="0">
                <a:solidFill>
                  <a:schemeClr val="lt1"/>
                </a:solidFill>
              </a:rPr>
              <a:t> </a:t>
            </a:r>
            <a:r>
              <a:rPr lang="hu-HU" sz="2500" dirty="0" err="1">
                <a:solidFill>
                  <a:schemeClr val="lt1"/>
                </a:solidFill>
              </a:rPr>
              <a:t>comparison</a:t>
            </a:r>
            <a:r>
              <a:rPr lang="hu-HU" sz="2500" dirty="0">
                <a:solidFill>
                  <a:schemeClr val="lt1"/>
                </a:solidFill>
              </a:rPr>
              <a:t> of </a:t>
            </a:r>
            <a:r>
              <a:rPr lang="hu-HU" sz="2500" dirty="0" err="1">
                <a:solidFill>
                  <a:schemeClr val="lt1"/>
                </a:solidFill>
              </a:rPr>
              <a:t>them</a:t>
            </a:r>
            <a:endParaRPr sz="2500" dirty="0">
              <a:solidFill>
                <a:schemeClr val="lt1"/>
              </a:solidFill>
            </a:endParaRPr>
          </a:p>
          <a:p>
            <a:pPr marL="342900" lvl="0" indent="-342900" algn="l" rtl="0">
              <a:lnSpc>
                <a:spcPct val="150000"/>
              </a:lnSpc>
              <a:spcBef>
                <a:spcPts val="1000"/>
              </a:spcBef>
              <a:spcAft>
                <a:spcPts val="0"/>
              </a:spcAft>
              <a:buSzPts val="2500"/>
              <a:buFont typeface="Noto Sans Symbols"/>
              <a:buChar char="∙"/>
            </a:pPr>
            <a:r>
              <a:rPr lang="hu-HU" sz="2500" dirty="0" err="1">
                <a:solidFill>
                  <a:schemeClr val="lt1"/>
                </a:solidFill>
              </a:rPr>
              <a:t>Role</a:t>
            </a:r>
            <a:r>
              <a:rPr lang="hu-HU" sz="2500" dirty="0">
                <a:solidFill>
                  <a:schemeClr val="lt1"/>
                </a:solidFill>
              </a:rPr>
              <a:t> of </a:t>
            </a:r>
            <a:r>
              <a:rPr lang="hu-HU" sz="2500" dirty="0" err="1">
                <a:solidFill>
                  <a:schemeClr val="lt1"/>
                </a:solidFill>
              </a:rPr>
              <a:t>sensors</a:t>
            </a:r>
            <a:r>
              <a:rPr lang="hu-HU" sz="2500" dirty="0">
                <a:solidFill>
                  <a:schemeClr val="lt1"/>
                </a:solidFill>
              </a:rPr>
              <a:t> and </a:t>
            </a:r>
            <a:r>
              <a:rPr lang="hu-HU" sz="2500" dirty="0" err="1">
                <a:solidFill>
                  <a:schemeClr val="lt1"/>
                </a:solidFill>
              </a:rPr>
              <a:t>their</a:t>
            </a:r>
            <a:r>
              <a:rPr lang="hu-HU" sz="2500" dirty="0">
                <a:solidFill>
                  <a:schemeClr val="lt1"/>
                </a:solidFill>
              </a:rPr>
              <a:t> </a:t>
            </a:r>
            <a:r>
              <a:rPr lang="hu-HU" sz="2500" dirty="0" err="1">
                <a:solidFill>
                  <a:schemeClr val="lt1"/>
                </a:solidFill>
              </a:rPr>
              <a:t>importance</a:t>
            </a:r>
            <a:r>
              <a:rPr lang="hu-HU" sz="2500" dirty="0">
                <a:solidFill>
                  <a:schemeClr val="lt1"/>
                </a:solidFill>
              </a:rPr>
              <a:t> in </a:t>
            </a:r>
            <a:r>
              <a:rPr lang="hu-HU" sz="2500" dirty="0" err="1">
                <a:solidFill>
                  <a:schemeClr val="lt1"/>
                </a:solidFill>
              </a:rPr>
              <a:t>the</a:t>
            </a:r>
            <a:r>
              <a:rPr lang="hu-HU" sz="2500" dirty="0">
                <a:solidFill>
                  <a:schemeClr val="lt1"/>
                </a:solidFill>
              </a:rPr>
              <a:t> </a:t>
            </a:r>
            <a:r>
              <a:rPr lang="hu-HU" sz="2500" dirty="0" err="1">
                <a:solidFill>
                  <a:schemeClr val="lt1"/>
                </a:solidFill>
              </a:rPr>
              <a:t>smart</a:t>
            </a:r>
            <a:r>
              <a:rPr lang="hu-HU" sz="2500" dirty="0">
                <a:solidFill>
                  <a:schemeClr val="lt1"/>
                </a:solidFill>
              </a:rPr>
              <a:t> </a:t>
            </a:r>
            <a:r>
              <a:rPr lang="hu-HU" sz="2500" dirty="0" err="1">
                <a:solidFill>
                  <a:schemeClr val="lt1"/>
                </a:solidFill>
              </a:rPr>
              <a:t>plant</a:t>
            </a:r>
            <a:r>
              <a:rPr lang="hu-HU" sz="2500" dirty="0">
                <a:solidFill>
                  <a:schemeClr val="lt1"/>
                </a:solidFill>
              </a:rPr>
              <a:t> </a:t>
            </a:r>
            <a:r>
              <a:rPr lang="hu-HU" sz="2500" dirty="0" err="1">
                <a:solidFill>
                  <a:schemeClr val="lt1"/>
                </a:solidFill>
              </a:rPr>
              <a:t>grower</a:t>
            </a:r>
            <a:endParaRPr sz="2500" dirty="0">
              <a:solidFill>
                <a:schemeClr val="lt1"/>
              </a:solidFill>
            </a:endParaRPr>
          </a:p>
          <a:p>
            <a:pPr marL="342900" lvl="0" indent="-342900" algn="l" rtl="0">
              <a:lnSpc>
                <a:spcPct val="150000"/>
              </a:lnSpc>
              <a:spcBef>
                <a:spcPts val="1000"/>
              </a:spcBef>
              <a:spcAft>
                <a:spcPts val="0"/>
              </a:spcAft>
              <a:buSzPts val="2500"/>
              <a:buFont typeface="Noto Sans Symbols"/>
              <a:buChar char="∙"/>
            </a:pPr>
            <a:r>
              <a:rPr lang="hu-HU" sz="2500" dirty="0" err="1">
                <a:solidFill>
                  <a:schemeClr val="lt1"/>
                </a:solidFill>
              </a:rPr>
              <a:t>Types</a:t>
            </a:r>
            <a:r>
              <a:rPr lang="hu-HU" sz="2500" dirty="0">
                <a:solidFill>
                  <a:schemeClr val="lt1"/>
                </a:solidFill>
              </a:rPr>
              <a:t> of </a:t>
            </a:r>
            <a:r>
              <a:rPr lang="hu-HU" sz="2500" dirty="0" err="1">
                <a:solidFill>
                  <a:schemeClr val="lt1"/>
                </a:solidFill>
              </a:rPr>
              <a:t>sensors</a:t>
            </a:r>
            <a:endParaRPr sz="2500" dirty="0">
              <a:solidFill>
                <a:schemeClr val="lt1"/>
              </a:solidFill>
            </a:endParaRPr>
          </a:p>
          <a:p>
            <a:pPr marL="342900" lvl="0" indent="-342900" algn="l" rtl="0">
              <a:lnSpc>
                <a:spcPct val="150000"/>
              </a:lnSpc>
              <a:spcBef>
                <a:spcPts val="1000"/>
              </a:spcBef>
              <a:spcAft>
                <a:spcPts val="0"/>
              </a:spcAft>
              <a:buSzPts val="2500"/>
              <a:buFont typeface="Noto Sans Symbols"/>
              <a:buChar char="∙"/>
            </a:pPr>
            <a:r>
              <a:rPr lang="hu-HU" sz="2500" dirty="0" err="1">
                <a:solidFill>
                  <a:schemeClr val="lt1"/>
                </a:solidFill>
              </a:rPr>
              <a:t>Intervening</a:t>
            </a:r>
            <a:r>
              <a:rPr lang="hu-HU" sz="2500" dirty="0">
                <a:solidFill>
                  <a:schemeClr val="lt1"/>
                </a:solidFill>
              </a:rPr>
              <a:t> </a:t>
            </a:r>
            <a:r>
              <a:rPr lang="hu-HU" sz="2500" dirty="0" err="1">
                <a:solidFill>
                  <a:schemeClr val="lt1"/>
                </a:solidFill>
              </a:rPr>
              <a:t>devices</a:t>
            </a:r>
            <a:endParaRPr sz="2500" dirty="0">
              <a:solidFill>
                <a:schemeClr val="lt1"/>
              </a:solidFill>
            </a:endParaRPr>
          </a:p>
        </p:txBody>
      </p:sp>
      <p:sp>
        <p:nvSpPr>
          <p:cNvPr id="182" name="Google Shape;182;p3"/>
          <p:cNvSpPr/>
          <p:nvPr/>
        </p:nvSpPr>
        <p:spPr>
          <a:xfrm rot="4115111">
            <a:off x="-2675581" y="838098"/>
            <a:ext cx="8818003" cy="623626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1">
                                            <p:txEl>
                                              <p:pRg st="0" end="0"/>
                                            </p:txEl>
                                          </p:spTgt>
                                        </p:tgtEl>
                                        <p:attrNameLst>
                                          <p:attrName>style.visibility</p:attrName>
                                        </p:attrNameLst>
                                      </p:cBhvr>
                                      <p:to>
                                        <p:strVal val="visible"/>
                                      </p:to>
                                    </p:set>
                                    <p:animEffect transition="in" filter="fade">
                                      <p:cBhvr>
                                        <p:cTn id="11" dur="500"/>
                                        <p:tgtEl>
                                          <p:spTgt spid="18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1">
                                            <p:txEl>
                                              <p:pRg st="1" end="1"/>
                                            </p:txEl>
                                          </p:spTgt>
                                        </p:tgtEl>
                                        <p:attrNameLst>
                                          <p:attrName>style.visibility</p:attrName>
                                        </p:attrNameLst>
                                      </p:cBhvr>
                                      <p:to>
                                        <p:strVal val="visible"/>
                                      </p:to>
                                    </p:set>
                                    <p:animEffect transition="in" filter="fade">
                                      <p:cBhvr>
                                        <p:cTn id="15" dur="500"/>
                                        <p:tgtEl>
                                          <p:spTgt spid="181">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1">
                                            <p:txEl>
                                              <p:pRg st="2" end="2"/>
                                            </p:txEl>
                                          </p:spTgt>
                                        </p:tgtEl>
                                        <p:attrNameLst>
                                          <p:attrName>style.visibility</p:attrName>
                                        </p:attrNameLst>
                                      </p:cBhvr>
                                      <p:to>
                                        <p:strVal val="visible"/>
                                      </p:to>
                                    </p:set>
                                    <p:animEffect transition="in" filter="fade">
                                      <p:cBhvr>
                                        <p:cTn id="19" dur="500"/>
                                        <p:tgtEl>
                                          <p:spTgt spid="181">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1">
                                            <p:txEl>
                                              <p:pRg st="3" end="3"/>
                                            </p:txEl>
                                          </p:spTgt>
                                        </p:tgtEl>
                                        <p:attrNameLst>
                                          <p:attrName>style.visibility</p:attrName>
                                        </p:attrNameLst>
                                      </p:cBhvr>
                                      <p:to>
                                        <p:strVal val="visible"/>
                                      </p:to>
                                    </p:set>
                                    <p:animEffect transition="in" filter="fade">
                                      <p:cBhvr>
                                        <p:cTn id="23" dur="500"/>
                                        <p:tgtEl>
                                          <p:spTgt spid="181">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1">
                                            <p:txEl>
                                              <p:pRg st="4" end="4"/>
                                            </p:txEl>
                                          </p:spTgt>
                                        </p:tgtEl>
                                        <p:attrNameLst>
                                          <p:attrName>style.visibility</p:attrName>
                                        </p:attrNameLst>
                                      </p:cBhvr>
                                      <p:to>
                                        <p:strVal val="visible"/>
                                      </p:to>
                                    </p:set>
                                    <p:animEffect transition="in" filter="fade">
                                      <p:cBhvr>
                                        <p:cTn id="27" dur="500"/>
                                        <p:tgtEl>
                                          <p:spTgt spid="1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18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CFDC8-CE56-DFFF-D6AD-057BFD867375}"/>
              </a:ext>
            </a:extLst>
          </p:cNvPr>
          <p:cNvSpPr>
            <a:spLocks noGrp="1"/>
          </p:cNvSpPr>
          <p:nvPr>
            <p:ph type="title"/>
          </p:nvPr>
        </p:nvSpPr>
        <p:spPr>
          <a:xfrm>
            <a:off x="705032" y="496070"/>
            <a:ext cx="5015638" cy="2068553"/>
          </a:xfrm>
        </p:spPr>
        <p:txBody>
          <a:bodyPr vert="horz" wrap="square" lIns="0" tIns="0" rIns="0" bIns="0" rtlCol="0" anchor="b" anchorCtr="0">
            <a:normAutofit/>
          </a:bodyPr>
          <a:lstStyle/>
          <a:p>
            <a:pPr algn="ctr">
              <a:lnSpc>
                <a:spcPct val="100000"/>
              </a:lnSpc>
            </a:pPr>
            <a:r>
              <a:rPr lang="en-US" sz="6600" spc="-100" dirty="0"/>
              <a:t>Mini greenhouse</a:t>
            </a:r>
            <a:r>
              <a:rPr lang="hu-HU" sz="6600" spc="-100" dirty="0"/>
              <a:t>s</a:t>
            </a:r>
            <a:endParaRPr lang="en-US" sz="6600" spc="-100" dirty="0"/>
          </a:p>
        </p:txBody>
      </p:sp>
      <p:pic>
        <p:nvPicPr>
          <p:cNvPr id="1028" name="Picture 4" descr="homemade smart mini greenhouse">
            <a:extLst>
              <a:ext uri="{FF2B5EF4-FFF2-40B4-BE49-F238E27FC236}">
                <a16:creationId xmlns:a16="http://schemas.microsoft.com/office/drawing/2014/main" id="{7195B4AC-CF74-BB19-CA0C-F42D6FD986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8559" r="-1" b="15177"/>
          <a:stretch/>
        </p:blipFill>
        <p:spPr bwMode="auto">
          <a:xfrm>
            <a:off x="0" y="0"/>
            <a:ext cx="12188932" cy="685799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09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8" name="Picture 4" descr="Glick's Greenhouse | Oley PA | Family Business | &quot;Go With The Grower&quot;">
            <a:extLst>
              <a:ext uri="{FF2B5EF4-FFF2-40B4-BE49-F238E27FC236}">
                <a16:creationId xmlns:a16="http://schemas.microsoft.com/office/drawing/2014/main" id="{BE91C98A-FBC7-5499-9E63-B3D6DA1FFA5E}"/>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F168491-CAE6-D838-5B87-DD154E7AFC65}"/>
              </a:ext>
            </a:extLst>
          </p:cNvPr>
          <p:cNvSpPr/>
          <p:nvPr/>
        </p:nvSpPr>
        <p:spPr>
          <a:xfrm>
            <a:off x="2091163" y="3022584"/>
            <a:ext cx="4393096" cy="1719887"/>
          </a:xfrm>
          <a:prstGeom prst="ellipse">
            <a:avLst/>
          </a:prstGeom>
          <a:solidFill>
            <a:schemeClr val="bg2">
              <a:lumMod val="75000"/>
              <a:lumOff val="25000"/>
            </a:schemeClr>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C7576562-067D-F5A3-6E46-D3E90D35E020}"/>
              </a:ext>
            </a:extLst>
          </p:cNvPr>
          <p:cNvGrpSpPr/>
          <p:nvPr/>
        </p:nvGrpSpPr>
        <p:grpSpPr>
          <a:xfrm>
            <a:off x="1693358" y="2951504"/>
            <a:ext cx="9929149" cy="2416046"/>
            <a:chOff x="2766350" y="1728379"/>
            <a:chExt cx="9929149" cy="2416046"/>
          </a:xfrm>
        </p:grpSpPr>
        <p:sp>
          <p:nvSpPr>
            <p:cNvPr id="7" name="Szövegdoboz 6">
              <a:extLst>
                <a:ext uri="{FF2B5EF4-FFF2-40B4-BE49-F238E27FC236}">
                  <a16:creationId xmlns:a16="http://schemas.microsoft.com/office/drawing/2014/main" id="{0BA73B17-4E1C-4C39-AF26-E1C3D82C720A}"/>
                </a:ext>
              </a:extLst>
            </p:cNvPr>
            <p:cNvSpPr txBox="1"/>
            <p:nvPr/>
          </p:nvSpPr>
          <p:spPr>
            <a:xfrm>
              <a:off x="2766350" y="1728379"/>
              <a:ext cx="8452655" cy="1862048"/>
            </a:xfrm>
            <a:prstGeom prst="rect">
              <a:avLst/>
            </a:prstGeom>
            <a:noFill/>
          </p:spPr>
          <p:txBody>
            <a:bodyPr wrap="square" rtlCol="0">
              <a:spAutoFit/>
            </a:bodyPr>
            <a:lstStyle/>
            <a:p>
              <a:r>
                <a:rPr lang="hu-HU" sz="11500" dirty="0">
                  <a:latin typeface="Algerian" panose="04020705040A02060702" pitchFamily="82" charset="0"/>
                </a:rPr>
                <a:t> Basic</a:t>
              </a:r>
            </a:p>
          </p:txBody>
        </p:sp>
        <p:sp>
          <p:nvSpPr>
            <p:cNvPr id="25" name="Szövegdoboz 24">
              <a:extLst>
                <a:ext uri="{FF2B5EF4-FFF2-40B4-BE49-F238E27FC236}">
                  <a16:creationId xmlns:a16="http://schemas.microsoft.com/office/drawing/2014/main" id="{FD1BCB17-025C-4EDD-A038-10307EE757EF}"/>
                </a:ext>
              </a:extLst>
            </p:cNvPr>
            <p:cNvSpPr txBox="1"/>
            <p:nvPr/>
          </p:nvSpPr>
          <p:spPr>
            <a:xfrm>
              <a:off x="5090931" y="3128762"/>
              <a:ext cx="7604568" cy="1015663"/>
            </a:xfrm>
            <a:prstGeom prst="rect">
              <a:avLst/>
            </a:prstGeom>
            <a:noFill/>
          </p:spPr>
          <p:txBody>
            <a:bodyPr wrap="square" rtlCol="0">
              <a:spAutoFit/>
            </a:bodyPr>
            <a:lstStyle/>
            <a:p>
              <a:r>
                <a:rPr lang="hu-HU" sz="6000" b="1" dirty="0">
                  <a:solidFill>
                    <a:srgbClr val="FFFF00"/>
                  </a:solidFill>
                  <a:latin typeface="Bradley Hand ITC" panose="03070402050302030203" pitchFamily="66" charset="0"/>
                </a:rPr>
                <a:t>INFORMATION</a:t>
              </a:r>
            </a:p>
          </p:txBody>
        </p:sp>
      </p:grpSp>
      <p:sp>
        <p:nvSpPr>
          <p:cNvPr id="44" name="Szöveg helye 2">
            <a:extLst>
              <a:ext uri="{FF2B5EF4-FFF2-40B4-BE49-F238E27FC236}">
                <a16:creationId xmlns:a16="http://schemas.microsoft.com/office/drawing/2014/main" id="{6840D6CF-3D86-491C-1CC3-24E8DBB0ACA5}"/>
              </a:ext>
            </a:extLst>
          </p:cNvPr>
          <p:cNvSpPr txBox="1">
            <a:spLocks/>
          </p:cNvSpPr>
          <p:nvPr/>
        </p:nvSpPr>
        <p:spPr>
          <a:xfrm>
            <a:off x="720000" y="1269215"/>
            <a:ext cx="5067342" cy="1137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4000" b="1" dirty="0">
              <a:solidFill>
                <a:schemeClr val="bg1"/>
              </a:solidFill>
            </a:endParaRPr>
          </a:p>
        </p:txBody>
      </p:sp>
      <p:grpSp>
        <p:nvGrpSpPr>
          <p:cNvPr id="45" name="Group 44">
            <a:extLst>
              <a:ext uri="{FF2B5EF4-FFF2-40B4-BE49-F238E27FC236}">
                <a16:creationId xmlns:a16="http://schemas.microsoft.com/office/drawing/2014/main" id="{19D27BB8-A0B3-E598-38AC-4D2BF3C74B34}"/>
              </a:ext>
            </a:extLst>
          </p:cNvPr>
          <p:cNvGrpSpPr/>
          <p:nvPr/>
        </p:nvGrpSpPr>
        <p:grpSpPr>
          <a:xfrm>
            <a:off x="-2593513" y="0"/>
            <a:ext cx="3674245" cy="7212275"/>
            <a:chOff x="8958710" y="-314"/>
            <a:chExt cx="3674245" cy="7212275"/>
          </a:xfrm>
        </p:grpSpPr>
        <p:grpSp>
          <p:nvGrpSpPr>
            <p:cNvPr id="46" name="Csoportba foglalás 54">
              <a:extLst>
                <a:ext uri="{FF2B5EF4-FFF2-40B4-BE49-F238E27FC236}">
                  <a16:creationId xmlns:a16="http://schemas.microsoft.com/office/drawing/2014/main" id="{3736D0E0-1CEF-F4B9-7F1F-9D01D91EB109}"/>
                </a:ext>
              </a:extLst>
            </p:cNvPr>
            <p:cNvGrpSpPr/>
            <p:nvPr/>
          </p:nvGrpSpPr>
          <p:grpSpPr>
            <a:xfrm>
              <a:off x="8958710" y="-314"/>
              <a:ext cx="3674245" cy="7212275"/>
              <a:chOff x="710330" y="0"/>
              <a:chExt cx="3674245" cy="7212275"/>
            </a:xfrm>
          </p:grpSpPr>
          <p:grpSp>
            <p:nvGrpSpPr>
              <p:cNvPr id="56" name="Csoportba foglalás 55">
                <a:extLst>
                  <a:ext uri="{FF2B5EF4-FFF2-40B4-BE49-F238E27FC236}">
                    <a16:creationId xmlns:a16="http://schemas.microsoft.com/office/drawing/2014/main" id="{418CCCB9-0782-E4A4-01BD-A31F59CDADAB}"/>
                  </a:ext>
                </a:extLst>
              </p:cNvPr>
              <p:cNvGrpSpPr/>
              <p:nvPr/>
            </p:nvGrpSpPr>
            <p:grpSpPr>
              <a:xfrm>
                <a:off x="710330" y="0"/>
                <a:ext cx="3247737" cy="7212275"/>
                <a:chOff x="8970415" y="0"/>
                <a:chExt cx="3247737" cy="7212275"/>
              </a:xfrm>
            </p:grpSpPr>
            <p:sp>
              <p:nvSpPr>
                <p:cNvPr id="58" name="Téglalap 57">
                  <a:extLst>
                    <a:ext uri="{FF2B5EF4-FFF2-40B4-BE49-F238E27FC236}">
                      <a16:creationId xmlns:a16="http://schemas.microsoft.com/office/drawing/2014/main" id="{C1DDC35A-621B-A8DA-BEAC-501DF4B0E706}"/>
                    </a:ext>
                  </a:extLst>
                </p:cNvPr>
                <p:cNvSpPr/>
                <p:nvPr/>
              </p:nvSpPr>
              <p:spPr>
                <a:xfrm>
                  <a:off x="9158152" y="0"/>
                  <a:ext cx="3060000" cy="6858000"/>
                </a:xfrm>
                <a:prstGeom prst="rect">
                  <a:avLst/>
                </a:prstGeom>
                <a:gradFill flip="none" rotWithShape="1">
                  <a:gsLst>
                    <a:gs pos="0">
                      <a:srgbClr val="69A964">
                        <a:shade val="30000"/>
                        <a:satMod val="115000"/>
                      </a:srgbClr>
                    </a:gs>
                    <a:gs pos="50000">
                      <a:srgbClr val="69A964">
                        <a:shade val="67500"/>
                        <a:satMod val="115000"/>
                      </a:srgbClr>
                    </a:gs>
                    <a:gs pos="100000">
                      <a:srgbClr val="69A964">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Szövegdoboz 59">
                  <a:extLst>
                    <a:ext uri="{FF2B5EF4-FFF2-40B4-BE49-F238E27FC236}">
                      <a16:creationId xmlns:a16="http://schemas.microsoft.com/office/drawing/2014/main" id="{185B21CE-214B-CE98-6A60-D588A58D043A}"/>
                    </a:ext>
                  </a:extLst>
                </p:cNvPr>
                <p:cNvSpPr txBox="1"/>
                <p:nvPr/>
              </p:nvSpPr>
              <p:spPr>
                <a:xfrm>
                  <a:off x="8970415" y="2503294"/>
                  <a:ext cx="323456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Control</a:t>
                  </a:r>
                  <a:r>
                    <a:rPr lang="hu-HU" sz="2000" b="1" dirty="0">
                      <a:solidFill>
                        <a:schemeClr val="bg1"/>
                      </a:solidFill>
                      <a:latin typeface="Arial" panose="020B0604020202020204" pitchFamily="34" charset="0"/>
                    </a:rPr>
                    <a:t> Systems</a:t>
                  </a: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microcontroller</a:t>
                  </a:r>
                  <a:r>
                    <a:rPr lang="hu-HU" sz="2000" dirty="0">
                      <a:solidFill>
                        <a:schemeClr val="bg1"/>
                      </a:solidFill>
                      <a:latin typeface="Arial" panose="020B0604020202020204" pitchFamily="34" charset="0"/>
                    </a:rPr>
                    <a:t> </a:t>
                  </a: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programmable</a:t>
                  </a:r>
                  <a:r>
                    <a:rPr lang="hu-HU" sz="2000" dirty="0">
                      <a:solidFill>
                        <a:schemeClr val="bg1"/>
                      </a:solidFill>
                      <a:latin typeface="Arial" panose="020B0604020202020204" pitchFamily="34" charset="0"/>
                    </a:rPr>
                    <a:t> </a:t>
                  </a:r>
                  <a:r>
                    <a:rPr lang="hu-HU" sz="2000" dirty="0" err="1">
                      <a:solidFill>
                        <a:schemeClr val="bg1"/>
                      </a:solidFill>
                      <a:latin typeface="Arial" panose="020B0604020202020204" pitchFamily="34" charset="0"/>
                    </a:rPr>
                    <a:t>controller</a:t>
                  </a:r>
                  <a:endParaRPr lang="hu-HU" sz="2000" dirty="0">
                    <a:solidFill>
                      <a:schemeClr val="bg1"/>
                    </a:solidFill>
                    <a:latin typeface="Arial" panose="020B0604020202020204" pitchFamily="34" charset="0"/>
                  </a:endParaRPr>
                </a:p>
                <a:p>
                  <a:pPr marL="949325" lvl="1" indent="-193675">
                    <a:buFont typeface="Arial" panose="020B0604020202020204" pitchFamily="34" charset="0"/>
                    <a:buChar char="•"/>
                    <a:defRPr/>
                  </a:pPr>
                  <a:endParaRPr lang="hu-HU" sz="2000" dirty="0">
                    <a:solidFill>
                      <a:schemeClr val="bg1"/>
                    </a:solidFill>
                    <a:latin typeface="Arial" panose="020B0604020202020204" pitchFamily="34" charset="0"/>
                  </a:endParaRPr>
                </a:p>
                <a:p>
                  <a:pPr marL="492125" indent="-193675">
                    <a:buFont typeface="Arial" panose="020B0604020202020204" pitchFamily="34" charset="0"/>
                    <a:buChar char="•"/>
                    <a:defRPr/>
                  </a:pPr>
                  <a:r>
                    <a:rPr lang="hu-HU" sz="2000" b="1" dirty="0" err="1">
                      <a:solidFill>
                        <a:schemeClr val="bg1"/>
                      </a:solidFill>
                      <a:latin typeface="Arial" panose="020B0604020202020204" pitchFamily="34" charset="0"/>
                    </a:rPr>
                    <a:t>Control</a:t>
                  </a:r>
                  <a:r>
                    <a:rPr lang="hu-HU" sz="2000" b="1" dirty="0">
                      <a:solidFill>
                        <a:schemeClr val="bg1"/>
                      </a:solidFill>
                      <a:latin typeface="Arial" panose="020B0604020202020204" pitchFamily="34" charset="0"/>
                    </a:rPr>
                    <a:t> – Monitoring</a:t>
                  </a: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smartphone</a:t>
                  </a:r>
                  <a:r>
                    <a:rPr lang="hu-HU" sz="2000" dirty="0">
                      <a:solidFill>
                        <a:schemeClr val="bg1"/>
                      </a:solidFill>
                      <a:latin typeface="Arial" panose="020B0604020202020204" pitchFamily="34" charset="0"/>
                    </a:rPr>
                    <a:t> app</a:t>
                  </a:r>
                </a:p>
                <a:p>
                  <a:pPr marL="949325" lvl="1" indent="-193675">
                    <a:buFont typeface="Arial" panose="020B0604020202020204" pitchFamily="34" charset="0"/>
                    <a:buChar char="•"/>
                    <a:defRPr/>
                  </a:pPr>
                  <a:r>
                    <a:rPr lang="hu-HU" sz="2000" dirty="0">
                      <a:solidFill>
                        <a:schemeClr val="bg1"/>
                      </a:solidFill>
                      <a:latin typeface="Arial" panose="020B0604020202020204" pitchFamily="34" charset="0"/>
                    </a:rPr>
                    <a:t>Computer</a:t>
                  </a:r>
                </a:p>
                <a:p>
                  <a:pPr marL="949325" lvl="1" indent="-193675">
                    <a:buFont typeface="Arial" panose="020B0604020202020204" pitchFamily="34" charset="0"/>
                    <a:buChar char="•"/>
                    <a:defRPr/>
                  </a:pPr>
                  <a:endParaRPr lang="hu-HU" sz="2000" dirty="0">
                    <a:solidFill>
                      <a:schemeClr val="bg1"/>
                    </a:solidFill>
                    <a:latin typeface="Arial" panose="020B0604020202020204" pitchFamily="34" charset="0"/>
                  </a:endParaRPr>
                </a:p>
                <a:p>
                  <a:pPr marL="949325" lvl="1" indent="-193675">
                    <a:buFont typeface="Arial" panose="020B0604020202020204" pitchFamily="34" charset="0"/>
                    <a:buChar char="•"/>
                    <a:defRPr/>
                  </a:pPr>
                  <a:endParaRPr lang="hu-HU" sz="2000" dirty="0">
                    <a:solidFill>
                      <a:schemeClr val="bg1"/>
                    </a:solidFill>
                    <a:latin typeface="Arial" panose="020B0604020202020204" pitchFamily="34" charset="0"/>
                  </a:endParaRPr>
                </a:p>
                <a:p>
                  <a:pPr marL="492125" indent="-193675">
                    <a:buFont typeface="Arial" panose="020B0604020202020204" pitchFamily="34" charset="0"/>
                    <a:buChar char="•"/>
                    <a:defRPr/>
                  </a:pPr>
                  <a:r>
                    <a:rPr lang="hu-HU" sz="2000" b="1" dirty="0" err="1">
                      <a:solidFill>
                        <a:schemeClr val="bg1"/>
                      </a:solidFill>
                      <a:latin typeface="Arial" panose="020B0604020202020204" pitchFamily="34" charset="0"/>
                    </a:rPr>
                    <a:t>Communication</a:t>
                  </a:r>
                  <a:endParaRPr lang="hu-HU" sz="2000" b="1" dirty="0">
                    <a:solidFill>
                      <a:schemeClr val="bg1"/>
                    </a:solidFill>
                    <a:latin typeface="Arial" panose="020B0604020202020204" pitchFamily="34" charset="0"/>
                  </a:endParaRP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Wi</a:t>
                  </a:r>
                  <a:r>
                    <a:rPr lang="hu-HU" sz="2000" dirty="0">
                      <a:solidFill>
                        <a:schemeClr val="bg1"/>
                      </a:solidFill>
                      <a:latin typeface="Arial" panose="020B0604020202020204" pitchFamily="34" charset="0"/>
                    </a:rPr>
                    <a:t>-Fi</a:t>
                  </a:r>
                </a:p>
                <a:p>
                  <a:pPr marL="949325" lvl="1" indent="-193675">
                    <a:buFont typeface="Arial" panose="020B0604020202020204" pitchFamily="34" charset="0"/>
                    <a:buChar char="•"/>
                    <a:defRPr/>
                  </a:pPr>
                  <a:r>
                    <a:rPr lang="hu-HU" sz="2000" dirty="0">
                      <a:solidFill>
                        <a:schemeClr val="bg1"/>
                      </a:solidFill>
                      <a:latin typeface="Arial" panose="020B0604020202020204" pitchFamily="34" charset="0"/>
                    </a:rPr>
                    <a:t>Bluetooth </a:t>
                  </a:r>
                </a:p>
                <a:p>
                  <a:pPr marL="949325" lvl="1" indent="-193675">
                    <a:buFont typeface="Arial" panose="020B0604020202020204" pitchFamily="34" charset="0"/>
                    <a:buChar char="•"/>
                    <a:defRPr/>
                  </a:pPr>
                  <a:endParaRPr lang="hu-HU" sz="2000" b="1" dirty="0">
                    <a:solidFill>
                      <a:schemeClr val="bg1"/>
                    </a:solidFill>
                    <a:latin typeface="Arial" panose="020B0604020202020204" pitchFamily="34" charset="0"/>
                  </a:endParaRPr>
                </a:p>
                <a:p>
                  <a:pPr marL="492125" indent="-193675">
                    <a:buFont typeface="Arial" panose="020B0604020202020204" pitchFamily="34" charset="0"/>
                    <a:buChar char="•"/>
                    <a:defRPr/>
                  </a:pPr>
                  <a:endParaRPr lang="hu-HU" sz="2000" dirty="0">
                    <a:solidFill>
                      <a:schemeClr val="bg1"/>
                    </a:solidFill>
                    <a:latin typeface="Arial" panose="020B0604020202020204" pitchFamily="34" charset="0"/>
                  </a:endParaRPr>
                </a:p>
              </p:txBody>
            </p:sp>
          </p:grpSp>
          <p:sp>
            <p:nvSpPr>
              <p:cNvPr id="57" name="Háromszög 56">
                <a:extLst>
                  <a:ext uri="{FF2B5EF4-FFF2-40B4-BE49-F238E27FC236}">
                    <a16:creationId xmlns:a16="http://schemas.microsoft.com/office/drawing/2014/main" id="{DDFA4927-CAC7-FB55-A96F-51869DDC2CD1}"/>
                  </a:ext>
                </a:extLst>
              </p:cNvPr>
              <p:cNvSpPr/>
              <p:nvPr/>
            </p:nvSpPr>
            <p:spPr>
              <a:xfrm rot="5400000">
                <a:off x="3673532" y="558486"/>
                <a:ext cx="985206" cy="436880"/>
              </a:xfrm>
              <a:prstGeom prst="triangle">
                <a:avLst/>
              </a:prstGeom>
              <a:solidFill>
                <a:srgbClr val="69A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grpSp>
        <p:pic>
          <p:nvPicPr>
            <p:cNvPr id="55" name="Picture 54" descr="A hand touching a phone&#10;&#10;Description automatically generated">
              <a:extLst>
                <a:ext uri="{FF2B5EF4-FFF2-40B4-BE49-F238E27FC236}">
                  <a16:creationId xmlns:a16="http://schemas.microsoft.com/office/drawing/2014/main" id="{2CD9264F-5319-D9DB-607C-A17E6C25B117}"/>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57205" y="304677"/>
              <a:ext cx="1728000" cy="1728000"/>
            </a:xfrm>
            <a:prstGeom prst="rect">
              <a:avLst/>
            </a:prstGeom>
          </p:spPr>
        </p:pic>
      </p:grpSp>
      <p:grpSp>
        <p:nvGrpSpPr>
          <p:cNvPr id="60" name="Group 59">
            <a:extLst>
              <a:ext uri="{FF2B5EF4-FFF2-40B4-BE49-F238E27FC236}">
                <a16:creationId xmlns:a16="http://schemas.microsoft.com/office/drawing/2014/main" id="{12F5CA30-00FC-CE6E-D052-E3E08AFD2D60}"/>
              </a:ext>
            </a:extLst>
          </p:cNvPr>
          <p:cNvGrpSpPr/>
          <p:nvPr/>
        </p:nvGrpSpPr>
        <p:grpSpPr>
          <a:xfrm>
            <a:off x="-2806519" y="-10443"/>
            <a:ext cx="3723862" cy="6858000"/>
            <a:chOff x="5847855" y="-314"/>
            <a:chExt cx="3723862" cy="6858000"/>
          </a:xfrm>
        </p:grpSpPr>
        <p:grpSp>
          <p:nvGrpSpPr>
            <p:cNvPr id="61" name="Csoportba foglalás 12">
              <a:extLst>
                <a:ext uri="{FF2B5EF4-FFF2-40B4-BE49-F238E27FC236}">
                  <a16:creationId xmlns:a16="http://schemas.microsoft.com/office/drawing/2014/main" id="{CF8C4062-2AF0-3A84-40A5-15AE99ADA8B2}"/>
                </a:ext>
              </a:extLst>
            </p:cNvPr>
            <p:cNvGrpSpPr/>
            <p:nvPr/>
          </p:nvGrpSpPr>
          <p:grpSpPr>
            <a:xfrm>
              <a:off x="5847855" y="-314"/>
              <a:ext cx="3723862" cy="6858000"/>
              <a:chOff x="5864843" y="0"/>
              <a:chExt cx="3723862" cy="6858000"/>
            </a:xfrm>
          </p:grpSpPr>
          <p:sp>
            <p:nvSpPr>
              <p:cNvPr id="63" name="Téglalap 40">
                <a:extLst>
                  <a:ext uri="{FF2B5EF4-FFF2-40B4-BE49-F238E27FC236}">
                    <a16:creationId xmlns:a16="http://schemas.microsoft.com/office/drawing/2014/main" id="{7D6BEB34-A5E6-5492-36A0-0154732CC318}"/>
                  </a:ext>
                </a:extLst>
              </p:cNvPr>
              <p:cNvSpPr/>
              <p:nvPr/>
            </p:nvSpPr>
            <p:spPr>
              <a:xfrm>
                <a:off x="6116950" y="0"/>
                <a:ext cx="3060000" cy="6858000"/>
              </a:xfrm>
              <a:prstGeom prst="rect">
                <a:avLst/>
              </a:prstGeom>
              <a:gradFill flip="none" rotWithShape="1">
                <a:gsLst>
                  <a:gs pos="0">
                    <a:srgbClr val="B520F2">
                      <a:shade val="30000"/>
                      <a:satMod val="115000"/>
                    </a:srgbClr>
                  </a:gs>
                  <a:gs pos="50000">
                    <a:srgbClr val="B520F2">
                      <a:shade val="67500"/>
                      <a:satMod val="115000"/>
                    </a:srgbClr>
                  </a:gs>
                  <a:gs pos="100000">
                    <a:srgbClr val="B520F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44" name="Szövegdoboz 50">
                <a:extLst>
                  <a:ext uri="{FF2B5EF4-FFF2-40B4-BE49-F238E27FC236}">
                    <a16:creationId xmlns:a16="http://schemas.microsoft.com/office/drawing/2014/main" id="{C423AE79-3388-F299-938E-7891D881EE86}"/>
                  </a:ext>
                </a:extLst>
              </p:cNvPr>
              <p:cNvSpPr txBox="1"/>
              <p:nvPr/>
            </p:nvSpPr>
            <p:spPr>
              <a:xfrm>
                <a:off x="5864843" y="2505670"/>
                <a:ext cx="326714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Natural</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Ventilation</a:t>
                </a: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Mechanical</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Ventilation</a:t>
                </a: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298450" marR="0" lvl="0" fontAlgn="auto">
                  <a:lnSpc>
                    <a:spcPct val="100000"/>
                  </a:lnSpc>
                  <a:spcBef>
                    <a:spcPts val="0"/>
                  </a:spcBef>
                  <a:spcAft>
                    <a:spcPts val="0"/>
                  </a:spcAft>
                  <a:buClrTx/>
                  <a:buSzTx/>
                  <a:tabLst/>
                  <a:defRPr/>
                </a:pPr>
                <a:endParaRPr lang="hu-HU" sz="2000" b="1" dirty="0">
                  <a:solidFill>
                    <a:schemeClr val="bg1"/>
                  </a:solidFill>
                  <a:latin typeface="Arial" panose="020B0604020202020204" pitchFamily="34" charset="0"/>
                </a:endParaRPr>
              </a:p>
              <a:p>
                <a:pPr marL="298450" marR="0" lvl="0" fontAlgn="auto">
                  <a:lnSpc>
                    <a:spcPct val="100000"/>
                  </a:lnSpc>
                  <a:spcBef>
                    <a:spcPts val="0"/>
                  </a:spcBef>
                  <a:spcAft>
                    <a:spcPts val="0"/>
                  </a:spcAft>
                  <a:buClrTx/>
                  <a:buSzTx/>
                  <a:tabLst/>
                  <a:defRPr/>
                </a:pPr>
                <a:r>
                  <a:rPr lang="hu-HU" sz="2000" b="1" dirty="0">
                    <a:solidFill>
                      <a:schemeClr val="bg1"/>
                    </a:solidFill>
                    <a:latin typeface="Arial" panose="020B0604020202020204" pitchFamily="34" charset="0"/>
                  </a:rPr>
                  <a:t> </a:t>
                </a:r>
              </a:p>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Automated</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Ventilation</a:t>
                </a:r>
                <a:endParaRPr lang="hu-HU" sz="2000" b="1" dirty="0">
                  <a:solidFill>
                    <a:schemeClr val="bg1"/>
                  </a:solidFill>
                  <a:latin typeface="Arial" panose="020B0604020202020204" pitchFamily="34" charset="0"/>
                </a:endParaRPr>
              </a:p>
            </p:txBody>
          </p:sp>
          <p:sp>
            <p:nvSpPr>
              <p:cNvPr id="6145" name="Háromszög 53">
                <a:extLst>
                  <a:ext uri="{FF2B5EF4-FFF2-40B4-BE49-F238E27FC236}">
                    <a16:creationId xmlns:a16="http://schemas.microsoft.com/office/drawing/2014/main" id="{4624EDA1-D23E-FCB7-69AB-AC000202D515}"/>
                  </a:ext>
                </a:extLst>
              </p:cNvPr>
              <p:cNvSpPr/>
              <p:nvPr/>
            </p:nvSpPr>
            <p:spPr>
              <a:xfrm rot="5400000">
                <a:off x="8877662" y="558800"/>
                <a:ext cx="985206" cy="436880"/>
              </a:xfrm>
              <a:prstGeom prst="triangle">
                <a:avLst/>
              </a:prstGeom>
              <a:solidFill>
                <a:srgbClr val="BA1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2" name="Picture 61" descr="A black background with a black square&#10;&#10;Description automatically generated with medium confidence">
              <a:extLst>
                <a:ext uri="{FF2B5EF4-FFF2-40B4-BE49-F238E27FC236}">
                  <a16:creationId xmlns:a16="http://schemas.microsoft.com/office/drawing/2014/main" id="{66869E83-F5B0-725A-3241-BEA71240052F}"/>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6811046" y="109854"/>
              <a:ext cx="1728000" cy="1728000"/>
            </a:xfrm>
            <a:prstGeom prst="rect">
              <a:avLst/>
            </a:prstGeom>
          </p:spPr>
        </p:pic>
      </p:grpSp>
      <p:grpSp>
        <p:nvGrpSpPr>
          <p:cNvPr id="6147" name="Group 6146">
            <a:extLst>
              <a:ext uri="{FF2B5EF4-FFF2-40B4-BE49-F238E27FC236}">
                <a16:creationId xmlns:a16="http://schemas.microsoft.com/office/drawing/2014/main" id="{C4312E91-6EE2-B75C-7E8F-2B3714BE5E8F}"/>
              </a:ext>
            </a:extLst>
          </p:cNvPr>
          <p:cNvGrpSpPr/>
          <p:nvPr/>
        </p:nvGrpSpPr>
        <p:grpSpPr>
          <a:xfrm>
            <a:off x="-3238379" y="-17060"/>
            <a:ext cx="3925817" cy="6858000"/>
            <a:chOff x="2618908" y="-314"/>
            <a:chExt cx="3925817" cy="6858000"/>
          </a:xfrm>
        </p:grpSpPr>
        <p:grpSp>
          <p:nvGrpSpPr>
            <p:cNvPr id="6149" name="Csoportba foglalás 11">
              <a:extLst>
                <a:ext uri="{FF2B5EF4-FFF2-40B4-BE49-F238E27FC236}">
                  <a16:creationId xmlns:a16="http://schemas.microsoft.com/office/drawing/2014/main" id="{55913C71-5744-677F-4DD0-474487D5D1DC}"/>
                </a:ext>
              </a:extLst>
            </p:cNvPr>
            <p:cNvGrpSpPr/>
            <p:nvPr/>
          </p:nvGrpSpPr>
          <p:grpSpPr>
            <a:xfrm>
              <a:off x="2618908" y="-314"/>
              <a:ext cx="3925817" cy="6858000"/>
              <a:chOff x="2626614" y="0"/>
              <a:chExt cx="3925817" cy="6858000"/>
            </a:xfrm>
          </p:grpSpPr>
          <p:sp>
            <p:nvSpPr>
              <p:cNvPr id="6151" name="Téglalap 39">
                <a:extLst>
                  <a:ext uri="{FF2B5EF4-FFF2-40B4-BE49-F238E27FC236}">
                    <a16:creationId xmlns:a16="http://schemas.microsoft.com/office/drawing/2014/main" id="{944C3A1E-ECAC-1A2E-9BC4-F5FB8C6DE055}"/>
                  </a:ext>
                </a:extLst>
              </p:cNvPr>
              <p:cNvSpPr/>
              <p:nvPr/>
            </p:nvSpPr>
            <p:spPr>
              <a:xfrm>
                <a:off x="3058474" y="0"/>
                <a:ext cx="3060000" cy="6858000"/>
              </a:xfrm>
              <a:prstGeom prst="rect">
                <a:avLst/>
              </a:prstGeom>
              <a:gradFill flip="none" rotWithShape="1">
                <a:gsLst>
                  <a:gs pos="0">
                    <a:srgbClr val="008CCC">
                      <a:shade val="30000"/>
                      <a:satMod val="115000"/>
                    </a:srgbClr>
                  </a:gs>
                  <a:gs pos="50000">
                    <a:srgbClr val="008CCC">
                      <a:shade val="67500"/>
                      <a:satMod val="115000"/>
                    </a:srgbClr>
                  </a:gs>
                  <a:gs pos="100000">
                    <a:srgbClr val="008CCC">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2" name="Szövegdoboz 47">
                <a:extLst>
                  <a:ext uri="{FF2B5EF4-FFF2-40B4-BE49-F238E27FC236}">
                    <a16:creationId xmlns:a16="http://schemas.microsoft.com/office/drawing/2014/main" id="{100772A0-CEA1-D099-B4A4-6BF5EC29DECC}"/>
                  </a:ext>
                </a:extLst>
              </p:cNvPr>
              <p:cNvSpPr txBox="1"/>
              <p:nvPr/>
            </p:nvSpPr>
            <p:spPr>
              <a:xfrm>
                <a:off x="2626614" y="2501844"/>
                <a:ext cx="345524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34975" marR="0" lvl="0" indent="-193675" defTabSz="80962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Transparent</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materials</a:t>
                </a:r>
                <a:endParaRPr lang="hu-HU" sz="2000" b="1" dirty="0">
                  <a:solidFill>
                    <a:schemeClr val="bg1"/>
                  </a:solidFill>
                  <a:latin typeface="Arial" panose="020B0604020202020204" pitchFamily="34" charset="0"/>
                </a:endParaRPr>
              </a:p>
              <a:p>
                <a:pPr marL="720000" lvl="1" indent="-193675" defTabSz="809625">
                  <a:buFont typeface="Arial" panose="020B0604020202020204" pitchFamily="34" charset="0"/>
                  <a:buChar char="•"/>
                  <a:defRPr/>
                </a:pPr>
                <a:r>
                  <a:rPr lang="hu-HU" sz="2000" dirty="0" err="1">
                    <a:solidFill>
                      <a:schemeClr val="bg1"/>
                    </a:solidFill>
                    <a:latin typeface="Arial" panose="020B0604020202020204" pitchFamily="34" charset="0"/>
                  </a:rPr>
                  <a:t>Polycarbonate</a:t>
                </a:r>
                <a:r>
                  <a:rPr lang="hu-HU" sz="2000" b="1" dirty="0">
                    <a:solidFill>
                      <a:schemeClr val="bg1"/>
                    </a:solidFill>
                    <a:latin typeface="Arial" panose="020B0604020202020204" pitchFamily="34" charset="0"/>
                  </a:rPr>
                  <a:t> </a:t>
                </a:r>
              </a:p>
              <a:p>
                <a:pPr marL="720000" lvl="1" indent="-193675" defTabSz="809625">
                  <a:buFont typeface="Arial" panose="020B0604020202020204" pitchFamily="34" charset="0"/>
                  <a:buChar char="•"/>
                  <a:defRPr/>
                </a:pPr>
                <a:r>
                  <a:rPr lang="hu-HU" sz="2000" dirty="0" err="1">
                    <a:solidFill>
                      <a:schemeClr val="bg1"/>
                    </a:solidFill>
                    <a:latin typeface="Arial" panose="020B0604020202020204" pitchFamily="34" charset="0"/>
                  </a:rPr>
                  <a:t>Glass</a:t>
                </a:r>
                <a:endParaRPr lang="hu-HU" sz="2000" dirty="0">
                  <a:solidFill>
                    <a:schemeClr val="bg1"/>
                  </a:solidFill>
                  <a:latin typeface="Arial" panose="020B0604020202020204" pitchFamily="34" charset="0"/>
                </a:endParaRPr>
              </a:p>
              <a:p>
                <a:pPr marL="892175" lvl="1" indent="-193675" defTabSz="809625">
                  <a:buFont typeface="Arial" panose="020B0604020202020204" pitchFamily="34" charset="0"/>
                  <a:buChar char="•"/>
                  <a:defRPr/>
                </a:pPr>
                <a:endParaRPr lang="hu-HU" sz="2000" dirty="0">
                  <a:solidFill>
                    <a:schemeClr val="bg1"/>
                  </a:solidFill>
                  <a:latin typeface="Arial" panose="020B0604020202020204" pitchFamily="34" charset="0"/>
                </a:endParaRPr>
              </a:p>
              <a:p>
                <a:pPr marL="698500" lvl="1" defTabSz="809625">
                  <a:defRPr/>
                </a:pPr>
                <a:endParaRPr lang="hu-HU" sz="2000" dirty="0">
                  <a:solidFill>
                    <a:schemeClr val="bg1"/>
                  </a:solidFill>
                  <a:latin typeface="Arial" panose="020B0604020202020204" pitchFamily="34" charset="0"/>
                </a:endParaRPr>
              </a:p>
              <a:p>
                <a:pPr marL="434975" indent="-193675" defTabSz="809625">
                  <a:buFont typeface="Arial" panose="020B0604020202020204" pitchFamily="34" charset="0"/>
                  <a:buChar char="•"/>
                  <a:defRPr/>
                </a:pPr>
                <a:r>
                  <a:rPr lang="hu-HU" sz="2000" b="1" dirty="0" err="1">
                    <a:solidFill>
                      <a:schemeClr val="bg1"/>
                    </a:solidFill>
                    <a:latin typeface="Arial" panose="020B0604020202020204" pitchFamily="34" charset="0"/>
                  </a:rPr>
                  <a:t>Light</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Transmission</a:t>
                </a:r>
                <a:endParaRPr lang="hu-HU" sz="2000" b="1" dirty="0">
                  <a:solidFill>
                    <a:schemeClr val="bg1"/>
                  </a:solidFill>
                  <a:latin typeface="Arial" panose="020B0604020202020204" pitchFamily="34" charset="0"/>
                </a:endParaRPr>
              </a:p>
              <a:p>
                <a:pPr marL="720000" lvl="1" indent="-144000" defTabSz="809625">
                  <a:buFont typeface="Arial" panose="020B0604020202020204" pitchFamily="34" charset="0"/>
                  <a:buChar char="•"/>
                  <a:defRPr/>
                </a:pPr>
                <a:r>
                  <a:rPr lang="hu-HU" sz="2000" dirty="0" err="1">
                    <a:solidFill>
                      <a:schemeClr val="bg1"/>
                    </a:solidFill>
                    <a:latin typeface="Arial" panose="020B0604020202020204" pitchFamily="34" charset="0"/>
                  </a:rPr>
                  <a:t>Polycarbonate</a:t>
                </a:r>
                <a:r>
                  <a:rPr lang="hu-HU" sz="2000" b="1" dirty="0">
                    <a:solidFill>
                      <a:schemeClr val="bg1"/>
                    </a:solidFill>
                    <a:latin typeface="Arial" panose="020B0604020202020204" pitchFamily="34" charset="0"/>
                  </a:rPr>
                  <a:t>: </a:t>
                </a:r>
                <a:r>
                  <a:rPr lang="hu-HU" sz="2000" dirty="0">
                    <a:solidFill>
                      <a:schemeClr val="bg1"/>
                    </a:solidFill>
                    <a:latin typeface="Arial" panose="020B0604020202020204" pitchFamily="34" charset="0"/>
                  </a:rPr>
                  <a:t>80 -90%</a:t>
                </a:r>
              </a:p>
              <a:p>
                <a:pPr marL="720000" lvl="1" indent="-144000" defTabSz="809625">
                  <a:buFont typeface="Arial" panose="020B0604020202020204" pitchFamily="34" charset="0"/>
                  <a:buChar char="•"/>
                  <a:defRPr/>
                </a:pPr>
                <a:r>
                  <a:rPr lang="hu-HU" sz="2000" dirty="0" err="1">
                    <a:solidFill>
                      <a:schemeClr val="bg1"/>
                    </a:solidFill>
                    <a:latin typeface="Arial" panose="020B0604020202020204" pitchFamily="34" charset="0"/>
                  </a:rPr>
                  <a:t>Glass</a:t>
                </a:r>
                <a:r>
                  <a:rPr lang="hu-HU" sz="2000" dirty="0">
                    <a:solidFill>
                      <a:schemeClr val="bg1"/>
                    </a:solidFill>
                    <a:latin typeface="Arial" panose="020B0604020202020204" pitchFamily="34" charset="0"/>
                  </a:rPr>
                  <a:t>: 90 – 95%</a:t>
                </a:r>
              </a:p>
              <a:p>
                <a:pPr marL="892175" lvl="1" indent="-193675">
                  <a:buFont typeface="Arial" panose="020B0604020202020204" pitchFamily="34" charset="0"/>
                  <a:buChar char="•"/>
                  <a:defRPr/>
                </a:pPr>
                <a:endParaRPr lang="hu-HU" sz="2000" b="1" dirty="0">
                  <a:solidFill>
                    <a:schemeClr val="bg1"/>
                  </a:solidFill>
                  <a:latin typeface="Arial" panose="020B0604020202020204" pitchFamily="34" charset="0"/>
                </a:endParaRPr>
              </a:p>
            </p:txBody>
          </p:sp>
          <p:sp>
            <p:nvSpPr>
              <p:cNvPr id="6153" name="Háromszög 52">
                <a:extLst>
                  <a:ext uri="{FF2B5EF4-FFF2-40B4-BE49-F238E27FC236}">
                    <a16:creationId xmlns:a16="http://schemas.microsoft.com/office/drawing/2014/main" id="{1DEDF44E-6C29-DD74-1C3D-C7D881D17EED}"/>
                  </a:ext>
                </a:extLst>
              </p:cNvPr>
              <p:cNvSpPr/>
              <p:nvPr/>
            </p:nvSpPr>
            <p:spPr>
              <a:xfrm rot="5400000">
                <a:off x="5841388" y="558800"/>
                <a:ext cx="985206" cy="436880"/>
              </a:xfrm>
              <a:prstGeom prst="triangle">
                <a:avLst/>
              </a:prstGeom>
              <a:solidFill>
                <a:srgbClr val="009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150" name="Picture 6149" descr="A black background with a black square&#10;&#10;Description automatically generated with medium confidence">
              <a:extLst>
                <a:ext uri="{FF2B5EF4-FFF2-40B4-BE49-F238E27FC236}">
                  <a16:creationId xmlns:a16="http://schemas.microsoft.com/office/drawing/2014/main" id="{68123D35-F752-2498-53C1-581258766E10}"/>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3749936" y="412823"/>
              <a:ext cx="1728000" cy="1728000"/>
            </a:xfrm>
            <a:prstGeom prst="rect">
              <a:avLst/>
            </a:prstGeom>
          </p:spPr>
        </p:pic>
      </p:grpSp>
      <p:grpSp>
        <p:nvGrpSpPr>
          <p:cNvPr id="6154" name="Group 6153">
            <a:extLst>
              <a:ext uri="{FF2B5EF4-FFF2-40B4-BE49-F238E27FC236}">
                <a16:creationId xmlns:a16="http://schemas.microsoft.com/office/drawing/2014/main" id="{02D62A5E-9742-E6C6-1A14-F85DE9A346AA}"/>
              </a:ext>
            </a:extLst>
          </p:cNvPr>
          <p:cNvGrpSpPr/>
          <p:nvPr/>
        </p:nvGrpSpPr>
        <p:grpSpPr>
          <a:xfrm>
            <a:off x="-3131258" y="-10443"/>
            <a:ext cx="3610541" cy="6909950"/>
            <a:chOff x="-121775" y="-314"/>
            <a:chExt cx="3610541" cy="6909950"/>
          </a:xfrm>
        </p:grpSpPr>
        <p:grpSp>
          <p:nvGrpSpPr>
            <p:cNvPr id="6155" name="Csoportba foglalás 5">
              <a:extLst>
                <a:ext uri="{FF2B5EF4-FFF2-40B4-BE49-F238E27FC236}">
                  <a16:creationId xmlns:a16="http://schemas.microsoft.com/office/drawing/2014/main" id="{DC375CAF-044B-E896-6611-E94C61B99752}"/>
                </a:ext>
              </a:extLst>
            </p:cNvPr>
            <p:cNvGrpSpPr/>
            <p:nvPr/>
          </p:nvGrpSpPr>
          <p:grpSpPr>
            <a:xfrm>
              <a:off x="-121775" y="-314"/>
              <a:ext cx="3610541" cy="6909950"/>
              <a:chOff x="-117922" y="0"/>
              <a:chExt cx="3610541" cy="6909950"/>
            </a:xfrm>
          </p:grpSpPr>
          <p:sp>
            <p:nvSpPr>
              <p:cNvPr id="6157" name="Téglalap 1">
                <a:extLst>
                  <a:ext uri="{FF2B5EF4-FFF2-40B4-BE49-F238E27FC236}">
                    <a16:creationId xmlns:a16="http://schemas.microsoft.com/office/drawing/2014/main" id="{0FFF9245-6E1B-D44C-2B72-966B97BCDFD4}"/>
                  </a:ext>
                </a:extLst>
              </p:cNvPr>
              <p:cNvSpPr/>
              <p:nvPr/>
            </p:nvSpPr>
            <p:spPr>
              <a:xfrm>
                <a:off x="0" y="0"/>
                <a:ext cx="3060000" cy="6858000"/>
              </a:xfrm>
              <a:prstGeom prst="rect">
                <a:avLst/>
              </a:prstGeom>
              <a:gradFill flip="none" rotWithShape="1">
                <a:gsLst>
                  <a:gs pos="0">
                    <a:srgbClr val="FF5700">
                      <a:shade val="30000"/>
                      <a:satMod val="115000"/>
                    </a:srgbClr>
                  </a:gs>
                  <a:gs pos="50000">
                    <a:srgbClr val="FF5700">
                      <a:shade val="67500"/>
                      <a:satMod val="115000"/>
                    </a:srgbClr>
                  </a:gs>
                  <a:gs pos="100000">
                    <a:srgbClr val="FF57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8" name="Szövegdoboz 27">
                <a:extLst>
                  <a:ext uri="{FF2B5EF4-FFF2-40B4-BE49-F238E27FC236}">
                    <a16:creationId xmlns:a16="http://schemas.microsoft.com/office/drawing/2014/main" id="{0B829D1C-FD22-D86B-AA42-D5838240BE33}"/>
                  </a:ext>
                </a:extLst>
              </p:cNvPr>
              <p:cNvSpPr txBox="1"/>
              <p:nvPr/>
            </p:nvSpPr>
            <p:spPr>
              <a:xfrm>
                <a:off x="-117922" y="2508745"/>
                <a:ext cx="316694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19367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i="0" u="none" strike="noStrike" dirty="0">
                    <a:solidFill>
                      <a:schemeClr val="bg1"/>
                    </a:solidFill>
                    <a:effectLst/>
                    <a:latin typeface="Arial" panose="020B0604020202020204" pitchFamily="34" charset="0"/>
                  </a:rPr>
                  <a:t>Small </a:t>
                </a:r>
                <a:r>
                  <a:rPr lang="hu-HU" sz="2000" b="1" dirty="0">
                    <a:solidFill>
                      <a:schemeClr val="bg1"/>
                    </a:solidFill>
                    <a:latin typeface="Arial" panose="020B0604020202020204" pitchFamily="34" charset="0"/>
                  </a:rPr>
                  <a:t>– </a:t>
                </a:r>
                <a:r>
                  <a:rPr lang="hu-HU" sz="2000" i="1" dirty="0" err="1">
                    <a:solidFill>
                      <a:schemeClr val="bg1"/>
                    </a:solidFill>
                    <a:latin typeface="Arial" panose="020B0604020202020204" pitchFamily="34" charset="0"/>
                  </a:rPr>
                  <a:t>indoor</a:t>
                </a:r>
                <a:r>
                  <a:rPr lang="hu-HU" sz="2000" b="1" dirty="0">
                    <a:solidFill>
                      <a:schemeClr val="bg1"/>
                    </a:solidFill>
                    <a:latin typeface="Arial" panose="020B0604020202020204" pitchFamily="34" charset="0"/>
                  </a:rPr>
                  <a:t> </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Width</a:t>
                </a:r>
                <a:r>
                  <a:rPr lang="hu-HU" sz="2000" i="0" u="none" strike="noStrike" dirty="0">
                    <a:solidFill>
                      <a:schemeClr val="bg1"/>
                    </a:solidFill>
                    <a:effectLst/>
                    <a:latin typeface="Arial" panose="020B0604020202020204" pitchFamily="34" charset="0"/>
                  </a:rPr>
                  <a:t> – 75 cm</a:t>
                </a:r>
              </a:p>
              <a:p>
                <a:pPr marL="742950" lvl="2" indent="-193675">
                  <a:buFont typeface="Arial" panose="020B0604020202020204" pitchFamily="34" charset="0"/>
                  <a:buChar char="•"/>
                </a:pPr>
                <a:r>
                  <a:rPr lang="hu-HU" sz="2000" dirty="0" err="1">
                    <a:solidFill>
                      <a:schemeClr val="bg1"/>
                    </a:solidFill>
                    <a:latin typeface="Arial" panose="020B0604020202020204" pitchFamily="34" charset="0"/>
                  </a:rPr>
                  <a:t>Height</a:t>
                </a:r>
                <a:r>
                  <a:rPr lang="hu-HU" sz="2000" dirty="0">
                    <a:solidFill>
                      <a:schemeClr val="bg1"/>
                    </a:solidFill>
                    <a:latin typeface="Arial" panose="020B0604020202020204" pitchFamily="34" charset="0"/>
                  </a:rPr>
                  <a:t> – 90 cm</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Depth</a:t>
                </a:r>
                <a:r>
                  <a:rPr lang="hu-HU" sz="2000" i="0" u="none" strike="noStrike" dirty="0">
                    <a:solidFill>
                      <a:schemeClr val="bg1"/>
                    </a:solidFill>
                    <a:effectLst/>
                    <a:latin typeface="Arial" panose="020B0604020202020204" pitchFamily="34" charset="0"/>
                  </a:rPr>
                  <a:t> – 60 c</a:t>
                </a:r>
                <a:r>
                  <a:rPr lang="hu-HU" sz="2000" dirty="0">
                    <a:solidFill>
                      <a:schemeClr val="bg1"/>
                    </a:solidFill>
                    <a:latin typeface="Arial" panose="020B0604020202020204" pitchFamily="34" charset="0"/>
                  </a:rPr>
                  <a:t>m</a:t>
                </a:r>
                <a:endParaRPr lang="hu-HU" sz="2000" i="0" u="none" strike="noStrike" dirty="0">
                  <a:solidFill>
                    <a:schemeClr val="bg1"/>
                  </a:solidFill>
                  <a:effectLst/>
                  <a:latin typeface="Arial" panose="020B0604020202020204" pitchFamily="34" charset="0"/>
                </a:endParaRPr>
              </a:p>
              <a:p>
                <a:pPr marL="285750" lvl="1" indent="-193675">
                  <a:buFont typeface="Arial" panose="020B0604020202020204" pitchFamily="34" charset="0"/>
                  <a:buChar char="•"/>
                </a:pPr>
                <a:endParaRPr lang="hu-HU" sz="2000" b="1" i="0" u="none" strike="noStrike" dirty="0">
                  <a:solidFill>
                    <a:schemeClr val="bg1"/>
                  </a:solidFill>
                  <a:effectLst/>
                  <a:latin typeface="Arial" panose="020B0604020202020204" pitchFamily="34" charset="0"/>
                </a:endParaRPr>
              </a:p>
              <a:p>
                <a:pPr marL="285750" marR="0" lvl="0" indent="-19367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i="0" u="none" strike="noStrike" dirty="0">
                    <a:solidFill>
                      <a:schemeClr val="bg1"/>
                    </a:solidFill>
                    <a:effectLst/>
                    <a:latin typeface="Arial" panose="020B0604020202020204" pitchFamily="34" charset="0"/>
                  </a:rPr>
                  <a:t>Medium</a:t>
                </a:r>
                <a:r>
                  <a:rPr lang="hu-HU" sz="2000" b="1" i="0" u="none" strike="noStrike" dirty="0">
                    <a:solidFill>
                      <a:schemeClr val="bg1"/>
                    </a:solidFill>
                    <a:effectLst/>
                    <a:latin typeface="Arial" panose="020B0604020202020204" pitchFamily="34" charset="0"/>
                  </a:rPr>
                  <a:t> – </a:t>
                </a:r>
                <a:r>
                  <a:rPr lang="hu-HU" sz="2000" i="1" u="none" strike="noStrike" dirty="0" err="1">
                    <a:solidFill>
                      <a:schemeClr val="bg1"/>
                    </a:solidFill>
                    <a:effectLst/>
                    <a:latin typeface="Arial" panose="020B0604020202020204" pitchFamily="34" charset="0"/>
                  </a:rPr>
                  <a:t>outdoor</a:t>
                </a:r>
                <a:r>
                  <a:rPr lang="hu-HU" sz="2000" b="1" i="0" u="none" strike="noStrike" dirty="0">
                    <a:solidFill>
                      <a:schemeClr val="bg1"/>
                    </a:solidFill>
                    <a:effectLst/>
                    <a:latin typeface="Arial" panose="020B0604020202020204" pitchFamily="34" charset="0"/>
                  </a:rPr>
                  <a:t> </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Width</a:t>
                </a:r>
                <a:r>
                  <a:rPr lang="hu-HU" sz="2000" i="0" u="none" strike="noStrike" dirty="0">
                    <a:solidFill>
                      <a:schemeClr val="bg1"/>
                    </a:solidFill>
                    <a:effectLst/>
                    <a:latin typeface="Arial" panose="020B0604020202020204" pitchFamily="34" charset="0"/>
                  </a:rPr>
                  <a:t> – 105 cm</a:t>
                </a:r>
              </a:p>
              <a:p>
                <a:pPr marL="742950" lvl="2" indent="-193675">
                  <a:buFont typeface="Arial" panose="020B0604020202020204" pitchFamily="34" charset="0"/>
                  <a:buChar char="•"/>
                </a:pPr>
                <a:r>
                  <a:rPr lang="hu-HU" sz="2000" dirty="0" err="1">
                    <a:solidFill>
                      <a:schemeClr val="bg1"/>
                    </a:solidFill>
                    <a:latin typeface="Arial" panose="020B0604020202020204" pitchFamily="34" charset="0"/>
                  </a:rPr>
                  <a:t>Height</a:t>
                </a:r>
                <a:r>
                  <a:rPr lang="hu-HU" sz="2000" dirty="0">
                    <a:solidFill>
                      <a:schemeClr val="bg1"/>
                    </a:solidFill>
                    <a:latin typeface="Arial" panose="020B0604020202020204" pitchFamily="34" charset="0"/>
                  </a:rPr>
                  <a:t> – 150 cm</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Depth</a:t>
                </a:r>
                <a:r>
                  <a:rPr lang="hu-HU" sz="2000" i="0" u="none" strike="noStrike" dirty="0">
                    <a:solidFill>
                      <a:schemeClr val="bg1"/>
                    </a:solidFill>
                    <a:effectLst/>
                    <a:latin typeface="Arial" panose="020B0604020202020204" pitchFamily="34" charset="0"/>
                  </a:rPr>
                  <a:t> – 75 c</a:t>
                </a:r>
                <a:r>
                  <a:rPr lang="hu-HU" sz="2000" dirty="0">
                    <a:solidFill>
                      <a:schemeClr val="bg1"/>
                    </a:solidFill>
                    <a:latin typeface="Arial" panose="020B0604020202020204" pitchFamily="34" charset="0"/>
                  </a:rPr>
                  <a:t>m</a:t>
                </a:r>
                <a:endParaRPr lang="hu-HU" sz="2000" i="0" u="none" strike="noStrike" dirty="0">
                  <a:solidFill>
                    <a:schemeClr val="bg1"/>
                  </a:solidFill>
                  <a:effectLst/>
                  <a:latin typeface="Arial" panose="020B0604020202020204" pitchFamily="34" charset="0"/>
                </a:endParaRPr>
              </a:p>
              <a:p>
                <a:pPr marL="285750" lvl="1" indent="-193675">
                  <a:buFont typeface="Arial" panose="020B0604020202020204" pitchFamily="34" charset="0"/>
                  <a:buChar char="•"/>
                </a:pPr>
                <a:endParaRPr lang="hu-HU" sz="2000" b="1" i="0" u="none" strike="noStrike" dirty="0">
                  <a:solidFill>
                    <a:schemeClr val="bg1"/>
                  </a:solidFill>
                  <a:effectLst/>
                  <a:latin typeface="Arial" panose="020B0604020202020204" pitchFamily="34" charset="0"/>
                </a:endParaRPr>
              </a:p>
              <a:p>
                <a:pPr marL="285750" marR="0" lvl="0" indent="-19367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i="0" u="none" strike="noStrike" dirty="0">
                    <a:solidFill>
                      <a:schemeClr val="bg1"/>
                    </a:solidFill>
                    <a:effectLst/>
                    <a:latin typeface="Arial" panose="020B0604020202020204" pitchFamily="34" charset="0"/>
                  </a:rPr>
                  <a:t>Larger</a:t>
                </a:r>
                <a:r>
                  <a:rPr lang="hu-HU" sz="2000" b="1" i="0" u="none" strike="noStrike" dirty="0">
                    <a:solidFill>
                      <a:schemeClr val="bg1"/>
                    </a:solidFill>
                    <a:effectLst/>
                    <a:latin typeface="Arial" panose="020B0604020202020204" pitchFamily="34" charset="0"/>
                  </a:rPr>
                  <a:t> </a:t>
                </a:r>
                <a:r>
                  <a:rPr lang="hu-HU" sz="2000" b="1" i="0" u="none" strike="noStrike" dirty="0" err="1">
                    <a:solidFill>
                      <a:schemeClr val="bg1"/>
                    </a:solidFill>
                    <a:effectLst/>
                    <a:latin typeface="Arial" panose="020B0604020202020204" pitchFamily="34" charset="0"/>
                  </a:rPr>
                  <a:t>models</a:t>
                </a:r>
                <a:r>
                  <a:rPr lang="en-GB" sz="2000" b="1" i="0" u="none" strike="noStrike" dirty="0">
                    <a:solidFill>
                      <a:schemeClr val="bg1"/>
                    </a:solidFill>
                    <a:effectLst/>
                    <a:latin typeface="Arial" panose="020B0604020202020204" pitchFamily="34" charset="0"/>
                  </a:rPr>
                  <a:t> </a:t>
                </a:r>
                <a:r>
                  <a:rPr lang="hu-HU" sz="2000" b="1" i="0" u="none" strike="noStrike" dirty="0">
                    <a:solidFill>
                      <a:schemeClr val="bg1"/>
                    </a:solidFill>
                    <a:effectLst/>
                    <a:latin typeface="Arial" panose="020B0604020202020204" pitchFamily="34" charset="0"/>
                  </a:rPr>
                  <a:t>– </a:t>
                </a:r>
                <a:r>
                  <a:rPr lang="hu-HU" sz="2000" i="1" u="none" strike="noStrike" dirty="0" err="1">
                    <a:solidFill>
                      <a:schemeClr val="bg1"/>
                    </a:solidFill>
                    <a:effectLst/>
                    <a:latin typeface="Arial" panose="020B0604020202020204" pitchFamily="34" charset="0"/>
                  </a:rPr>
                  <a:t>outdoor</a:t>
                </a:r>
                <a:endParaRPr lang="hu-HU" sz="2000" i="1" dirty="0">
                  <a:solidFill>
                    <a:schemeClr val="bg1"/>
                  </a:solidFill>
                  <a:latin typeface="Arial" panose="020B0604020202020204" pitchFamily="34" charset="0"/>
                </a:endParaRPr>
              </a:p>
              <a:p>
                <a:pPr marL="742950" lvl="2" indent="-193675">
                  <a:buFont typeface="Arial" panose="020B0604020202020204" pitchFamily="34" charset="0"/>
                  <a:buChar char="•"/>
                </a:pPr>
                <a:r>
                  <a:rPr lang="hu-HU" sz="2000" i="0" u="none" strike="noStrike" dirty="0">
                    <a:solidFill>
                      <a:schemeClr val="bg1"/>
                    </a:solidFill>
                    <a:effectLst/>
                    <a:latin typeface="Arial" panose="020B0604020202020204" pitchFamily="34" charset="0"/>
                  </a:rPr>
                  <a:t>&gt;210cm </a:t>
                </a:r>
                <a:r>
                  <a:rPr lang="hu-HU" sz="2000" i="0" u="none" strike="noStrike" dirty="0" err="1">
                    <a:solidFill>
                      <a:schemeClr val="bg1"/>
                    </a:solidFill>
                    <a:effectLst/>
                    <a:latin typeface="Arial" panose="020B0604020202020204" pitchFamily="34" charset="0"/>
                  </a:rPr>
                  <a:t>tall</a:t>
                </a:r>
                <a:endParaRPr lang="hu-HU" sz="2000" i="0" u="none" strike="noStrike" dirty="0">
                  <a:solidFill>
                    <a:schemeClr val="bg1"/>
                  </a:solidFill>
                  <a:effectLst/>
                  <a:latin typeface="Arial" panose="020B0604020202020204" pitchFamily="34" charset="0"/>
                </a:endParaRPr>
              </a:p>
              <a:p>
                <a:pPr marL="742950" lvl="2" indent="-193675">
                  <a:buFont typeface="Arial" panose="020B0604020202020204" pitchFamily="34" charset="0"/>
                  <a:buChar char="•"/>
                </a:pPr>
                <a:r>
                  <a:rPr lang="hu-HU" sz="2000" dirty="0">
                    <a:solidFill>
                      <a:schemeClr val="bg1"/>
                    </a:solidFill>
                    <a:latin typeface="Arial" panose="020B0604020202020204" pitchFamily="34" charset="0"/>
                  </a:rPr>
                  <a:t>More </a:t>
                </a:r>
                <a:r>
                  <a:rPr lang="hu-HU" sz="2000" dirty="0" err="1">
                    <a:solidFill>
                      <a:schemeClr val="bg1"/>
                    </a:solidFill>
                    <a:latin typeface="Arial" panose="020B0604020202020204" pitchFamily="34" charset="0"/>
                  </a:rPr>
                  <a:t>space</a:t>
                </a:r>
                <a:endParaRPr lang="hu-HU" sz="2000" i="0" u="none" strike="noStrike" dirty="0">
                  <a:solidFill>
                    <a:schemeClr val="bg1"/>
                  </a:solidFill>
                  <a:effectLst/>
                  <a:latin typeface="Arial" panose="020B0604020202020204" pitchFamily="34" charset="0"/>
                </a:endParaRPr>
              </a:p>
            </p:txBody>
          </p:sp>
          <p:sp>
            <p:nvSpPr>
              <p:cNvPr id="6159" name="Háromszög 2">
                <a:extLst>
                  <a:ext uri="{FF2B5EF4-FFF2-40B4-BE49-F238E27FC236}">
                    <a16:creationId xmlns:a16="http://schemas.microsoft.com/office/drawing/2014/main" id="{76200527-7061-C5FE-0707-C88486FE566E}"/>
                  </a:ext>
                </a:extLst>
              </p:cNvPr>
              <p:cNvSpPr/>
              <p:nvPr/>
            </p:nvSpPr>
            <p:spPr>
              <a:xfrm rot="5400000">
                <a:off x="2781576" y="558800"/>
                <a:ext cx="985206" cy="436880"/>
              </a:xfrm>
              <a:prstGeom prst="triangle">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156" name="Picture 6155" descr="A black background with a black square&#10;&#10;Description automatically generated with medium confidence">
              <a:extLst>
                <a:ext uri="{FF2B5EF4-FFF2-40B4-BE49-F238E27FC236}">
                  <a16:creationId xmlns:a16="http://schemas.microsoft.com/office/drawing/2014/main" id="{BF9016A5-F334-872C-0638-C9486668116D}"/>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639699" y="404553"/>
              <a:ext cx="1729010" cy="1729010"/>
            </a:xfrm>
            <a:prstGeom prst="rect">
              <a:avLst/>
            </a:prstGeom>
          </p:spPr>
        </p:pic>
      </p:grpSp>
    </p:spTree>
    <p:extLst>
      <p:ext uri="{BB962C8B-B14F-4D97-AF65-F5344CB8AC3E}">
        <p14:creationId xmlns:p14="http://schemas.microsoft.com/office/powerpoint/2010/main" val="3380877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zöveg helye 2">
            <a:extLst>
              <a:ext uri="{FF2B5EF4-FFF2-40B4-BE49-F238E27FC236}">
                <a16:creationId xmlns:a16="http://schemas.microsoft.com/office/drawing/2014/main" id="{B2E8A839-6E0B-86B9-88A0-D295B1A35D83}"/>
              </a:ext>
            </a:extLst>
          </p:cNvPr>
          <p:cNvSpPr txBox="1">
            <a:spLocks/>
          </p:cNvSpPr>
          <p:nvPr/>
        </p:nvSpPr>
        <p:spPr>
          <a:xfrm>
            <a:off x="720000" y="1269215"/>
            <a:ext cx="5067342" cy="1137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4000" b="1" dirty="0">
              <a:solidFill>
                <a:schemeClr val="bg1"/>
              </a:solidFill>
            </a:endParaRPr>
          </a:p>
        </p:txBody>
      </p:sp>
      <p:grpSp>
        <p:nvGrpSpPr>
          <p:cNvPr id="21" name="Group 20">
            <a:extLst>
              <a:ext uri="{FF2B5EF4-FFF2-40B4-BE49-F238E27FC236}">
                <a16:creationId xmlns:a16="http://schemas.microsoft.com/office/drawing/2014/main" id="{A9680C12-ECF7-B904-0E9F-B5F573B9787C}"/>
              </a:ext>
            </a:extLst>
          </p:cNvPr>
          <p:cNvGrpSpPr/>
          <p:nvPr/>
        </p:nvGrpSpPr>
        <p:grpSpPr>
          <a:xfrm>
            <a:off x="8957434" y="-314"/>
            <a:ext cx="3675521" cy="6984104"/>
            <a:chOff x="8957434" y="-314"/>
            <a:chExt cx="3675521" cy="6984104"/>
          </a:xfrm>
        </p:grpSpPr>
        <p:grpSp>
          <p:nvGrpSpPr>
            <p:cNvPr id="55" name="Csoportba foglalás 54">
              <a:extLst>
                <a:ext uri="{FF2B5EF4-FFF2-40B4-BE49-F238E27FC236}">
                  <a16:creationId xmlns:a16="http://schemas.microsoft.com/office/drawing/2014/main" id="{8B456EEA-2121-4A66-B618-D4CC6CD011FB}"/>
                </a:ext>
              </a:extLst>
            </p:cNvPr>
            <p:cNvGrpSpPr/>
            <p:nvPr/>
          </p:nvGrpSpPr>
          <p:grpSpPr>
            <a:xfrm>
              <a:off x="8957434" y="-314"/>
              <a:ext cx="3675521" cy="6984104"/>
              <a:chOff x="709054" y="0"/>
              <a:chExt cx="3675521" cy="6984104"/>
            </a:xfrm>
          </p:grpSpPr>
          <p:grpSp>
            <p:nvGrpSpPr>
              <p:cNvPr id="56" name="Csoportba foglalás 55">
                <a:extLst>
                  <a:ext uri="{FF2B5EF4-FFF2-40B4-BE49-F238E27FC236}">
                    <a16:creationId xmlns:a16="http://schemas.microsoft.com/office/drawing/2014/main" id="{F44AA5F2-8B44-4D61-845C-34E360A85FCD}"/>
                  </a:ext>
                </a:extLst>
              </p:cNvPr>
              <p:cNvGrpSpPr/>
              <p:nvPr/>
            </p:nvGrpSpPr>
            <p:grpSpPr>
              <a:xfrm>
                <a:off x="709054" y="0"/>
                <a:ext cx="3249013" cy="6984104"/>
                <a:chOff x="8969139" y="0"/>
                <a:chExt cx="3249013" cy="6984104"/>
              </a:xfrm>
            </p:grpSpPr>
            <p:sp>
              <p:nvSpPr>
                <p:cNvPr id="58" name="Téglalap 57">
                  <a:extLst>
                    <a:ext uri="{FF2B5EF4-FFF2-40B4-BE49-F238E27FC236}">
                      <a16:creationId xmlns:a16="http://schemas.microsoft.com/office/drawing/2014/main" id="{51C426D1-2C07-4F9A-A6E0-194F4EC788AA}"/>
                    </a:ext>
                  </a:extLst>
                </p:cNvPr>
                <p:cNvSpPr/>
                <p:nvPr/>
              </p:nvSpPr>
              <p:spPr>
                <a:xfrm>
                  <a:off x="9158152" y="0"/>
                  <a:ext cx="3060000" cy="6858000"/>
                </a:xfrm>
                <a:prstGeom prst="rect">
                  <a:avLst/>
                </a:prstGeom>
                <a:gradFill flip="none" rotWithShape="1">
                  <a:gsLst>
                    <a:gs pos="0">
                      <a:srgbClr val="69A964">
                        <a:shade val="30000"/>
                        <a:satMod val="115000"/>
                      </a:srgbClr>
                    </a:gs>
                    <a:gs pos="50000">
                      <a:srgbClr val="69A964">
                        <a:shade val="67500"/>
                        <a:satMod val="115000"/>
                      </a:srgbClr>
                    </a:gs>
                    <a:gs pos="100000">
                      <a:srgbClr val="69A964">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Szövegdoboz 59">
                  <a:extLst>
                    <a:ext uri="{FF2B5EF4-FFF2-40B4-BE49-F238E27FC236}">
                      <a16:creationId xmlns:a16="http://schemas.microsoft.com/office/drawing/2014/main" id="{9B8116BA-31BB-4446-8805-468FED51E387}"/>
                    </a:ext>
                  </a:extLst>
                </p:cNvPr>
                <p:cNvSpPr txBox="1"/>
                <p:nvPr/>
              </p:nvSpPr>
              <p:spPr>
                <a:xfrm>
                  <a:off x="8969139" y="2275123"/>
                  <a:ext cx="323456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Control</a:t>
                  </a:r>
                  <a:r>
                    <a:rPr lang="hu-HU" sz="2000" b="1" dirty="0">
                      <a:solidFill>
                        <a:schemeClr val="bg1"/>
                      </a:solidFill>
                      <a:latin typeface="Arial" panose="020B0604020202020204" pitchFamily="34" charset="0"/>
                    </a:rPr>
                    <a:t> Systems</a:t>
                  </a: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microcontroller</a:t>
                  </a:r>
                  <a:r>
                    <a:rPr lang="hu-HU" sz="2000" dirty="0">
                      <a:solidFill>
                        <a:schemeClr val="bg1"/>
                      </a:solidFill>
                      <a:latin typeface="Arial" panose="020B0604020202020204" pitchFamily="34" charset="0"/>
                    </a:rPr>
                    <a:t> </a:t>
                  </a: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programmable</a:t>
                  </a:r>
                  <a:r>
                    <a:rPr lang="hu-HU" sz="2000" dirty="0">
                      <a:solidFill>
                        <a:schemeClr val="bg1"/>
                      </a:solidFill>
                      <a:latin typeface="Arial" panose="020B0604020202020204" pitchFamily="34" charset="0"/>
                    </a:rPr>
                    <a:t> </a:t>
                  </a:r>
                  <a:r>
                    <a:rPr lang="hu-HU" sz="2000" dirty="0" err="1">
                      <a:solidFill>
                        <a:schemeClr val="bg1"/>
                      </a:solidFill>
                      <a:latin typeface="Arial" panose="020B0604020202020204" pitchFamily="34" charset="0"/>
                    </a:rPr>
                    <a:t>controller</a:t>
                  </a:r>
                  <a:endParaRPr lang="hu-HU" sz="2000" dirty="0">
                    <a:solidFill>
                      <a:schemeClr val="bg1"/>
                    </a:solidFill>
                    <a:latin typeface="Arial" panose="020B0604020202020204" pitchFamily="34" charset="0"/>
                  </a:endParaRPr>
                </a:p>
                <a:p>
                  <a:pPr marL="949325" lvl="1" indent="-193675">
                    <a:buFont typeface="Arial" panose="020B0604020202020204" pitchFamily="34" charset="0"/>
                    <a:buChar char="•"/>
                    <a:defRPr/>
                  </a:pPr>
                  <a:endParaRPr lang="hu-HU" sz="2000" dirty="0">
                    <a:solidFill>
                      <a:schemeClr val="bg1"/>
                    </a:solidFill>
                    <a:latin typeface="Arial" panose="020B0604020202020204" pitchFamily="34" charset="0"/>
                  </a:endParaRPr>
                </a:p>
                <a:p>
                  <a:pPr marL="492125" indent="-193675">
                    <a:buFont typeface="Arial" panose="020B0604020202020204" pitchFamily="34" charset="0"/>
                    <a:buChar char="•"/>
                    <a:defRPr/>
                  </a:pPr>
                  <a:r>
                    <a:rPr lang="hu-HU" sz="2000" b="1" dirty="0" err="1">
                      <a:solidFill>
                        <a:schemeClr val="bg1"/>
                      </a:solidFill>
                      <a:latin typeface="Arial" panose="020B0604020202020204" pitchFamily="34" charset="0"/>
                    </a:rPr>
                    <a:t>Control</a:t>
                  </a:r>
                  <a:r>
                    <a:rPr lang="hu-HU" sz="2000" b="1" dirty="0">
                      <a:solidFill>
                        <a:schemeClr val="bg1"/>
                      </a:solidFill>
                      <a:latin typeface="Arial" panose="020B0604020202020204" pitchFamily="34" charset="0"/>
                    </a:rPr>
                    <a:t> – Monitoring</a:t>
                  </a: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smartphone</a:t>
                  </a:r>
                  <a:r>
                    <a:rPr lang="hu-HU" sz="2000" dirty="0">
                      <a:solidFill>
                        <a:schemeClr val="bg1"/>
                      </a:solidFill>
                      <a:latin typeface="Arial" panose="020B0604020202020204" pitchFamily="34" charset="0"/>
                    </a:rPr>
                    <a:t> app</a:t>
                  </a:r>
                </a:p>
                <a:p>
                  <a:pPr marL="949325" lvl="1" indent="-193675">
                    <a:buFont typeface="Arial" panose="020B0604020202020204" pitchFamily="34" charset="0"/>
                    <a:buChar char="•"/>
                    <a:defRPr/>
                  </a:pPr>
                  <a:r>
                    <a:rPr lang="hu-HU" sz="2000" dirty="0">
                      <a:solidFill>
                        <a:schemeClr val="bg1"/>
                      </a:solidFill>
                      <a:latin typeface="Arial" panose="020B0604020202020204" pitchFamily="34" charset="0"/>
                    </a:rPr>
                    <a:t>Computer</a:t>
                  </a:r>
                </a:p>
                <a:p>
                  <a:pPr marL="949325" lvl="1" indent="-193675">
                    <a:buFont typeface="Arial" panose="020B0604020202020204" pitchFamily="34" charset="0"/>
                    <a:buChar char="•"/>
                    <a:defRPr/>
                  </a:pPr>
                  <a:endParaRPr lang="hu-HU" sz="2000" dirty="0">
                    <a:solidFill>
                      <a:schemeClr val="bg1"/>
                    </a:solidFill>
                    <a:latin typeface="Arial" panose="020B0604020202020204" pitchFamily="34" charset="0"/>
                  </a:endParaRPr>
                </a:p>
                <a:p>
                  <a:pPr marL="949325" lvl="1" indent="-193675">
                    <a:buFont typeface="Arial" panose="020B0604020202020204" pitchFamily="34" charset="0"/>
                    <a:buChar char="•"/>
                    <a:defRPr/>
                  </a:pPr>
                  <a:endParaRPr lang="hu-HU" sz="2000" dirty="0">
                    <a:solidFill>
                      <a:schemeClr val="bg1"/>
                    </a:solidFill>
                    <a:latin typeface="Arial" panose="020B0604020202020204" pitchFamily="34" charset="0"/>
                  </a:endParaRPr>
                </a:p>
                <a:p>
                  <a:pPr marL="492125" indent="-193675">
                    <a:buFont typeface="Arial" panose="020B0604020202020204" pitchFamily="34" charset="0"/>
                    <a:buChar char="•"/>
                    <a:defRPr/>
                  </a:pPr>
                  <a:r>
                    <a:rPr lang="hu-HU" sz="2000" b="1" dirty="0" err="1">
                      <a:solidFill>
                        <a:schemeClr val="bg1"/>
                      </a:solidFill>
                      <a:latin typeface="Arial" panose="020B0604020202020204" pitchFamily="34" charset="0"/>
                    </a:rPr>
                    <a:t>Communication</a:t>
                  </a:r>
                  <a:endParaRPr lang="hu-HU" sz="2000" b="1" dirty="0">
                    <a:solidFill>
                      <a:schemeClr val="bg1"/>
                    </a:solidFill>
                    <a:latin typeface="Arial" panose="020B0604020202020204" pitchFamily="34" charset="0"/>
                  </a:endParaRP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Wi</a:t>
                  </a:r>
                  <a:r>
                    <a:rPr lang="hu-HU" sz="2000" dirty="0">
                      <a:solidFill>
                        <a:schemeClr val="bg1"/>
                      </a:solidFill>
                      <a:latin typeface="Arial" panose="020B0604020202020204" pitchFamily="34" charset="0"/>
                    </a:rPr>
                    <a:t>-Fi</a:t>
                  </a:r>
                </a:p>
                <a:p>
                  <a:pPr marL="949325" lvl="1" indent="-193675">
                    <a:buFont typeface="Arial" panose="020B0604020202020204" pitchFamily="34" charset="0"/>
                    <a:buChar char="•"/>
                    <a:defRPr/>
                  </a:pPr>
                  <a:r>
                    <a:rPr lang="hu-HU" sz="2000" dirty="0">
                      <a:solidFill>
                        <a:schemeClr val="bg1"/>
                      </a:solidFill>
                      <a:latin typeface="Arial" panose="020B0604020202020204" pitchFamily="34" charset="0"/>
                    </a:rPr>
                    <a:t>Bluetooth </a:t>
                  </a:r>
                </a:p>
                <a:p>
                  <a:pPr marL="949325" lvl="1" indent="-193675">
                    <a:buFont typeface="Arial" panose="020B0604020202020204" pitchFamily="34" charset="0"/>
                    <a:buChar char="•"/>
                    <a:defRPr/>
                  </a:pPr>
                  <a:endParaRPr lang="hu-HU" sz="2000" b="1" dirty="0">
                    <a:solidFill>
                      <a:schemeClr val="bg1"/>
                    </a:solidFill>
                    <a:latin typeface="Arial" panose="020B0604020202020204" pitchFamily="34" charset="0"/>
                  </a:endParaRPr>
                </a:p>
                <a:p>
                  <a:pPr marL="492125" indent="-193675">
                    <a:buFont typeface="Arial" panose="020B0604020202020204" pitchFamily="34" charset="0"/>
                    <a:buChar char="•"/>
                    <a:defRPr/>
                  </a:pPr>
                  <a:endParaRPr lang="hu-HU" sz="2000" dirty="0">
                    <a:solidFill>
                      <a:schemeClr val="bg1"/>
                    </a:solidFill>
                    <a:latin typeface="Arial" panose="020B0604020202020204" pitchFamily="34" charset="0"/>
                  </a:endParaRPr>
                </a:p>
              </p:txBody>
            </p:sp>
          </p:grpSp>
          <p:sp>
            <p:nvSpPr>
              <p:cNvPr id="57" name="Háromszög 56">
                <a:extLst>
                  <a:ext uri="{FF2B5EF4-FFF2-40B4-BE49-F238E27FC236}">
                    <a16:creationId xmlns:a16="http://schemas.microsoft.com/office/drawing/2014/main" id="{232FE5B4-BC67-4F38-B602-2E8B2E1C4070}"/>
                  </a:ext>
                </a:extLst>
              </p:cNvPr>
              <p:cNvSpPr/>
              <p:nvPr/>
            </p:nvSpPr>
            <p:spPr>
              <a:xfrm rot="5400000">
                <a:off x="3673532" y="558486"/>
                <a:ext cx="985206" cy="436880"/>
              </a:xfrm>
              <a:prstGeom prst="triangle">
                <a:avLst/>
              </a:prstGeom>
              <a:solidFill>
                <a:srgbClr val="69A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grpSp>
        <p:pic>
          <p:nvPicPr>
            <p:cNvPr id="17" name="Picture 16" descr="A hand touching a phone&#10;&#10;Description automatically generated">
              <a:extLst>
                <a:ext uri="{FF2B5EF4-FFF2-40B4-BE49-F238E27FC236}">
                  <a16:creationId xmlns:a16="http://schemas.microsoft.com/office/drawing/2014/main" id="{1C22D222-41DA-1589-C6F1-9ADB93A4D426}"/>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57205" y="304677"/>
              <a:ext cx="1728000" cy="1728000"/>
            </a:xfrm>
            <a:prstGeom prst="rect">
              <a:avLst/>
            </a:prstGeom>
          </p:spPr>
        </p:pic>
      </p:grpSp>
      <p:grpSp>
        <p:nvGrpSpPr>
          <p:cNvPr id="20" name="Group 19">
            <a:extLst>
              <a:ext uri="{FF2B5EF4-FFF2-40B4-BE49-F238E27FC236}">
                <a16:creationId xmlns:a16="http://schemas.microsoft.com/office/drawing/2014/main" id="{35D3B28D-5700-D7DB-54CE-A3DC5B30BD7B}"/>
              </a:ext>
            </a:extLst>
          </p:cNvPr>
          <p:cNvGrpSpPr/>
          <p:nvPr/>
        </p:nvGrpSpPr>
        <p:grpSpPr>
          <a:xfrm>
            <a:off x="5876384" y="-314"/>
            <a:ext cx="3695333" cy="6858000"/>
            <a:chOff x="5876384" y="-314"/>
            <a:chExt cx="3695333" cy="6858000"/>
          </a:xfrm>
        </p:grpSpPr>
        <p:grpSp>
          <p:nvGrpSpPr>
            <p:cNvPr id="13" name="Csoportba foglalás 12">
              <a:extLst>
                <a:ext uri="{FF2B5EF4-FFF2-40B4-BE49-F238E27FC236}">
                  <a16:creationId xmlns:a16="http://schemas.microsoft.com/office/drawing/2014/main" id="{9BF1C2FF-DB05-4236-BC50-C282381FA07F}"/>
                </a:ext>
              </a:extLst>
            </p:cNvPr>
            <p:cNvGrpSpPr/>
            <p:nvPr/>
          </p:nvGrpSpPr>
          <p:grpSpPr>
            <a:xfrm>
              <a:off x="5876384" y="-314"/>
              <a:ext cx="3695333" cy="6858000"/>
              <a:chOff x="5893372" y="0"/>
              <a:chExt cx="3695333" cy="6858000"/>
            </a:xfrm>
          </p:grpSpPr>
          <p:sp>
            <p:nvSpPr>
              <p:cNvPr id="41" name="Téglalap 40">
                <a:extLst>
                  <a:ext uri="{FF2B5EF4-FFF2-40B4-BE49-F238E27FC236}">
                    <a16:creationId xmlns:a16="http://schemas.microsoft.com/office/drawing/2014/main" id="{3991AF1E-AE2D-45F5-AD23-BE320FED47F4}"/>
                  </a:ext>
                </a:extLst>
              </p:cNvPr>
              <p:cNvSpPr/>
              <p:nvPr/>
            </p:nvSpPr>
            <p:spPr>
              <a:xfrm>
                <a:off x="6116950" y="0"/>
                <a:ext cx="3060000" cy="6858000"/>
              </a:xfrm>
              <a:prstGeom prst="rect">
                <a:avLst/>
              </a:prstGeom>
              <a:gradFill flip="none" rotWithShape="1">
                <a:gsLst>
                  <a:gs pos="0">
                    <a:srgbClr val="B520F2">
                      <a:shade val="30000"/>
                      <a:satMod val="115000"/>
                    </a:srgbClr>
                  </a:gs>
                  <a:gs pos="50000">
                    <a:srgbClr val="B520F2">
                      <a:shade val="67500"/>
                      <a:satMod val="115000"/>
                    </a:srgbClr>
                  </a:gs>
                  <a:gs pos="100000">
                    <a:srgbClr val="B520F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Szövegdoboz 50">
                <a:extLst>
                  <a:ext uri="{FF2B5EF4-FFF2-40B4-BE49-F238E27FC236}">
                    <a16:creationId xmlns:a16="http://schemas.microsoft.com/office/drawing/2014/main" id="{A2801928-D5B4-4BE2-B481-57E0D02B4529}"/>
                  </a:ext>
                </a:extLst>
              </p:cNvPr>
              <p:cNvSpPr txBox="1"/>
              <p:nvPr/>
            </p:nvSpPr>
            <p:spPr>
              <a:xfrm>
                <a:off x="5893372" y="2275123"/>
                <a:ext cx="326714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Natural</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Ventilation</a:t>
                </a: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Mechanical</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Ventilation</a:t>
                </a: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298450" marR="0" lvl="0" fontAlgn="auto">
                  <a:lnSpc>
                    <a:spcPct val="100000"/>
                  </a:lnSpc>
                  <a:spcBef>
                    <a:spcPts val="0"/>
                  </a:spcBef>
                  <a:spcAft>
                    <a:spcPts val="0"/>
                  </a:spcAft>
                  <a:buClrTx/>
                  <a:buSzTx/>
                  <a:tabLst/>
                  <a:defRPr/>
                </a:pPr>
                <a:endParaRPr lang="hu-HU" sz="2000" b="1" dirty="0">
                  <a:solidFill>
                    <a:schemeClr val="bg1"/>
                  </a:solidFill>
                  <a:latin typeface="Arial" panose="020B0604020202020204" pitchFamily="34" charset="0"/>
                </a:endParaRPr>
              </a:p>
              <a:p>
                <a:pPr marL="298450" marR="0" lvl="0" fontAlgn="auto">
                  <a:lnSpc>
                    <a:spcPct val="100000"/>
                  </a:lnSpc>
                  <a:spcBef>
                    <a:spcPts val="0"/>
                  </a:spcBef>
                  <a:spcAft>
                    <a:spcPts val="0"/>
                  </a:spcAft>
                  <a:buClrTx/>
                  <a:buSzTx/>
                  <a:tabLst/>
                  <a:defRPr/>
                </a:pPr>
                <a:r>
                  <a:rPr lang="hu-HU" sz="2000" b="1" dirty="0">
                    <a:solidFill>
                      <a:schemeClr val="bg1"/>
                    </a:solidFill>
                    <a:latin typeface="Arial" panose="020B0604020202020204" pitchFamily="34" charset="0"/>
                  </a:rPr>
                  <a:t> </a:t>
                </a:r>
              </a:p>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Automated</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Ventilation</a:t>
                </a:r>
                <a:endParaRPr lang="hu-HU" sz="2000" b="1" dirty="0">
                  <a:solidFill>
                    <a:schemeClr val="bg1"/>
                  </a:solidFill>
                  <a:latin typeface="Arial" panose="020B0604020202020204" pitchFamily="34" charset="0"/>
                </a:endParaRPr>
              </a:p>
            </p:txBody>
          </p:sp>
          <p:sp>
            <p:nvSpPr>
              <p:cNvPr id="54" name="Háromszög 53">
                <a:extLst>
                  <a:ext uri="{FF2B5EF4-FFF2-40B4-BE49-F238E27FC236}">
                    <a16:creationId xmlns:a16="http://schemas.microsoft.com/office/drawing/2014/main" id="{81B6A457-5E0C-45DF-91B5-722467414E21}"/>
                  </a:ext>
                </a:extLst>
              </p:cNvPr>
              <p:cNvSpPr/>
              <p:nvPr/>
            </p:nvSpPr>
            <p:spPr>
              <a:xfrm rot="5400000">
                <a:off x="8877662" y="558800"/>
                <a:ext cx="985206" cy="436880"/>
              </a:xfrm>
              <a:prstGeom prst="triangle">
                <a:avLst/>
              </a:prstGeom>
              <a:solidFill>
                <a:srgbClr val="BA1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5" name="Picture 14" descr="A black background with a black square&#10;&#10;Description automatically generated with medium confidence">
              <a:extLst>
                <a:ext uri="{FF2B5EF4-FFF2-40B4-BE49-F238E27FC236}">
                  <a16:creationId xmlns:a16="http://schemas.microsoft.com/office/drawing/2014/main" id="{130979F6-0CB1-D5D4-F893-4ABE3C3C20CA}"/>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6811046" y="109854"/>
              <a:ext cx="1728000" cy="1728000"/>
            </a:xfrm>
            <a:prstGeom prst="rect">
              <a:avLst/>
            </a:prstGeom>
          </p:spPr>
        </p:pic>
      </p:grpSp>
      <p:grpSp>
        <p:nvGrpSpPr>
          <p:cNvPr id="19" name="Group 18">
            <a:extLst>
              <a:ext uri="{FF2B5EF4-FFF2-40B4-BE49-F238E27FC236}">
                <a16:creationId xmlns:a16="http://schemas.microsoft.com/office/drawing/2014/main" id="{26B3EF91-20EA-2F80-3A6B-780905C3A8BE}"/>
              </a:ext>
            </a:extLst>
          </p:cNvPr>
          <p:cNvGrpSpPr/>
          <p:nvPr/>
        </p:nvGrpSpPr>
        <p:grpSpPr>
          <a:xfrm>
            <a:off x="2814636" y="-314"/>
            <a:ext cx="3730089" cy="6858000"/>
            <a:chOff x="2814636" y="-314"/>
            <a:chExt cx="3730089" cy="6858000"/>
          </a:xfrm>
        </p:grpSpPr>
        <p:grpSp>
          <p:nvGrpSpPr>
            <p:cNvPr id="12" name="Csoportba foglalás 11">
              <a:extLst>
                <a:ext uri="{FF2B5EF4-FFF2-40B4-BE49-F238E27FC236}">
                  <a16:creationId xmlns:a16="http://schemas.microsoft.com/office/drawing/2014/main" id="{60BBEC25-879B-4794-BD33-812CB2B5F00E}"/>
                </a:ext>
              </a:extLst>
            </p:cNvPr>
            <p:cNvGrpSpPr/>
            <p:nvPr/>
          </p:nvGrpSpPr>
          <p:grpSpPr>
            <a:xfrm>
              <a:off x="2814636" y="-314"/>
              <a:ext cx="3730089" cy="6858000"/>
              <a:chOff x="2822342" y="0"/>
              <a:chExt cx="3730089" cy="6858000"/>
            </a:xfrm>
          </p:grpSpPr>
          <p:sp>
            <p:nvSpPr>
              <p:cNvPr id="40" name="Téglalap 39">
                <a:extLst>
                  <a:ext uri="{FF2B5EF4-FFF2-40B4-BE49-F238E27FC236}">
                    <a16:creationId xmlns:a16="http://schemas.microsoft.com/office/drawing/2014/main" id="{8E225BB1-6077-445B-8854-5E2BDEB4553B}"/>
                  </a:ext>
                </a:extLst>
              </p:cNvPr>
              <p:cNvSpPr/>
              <p:nvPr/>
            </p:nvSpPr>
            <p:spPr>
              <a:xfrm>
                <a:off x="3058474" y="0"/>
                <a:ext cx="3060000" cy="6858000"/>
              </a:xfrm>
              <a:prstGeom prst="rect">
                <a:avLst/>
              </a:prstGeom>
              <a:gradFill flip="none" rotWithShape="1">
                <a:gsLst>
                  <a:gs pos="0">
                    <a:srgbClr val="008CCC">
                      <a:shade val="30000"/>
                      <a:satMod val="115000"/>
                    </a:srgbClr>
                  </a:gs>
                  <a:gs pos="50000">
                    <a:srgbClr val="008CCC">
                      <a:shade val="67500"/>
                      <a:satMod val="115000"/>
                    </a:srgbClr>
                  </a:gs>
                  <a:gs pos="100000">
                    <a:srgbClr val="008CCC">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Szövegdoboz 47">
                <a:extLst>
                  <a:ext uri="{FF2B5EF4-FFF2-40B4-BE49-F238E27FC236}">
                    <a16:creationId xmlns:a16="http://schemas.microsoft.com/office/drawing/2014/main" id="{2ABFF031-9C19-46F1-97B9-20CC2B70600D}"/>
                  </a:ext>
                </a:extLst>
              </p:cNvPr>
              <p:cNvSpPr txBox="1"/>
              <p:nvPr/>
            </p:nvSpPr>
            <p:spPr>
              <a:xfrm>
                <a:off x="2822342" y="2295022"/>
                <a:ext cx="345524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34975" marR="0" lvl="0" indent="-193675" defTabSz="80962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Transparent</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materials</a:t>
                </a:r>
                <a:endParaRPr lang="hu-HU" sz="2000" b="1" dirty="0">
                  <a:solidFill>
                    <a:schemeClr val="bg1"/>
                  </a:solidFill>
                  <a:latin typeface="Arial" panose="020B0604020202020204" pitchFamily="34" charset="0"/>
                </a:endParaRPr>
              </a:p>
              <a:p>
                <a:pPr marL="720000" lvl="1" indent="-193675" defTabSz="809625">
                  <a:buFont typeface="Arial" panose="020B0604020202020204" pitchFamily="34" charset="0"/>
                  <a:buChar char="•"/>
                  <a:defRPr/>
                </a:pPr>
                <a:r>
                  <a:rPr lang="hu-HU" sz="2000" dirty="0" err="1">
                    <a:solidFill>
                      <a:schemeClr val="bg1"/>
                    </a:solidFill>
                    <a:latin typeface="Arial" panose="020B0604020202020204" pitchFamily="34" charset="0"/>
                  </a:rPr>
                  <a:t>Polycarbonate</a:t>
                </a:r>
                <a:r>
                  <a:rPr lang="hu-HU" sz="2000" b="1" dirty="0">
                    <a:solidFill>
                      <a:schemeClr val="bg1"/>
                    </a:solidFill>
                    <a:latin typeface="Arial" panose="020B0604020202020204" pitchFamily="34" charset="0"/>
                  </a:rPr>
                  <a:t> </a:t>
                </a:r>
              </a:p>
              <a:p>
                <a:pPr marL="720000" lvl="1" indent="-193675" defTabSz="809625">
                  <a:buFont typeface="Arial" panose="020B0604020202020204" pitchFamily="34" charset="0"/>
                  <a:buChar char="•"/>
                  <a:defRPr/>
                </a:pPr>
                <a:r>
                  <a:rPr lang="hu-HU" sz="2000" dirty="0" err="1">
                    <a:solidFill>
                      <a:schemeClr val="bg1"/>
                    </a:solidFill>
                    <a:latin typeface="Arial" panose="020B0604020202020204" pitchFamily="34" charset="0"/>
                  </a:rPr>
                  <a:t>Glass</a:t>
                </a:r>
                <a:endParaRPr lang="hu-HU" sz="2000" dirty="0">
                  <a:solidFill>
                    <a:schemeClr val="bg1"/>
                  </a:solidFill>
                  <a:latin typeface="Arial" panose="020B0604020202020204" pitchFamily="34" charset="0"/>
                </a:endParaRPr>
              </a:p>
              <a:p>
                <a:pPr marL="892175" lvl="1" indent="-193675" defTabSz="809625">
                  <a:buFont typeface="Arial" panose="020B0604020202020204" pitchFamily="34" charset="0"/>
                  <a:buChar char="•"/>
                  <a:defRPr/>
                </a:pPr>
                <a:endParaRPr lang="hu-HU" sz="2000" dirty="0">
                  <a:solidFill>
                    <a:schemeClr val="bg1"/>
                  </a:solidFill>
                  <a:latin typeface="Arial" panose="020B0604020202020204" pitchFamily="34" charset="0"/>
                </a:endParaRPr>
              </a:p>
              <a:p>
                <a:pPr marL="698500" lvl="1" defTabSz="809625">
                  <a:defRPr/>
                </a:pPr>
                <a:endParaRPr lang="hu-HU" sz="2000" dirty="0">
                  <a:solidFill>
                    <a:schemeClr val="bg1"/>
                  </a:solidFill>
                  <a:latin typeface="Arial" panose="020B0604020202020204" pitchFamily="34" charset="0"/>
                </a:endParaRPr>
              </a:p>
              <a:p>
                <a:pPr marL="434975" indent="-193675" defTabSz="809625">
                  <a:buFont typeface="Arial" panose="020B0604020202020204" pitchFamily="34" charset="0"/>
                  <a:buChar char="•"/>
                  <a:defRPr/>
                </a:pPr>
                <a:r>
                  <a:rPr lang="hu-HU" sz="2000" b="1" dirty="0" err="1">
                    <a:solidFill>
                      <a:schemeClr val="bg1"/>
                    </a:solidFill>
                    <a:latin typeface="Arial" panose="020B0604020202020204" pitchFamily="34" charset="0"/>
                  </a:rPr>
                  <a:t>Light</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Transmission</a:t>
                </a:r>
                <a:endParaRPr lang="hu-HU" sz="2000" b="1" dirty="0">
                  <a:solidFill>
                    <a:schemeClr val="bg1"/>
                  </a:solidFill>
                  <a:latin typeface="Arial" panose="020B0604020202020204" pitchFamily="34" charset="0"/>
                </a:endParaRPr>
              </a:p>
              <a:p>
                <a:pPr marL="720000" lvl="1" indent="-144000" defTabSz="809625">
                  <a:buFont typeface="Arial" panose="020B0604020202020204" pitchFamily="34" charset="0"/>
                  <a:buChar char="•"/>
                  <a:defRPr/>
                </a:pPr>
                <a:r>
                  <a:rPr lang="hu-HU" sz="2000" dirty="0" err="1">
                    <a:solidFill>
                      <a:schemeClr val="bg1"/>
                    </a:solidFill>
                    <a:latin typeface="Arial" panose="020B0604020202020204" pitchFamily="34" charset="0"/>
                  </a:rPr>
                  <a:t>Polycarbonate</a:t>
                </a:r>
                <a:r>
                  <a:rPr lang="hu-HU" sz="2000" b="1" dirty="0">
                    <a:solidFill>
                      <a:schemeClr val="bg1"/>
                    </a:solidFill>
                    <a:latin typeface="Arial" panose="020B0604020202020204" pitchFamily="34" charset="0"/>
                  </a:rPr>
                  <a:t>: </a:t>
                </a:r>
                <a:r>
                  <a:rPr lang="hu-HU" sz="2000" dirty="0">
                    <a:solidFill>
                      <a:schemeClr val="bg1"/>
                    </a:solidFill>
                    <a:latin typeface="Arial" panose="020B0604020202020204" pitchFamily="34" charset="0"/>
                  </a:rPr>
                  <a:t>80 -90%</a:t>
                </a:r>
              </a:p>
              <a:p>
                <a:pPr marL="720000" lvl="1" indent="-144000" defTabSz="809625">
                  <a:buFont typeface="Arial" panose="020B0604020202020204" pitchFamily="34" charset="0"/>
                  <a:buChar char="•"/>
                  <a:defRPr/>
                </a:pPr>
                <a:r>
                  <a:rPr lang="hu-HU" sz="2000" dirty="0" err="1">
                    <a:solidFill>
                      <a:schemeClr val="bg1"/>
                    </a:solidFill>
                    <a:latin typeface="Arial" panose="020B0604020202020204" pitchFamily="34" charset="0"/>
                  </a:rPr>
                  <a:t>Glass</a:t>
                </a:r>
                <a:r>
                  <a:rPr lang="hu-HU" sz="2000" dirty="0">
                    <a:solidFill>
                      <a:schemeClr val="bg1"/>
                    </a:solidFill>
                    <a:latin typeface="Arial" panose="020B0604020202020204" pitchFamily="34" charset="0"/>
                  </a:rPr>
                  <a:t>: 90 – 95%</a:t>
                </a:r>
              </a:p>
              <a:p>
                <a:pPr marL="892175" lvl="1" indent="-193675">
                  <a:buFont typeface="Arial" panose="020B0604020202020204" pitchFamily="34" charset="0"/>
                  <a:buChar char="•"/>
                  <a:defRPr/>
                </a:pPr>
                <a:endParaRPr lang="hu-HU" sz="2000" b="1" dirty="0">
                  <a:solidFill>
                    <a:schemeClr val="bg1"/>
                  </a:solidFill>
                  <a:latin typeface="Arial" panose="020B0604020202020204" pitchFamily="34" charset="0"/>
                </a:endParaRPr>
              </a:p>
            </p:txBody>
          </p:sp>
          <p:sp>
            <p:nvSpPr>
              <p:cNvPr id="53" name="Háromszög 52">
                <a:extLst>
                  <a:ext uri="{FF2B5EF4-FFF2-40B4-BE49-F238E27FC236}">
                    <a16:creationId xmlns:a16="http://schemas.microsoft.com/office/drawing/2014/main" id="{70041B44-F092-469F-A123-84C9A66ADC11}"/>
                  </a:ext>
                </a:extLst>
              </p:cNvPr>
              <p:cNvSpPr/>
              <p:nvPr/>
            </p:nvSpPr>
            <p:spPr>
              <a:xfrm rot="5400000">
                <a:off x="5841388" y="558800"/>
                <a:ext cx="985206" cy="436880"/>
              </a:xfrm>
              <a:prstGeom prst="triangle">
                <a:avLst/>
              </a:prstGeom>
              <a:solidFill>
                <a:srgbClr val="009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1" name="Picture 10" descr="A black background with a black square&#10;&#10;Description automatically generated with medium confidence">
              <a:extLst>
                <a:ext uri="{FF2B5EF4-FFF2-40B4-BE49-F238E27FC236}">
                  <a16:creationId xmlns:a16="http://schemas.microsoft.com/office/drawing/2014/main" id="{9033F6D9-6C7B-1ABA-E558-874A1DEA70A7}"/>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3749936" y="412823"/>
              <a:ext cx="1728000" cy="1728000"/>
            </a:xfrm>
            <a:prstGeom prst="rect">
              <a:avLst/>
            </a:prstGeom>
          </p:spPr>
        </p:pic>
      </p:grpSp>
      <p:grpSp>
        <p:nvGrpSpPr>
          <p:cNvPr id="18" name="Group 17">
            <a:extLst>
              <a:ext uri="{FF2B5EF4-FFF2-40B4-BE49-F238E27FC236}">
                <a16:creationId xmlns:a16="http://schemas.microsoft.com/office/drawing/2014/main" id="{863E70BF-C6F0-38D4-1F65-F03B0A14BCA5}"/>
              </a:ext>
            </a:extLst>
          </p:cNvPr>
          <p:cNvGrpSpPr/>
          <p:nvPr/>
        </p:nvGrpSpPr>
        <p:grpSpPr>
          <a:xfrm>
            <a:off x="-79826" y="-314"/>
            <a:ext cx="3568592" cy="6858000"/>
            <a:chOff x="-79826" y="-314"/>
            <a:chExt cx="3568592" cy="6858000"/>
          </a:xfrm>
        </p:grpSpPr>
        <p:grpSp>
          <p:nvGrpSpPr>
            <p:cNvPr id="6" name="Csoportba foglalás 5">
              <a:extLst>
                <a:ext uri="{FF2B5EF4-FFF2-40B4-BE49-F238E27FC236}">
                  <a16:creationId xmlns:a16="http://schemas.microsoft.com/office/drawing/2014/main" id="{70DEFD4A-9A94-484B-84B1-546409E3E9FE}"/>
                </a:ext>
              </a:extLst>
            </p:cNvPr>
            <p:cNvGrpSpPr/>
            <p:nvPr/>
          </p:nvGrpSpPr>
          <p:grpSpPr>
            <a:xfrm>
              <a:off x="-79826" y="-314"/>
              <a:ext cx="3568592" cy="6858000"/>
              <a:chOff x="-75973" y="0"/>
              <a:chExt cx="3568592" cy="6858000"/>
            </a:xfrm>
          </p:grpSpPr>
          <p:sp>
            <p:nvSpPr>
              <p:cNvPr id="2" name="Téglalap 1">
                <a:extLst>
                  <a:ext uri="{FF2B5EF4-FFF2-40B4-BE49-F238E27FC236}">
                    <a16:creationId xmlns:a16="http://schemas.microsoft.com/office/drawing/2014/main" id="{1A5E1A27-8855-46D8-A2CE-A533058E72B5}"/>
                  </a:ext>
                </a:extLst>
              </p:cNvPr>
              <p:cNvSpPr/>
              <p:nvPr/>
            </p:nvSpPr>
            <p:spPr>
              <a:xfrm>
                <a:off x="0" y="0"/>
                <a:ext cx="3060000" cy="6858000"/>
              </a:xfrm>
              <a:prstGeom prst="rect">
                <a:avLst/>
              </a:prstGeom>
              <a:gradFill flip="none" rotWithShape="1">
                <a:gsLst>
                  <a:gs pos="0">
                    <a:srgbClr val="FF5700">
                      <a:shade val="30000"/>
                      <a:satMod val="115000"/>
                    </a:srgbClr>
                  </a:gs>
                  <a:gs pos="50000">
                    <a:srgbClr val="FF5700">
                      <a:shade val="67500"/>
                      <a:satMod val="115000"/>
                    </a:srgbClr>
                  </a:gs>
                  <a:gs pos="100000">
                    <a:srgbClr val="FF57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zövegdoboz 27">
                <a:extLst>
                  <a:ext uri="{FF2B5EF4-FFF2-40B4-BE49-F238E27FC236}">
                    <a16:creationId xmlns:a16="http://schemas.microsoft.com/office/drawing/2014/main" id="{47E612EF-DEC0-4F1D-BED3-73C9490AA649}"/>
                  </a:ext>
                </a:extLst>
              </p:cNvPr>
              <p:cNvSpPr txBox="1"/>
              <p:nvPr/>
            </p:nvSpPr>
            <p:spPr>
              <a:xfrm>
                <a:off x="-75973" y="2295336"/>
                <a:ext cx="316694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19367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i="0" u="none" strike="noStrike" dirty="0">
                    <a:solidFill>
                      <a:schemeClr val="bg1"/>
                    </a:solidFill>
                    <a:effectLst/>
                    <a:latin typeface="Arial" panose="020B0604020202020204" pitchFamily="34" charset="0"/>
                  </a:rPr>
                  <a:t>Small </a:t>
                </a:r>
                <a:r>
                  <a:rPr lang="hu-HU" sz="2000" b="1" dirty="0">
                    <a:solidFill>
                      <a:schemeClr val="bg1"/>
                    </a:solidFill>
                    <a:latin typeface="Arial" panose="020B0604020202020204" pitchFamily="34" charset="0"/>
                  </a:rPr>
                  <a:t>– </a:t>
                </a:r>
                <a:r>
                  <a:rPr lang="hu-HU" sz="2000" i="1" dirty="0" err="1">
                    <a:solidFill>
                      <a:schemeClr val="bg1"/>
                    </a:solidFill>
                    <a:latin typeface="Arial" panose="020B0604020202020204" pitchFamily="34" charset="0"/>
                  </a:rPr>
                  <a:t>indoor</a:t>
                </a:r>
                <a:r>
                  <a:rPr lang="hu-HU" sz="2000" b="1" dirty="0">
                    <a:solidFill>
                      <a:schemeClr val="bg1"/>
                    </a:solidFill>
                    <a:latin typeface="Arial" panose="020B0604020202020204" pitchFamily="34" charset="0"/>
                  </a:rPr>
                  <a:t> </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Width</a:t>
                </a:r>
                <a:r>
                  <a:rPr lang="hu-HU" sz="2000" i="0" u="none" strike="noStrike" dirty="0">
                    <a:solidFill>
                      <a:schemeClr val="bg1"/>
                    </a:solidFill>
                    <a:effectLst/>
                    <a:latin typeface="Arial" panose="020B0604020202020204" pitchFamily="34" charset="0"/>
                  </a:rPr>
                  <a:t> – 75 cm</a:t>
                </a:r>
              </a:p>
              <a:p>
                <a:pPr marL="742950" lvl="2" indent="-193675">
                  <a:buFont typeface="Arial" panose="020B0604020202020204" pitchFamily="34" charset="0"/>
                  <a:buChar char="•"/>
                </a:pPr>
                <a:r>
                  <a:rPr lang="hu-HU" sz="2000" dirty="0" err="1">
                    <a:solidFill>
                      <a:schemeClr val="bg1"/>
                    </a:solidFill>
                    <a:latin typeface="Arial" panose="020B0604020202020204" pitchFamily="34" charset="0"/>
                  </a:rPr>
                  <a:t>Height</a:t>
                </a:r>
                <a:r>
                  <a:rPr lang="hu-HU" sz="2000" dirty="0">
                    <a:solidFill>
                      <a:schemeClr val="bg1"/>
                    </a:solidFill>
                    <a:latin typeface="Arial" panose="020B0604020202020204" pitchFamily="34" charset="0"/>
                  </a:rPr>
                  <a:t> – 90 cm</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Depth</a:t>
                </a:r>
                <a:r>
                  <a:rPr lang="hu-HU" sz="2000" i="0" u="none" strike="noStrike" dirty="0">
                    <a:solidFill>
                      <a:schemeClr val="bg1"/>
                    </a:solidFill>
                    <a:effectLst/>
                    <a:latin typeface="Arial" panose="020B0604020202020204" pitchFamily="34" charset="0"/>
                  </a:rPr>
                  <a:t> – 60 c</a:t>
                </a:r>
                <a:r>
                  <a:rPr lang="hu-HU" sz="2000" dirty="0">
                    <a:solidFill>
                      <a:schemeClr val="bg1"/>
                    </a:solidFill>
                    <a:latin typeface="Arial" panose="020B0604020202020204" pitchFamily="34" charset="0"/>
                  </a:rPr>
                  <a:t>m</a:t>
                </a:r>
                <a:endParaRPr lang="hu-HU" sz="2000" i="0" u="none" strike="noStrike" dirty="0">
                  <a:solidFill>
                    <a:schemeClr val="bg1"/>
                  </a:solidFill>
                  <a:effectLst/>
                  <a:latin typeface="Arial" panose="020B0604020202020204" pitchFamily="34" charset="0"/>
                </a:endParaRPr>
              </a:p>
              <a:p>
                <a:pPr marL="285750" lvl="1" indent="-193675">
                  <a:buFont typeface="Arial" panose="020B0604020202020204" pitchFamily="34" charset="0"/>
                  <a:buChar char="•"/>
                </a:pPr>
                <a:endParaRPr lang="hu-HU" sz="2000" b="1" i="0" u="none" strike="noStrike" dirty="0">
                  <a:solidFill>
                    <a:schemeClr val="bg1"/>
                  </a:solidFill>
                  <a:effectLst/>
                  <a:latin typeface="Arial" panose="020B0604020202020204" pitchFamily="34" charset="0"/>
                </a:endParaRPr>
              </a:p>
              <a:p>
                <a:pPr marL="285750" marR="0" lvl="0" indent="-19367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i="0" u="none" strike="noStrike" dirty="0">
                    <a:solidFill>
                      <a:schemeClr val="bg1"/>
                    </a:solidFill>
                    <a:effectLst/>
                    <a:latin typeface="Arial" panose="020B0604020202020204" pitchFamily="34" charset="0"/>
                  </a:rPr>
                  <a:t>Medium</a:t>
                </a:r>
                <a:r>
                  <a:rPr lang="hu-HU" sz="2000" b="1" i="0" u="none" strike="noStrike" dirty="0">
                    <a:solidFill>
                      <a:schemeClr val="bg1"/>
                    </a:solidFill>
                    <a:effectLst/>
                    <a:latin typeface="Arial" panose="020B0604020202020204" pitchFamily="34" charset="0"/>
                  </a:rPr>
                  <a:t> – </a:t>
                </a:r>
                <a:r>
                  <a:rPr lang="hu-HU" sz="2000" i="1" u="none" strike="noStrike" dirty="0" err="1">
                    <a:solidFill>
                      <a:schemeClr val="bg1"/>
                    </a:solidFill>
                    <a:effectLst/>
                    <a:latin typeface="Arial" panose="020B0604020202020204" pitchFamily="34" charset="0"/>
                  </a:rPr>
                  <a:t>outdoor</a:t>
                </a:r>
                <a:r>
                  <a:rPr lang="hu-HU" sz="2000" b="1" i="0" u="none" strike="noStrike" dirty="0">
                    <a:solidFill>
                      <a:schemeClr val="bg1"/>
                    </a:solidFill>
                    <a:effectLst/>
                    <a:latin typeface="Arial" panose="020B0604020202020204" pitchFamily="34" charset="0"/>
                  </a:rPr>
                  <a:t> </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Width</a:t>
                </a:r>
                <a:r>
                  <a:rPr lang="hu-HU" sz="2000" i="0" u="none" strike="noStrike" dirty="0">
                    <a:solidFill>
                      <a:schemeClr val="bg1"/>
                    </a:solidFill>
                    <a:effectLst/>
                    <a:latin typeface="Arial" panose="020B0604020202020204" pitchFamily="34" charset="0"/>
                  </a:rPr>
                  <a:t> – 105 cm</a:t>
                </a:r>
              </a:p>
              <a:p>
                <a:pPr marL="742950" lvl="2" indent="-193675">
                  <a:buFont typeface="Arial" panose="020B0604020202020204" pitchFamily="34" charset="0"/>
                  <a:buChar char="•"/>
                </a:pPr>
                <a:r>
                  <a:rPr lang="hu-HU" sz="2000" dirty="0" err="1">
                    <a:solidFill>
                      <a:schemeClr val="bg1"/>
                    </a:solidFill>
                    <a:latin typeface="Arial" panose="020B0604020202020204" pitchFamily="34" charset="0"/>
                  </a:rPr>
                  <a:t>Height</a:t>
                </a:r>
                <a:r>
                  <a:rPr lang="hu-HU" sz="2000" dirty="0">
                    <a:solidFill>
                      <a:schemeClr val="bg1"/>
                    </a:solidFill>
                    <a:latin typeface="Arial" panose="020B0604020202020204" pitchFamily="34" charset="0"/>
                  </a:rPr>
                  <a:t> – 150 cm</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Depth</a:t>
                </a:r>
                <a:r>
                  <a:rPr lang="hu-HU" sz="2000" i="0" u="none" strike="noStrike" dirty="0">
                    <a:solidFill>
                      <a:schemeClr val="bg1"/>
                    </a:solidFill>
                    <a:effectLst/>
                    <a:latin typeface="Arial" panose="020B0604020202020204" pitchFamily="34" charset="0"/>
                  </a:rPr>
                  <a:t> – 75 c</a:t>
                </a:r>
                <a:r>
                  <a:rPr lang="hu-HU" sz="2000" dirty="0">
                    <a:solidFill>
                      <a:schemeClr val="bg1"/>
                    </a:solidFill>
                    <a:latin typeface="Arial" panose="020B0604020202020204" pitchFamily="34" charset="0"/>
                  </a:rPr>
                  <a:t>m</a:t>
                </a:r>
                <a:endParaRPr lang="hu-HU" sz="2000" i="0" u="none" strike="noStrike" dirty="0">
                  <a:solidFill>
                    <a:schemeClr val="bg1"/>
                  </a:solidFill>
                  <a:effectLst/>
                  <a:latin typeface="Arial" panose="020B0604020202020204" pitchFamily="34" charset="0"/>
                </a:endParaRPr>
              </a:p>
              <a:p>
                <a:pPr marL="285750" lvl="1" indent="-193675">
                  <a:buFont typeface="Arial" panose="020B0604020202020204" pitchFamily="34" charset="0"/>
                  <a:buChar char="•"/>
                </a:pPr>
                <a:endParaRPr lang="hu-HU" sz="2000" b="1" i="0" u="none" strike="noStrike" dirty="0">
                  <a:solidFill>
                    <a:schemeClr val="bg1"/>
                  </a:solidFill>
                  <a:effectLst/>
                  <a:latin typeface="Arial" panose="020B0604020202020204" pitchFamily="34" charset="0"/>
                </a:endParaRPr>
              </a:p>
              <a:p>
                <a:pPr marL="285750" marR="0" lvl="0" indent="-19367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i="0" u="none" strike="noStrike" dirty="0">
                    <a:solidFill>
                      <a:schemeClr val="bg1"/>
                    </a:solidFill>
                    <a:effectLst/>
                    <a:latin typeface="Arial" panose="020B0604020202020204" pitchFamily="34" charset="0"/>
                  </a:rPr>
                  <a:t>Larger</a:t>
                </a:r>
                <a:r>
                  <a:rPr lang="hu-HU" sz="2000" b="1" i="0" u="none" strike="noStrike" dirty="0">
                    <a:solidFill>
                      <a:schemeClr val="bg1"/>
                    </a:solidFill>
                    <a:effectLst/>
                    <a:latin typeface="Arial" panose="020B0604020202020204" pitchFamily="34" charset="0"/>
                  </a:rPr>
                  <a:t> </a:t>
                </a:r>
                <a:r>
                  <a:rPr lang="hu-HU" sz="2000" b="1" i="0" u="none" strike="noStrike" dirty="0" err="1">
                    <a:solidFill>
                      <a:schemeClr val="bg1"/>
                    </a:solidFill>
                    <a:effectLst/>
                    <a:latin typeface="Arial" panose="020B0604020202020204" pitchFamily="34" charset="0"/>
                  </a:rPr>
                  <a:t>models</a:t>
                </a:r>
                <a:r>
                  <a:rPr lang="en-GB" sz="2000" b="1" i="0" u="none" strike="noStrike" dirty="0">
                    <a:solidFill>
                      <a:schemeClr val="bg1"/>
                    </a:solidFill>
                    <a:effectLst/>
                    <a:latin typeface="Arial" panose="020B0604020202020204" pitchFamily="34" charset="0"/>
                  </a:rPr>
                  <a:t> </a:t>
                </a:r>
                <a:r>
                  <a:rPr lang="hu-HU" sz="2000" b="1" i="0" u="none" strike="noStrike" dirty="0">
                    <a:solidFill>
                      <a:schemeClr val="bg1"/>
                    </a:solidFill>
                    <a:effectLst/>
                    <a:latin typeface="Arial" panose="020B0604020202020204" pitchFamily="34" charset="0"/>
                  </a:rPr>
                  <a:t>– </a:t>
                </a:r>
                <a:r>
                  <a:rPr lang="hu-HU" sz="2000" i="1" u="none" strike="noStrike" dirty="0" err="1">
                    <a:solidFill>
                      <a:schemeClr val="bg1"/>
                    </a:solidFill>
                    <a:effectLst/>
                    <a:latin typeface="Arial" panose="020B0604020202020204" pitchFamily="34" charset="0"/>
                  </a:rPr>
                  <a:t>outdoor</a:t>
                </a:r>
                <a:endParaRPr lang="hu-HU" sz="2000" i="1" dirty="0">
                  <a:solidFill>
                    <a:schemeClr val="bg1"/>
                  </a:solidFill>
                  <a:latin typeface="Arial" panose="020B0604020202020204" pitchFamily="34" charset="0"/>
                </a:endParaRPr>
              </a:p>
              <a:p>
                <a:pPr marL="742950" lvl="2" indent="-193675">
                  <a:buFont typeface="Arial" panose="020B0604020202020204" pitchFamily="34" charset="0"/>
                  <a:buChar char="•"/>
                </a:pPr>
                <a:r>
                  <a:rPr lang="hu-HU" sz="2000" i="0" u="none" strike="noStrike" dirty="0">
                    <a:solidFill>
                      <a:schemeClr val="bg1"/>
                    </a:solidFill>
                    <a:effectLst/>
                    <a:latin typeface="Arial" panose="020B0604020202020204" pitchFamily="34" charset="0"/>
                  </a:rPr>
                  <a:t>&gt;210cm </a:t>
                </a:r>
                <a:r>
                  <a:rPr lang="hu-HU" sz="2000" i="0" u="none" strike="noStrike" dirty="0" err="1">
                    <a:solidFill>
                      <a:schemeClr val="bg1"/>
                    </a:solidFill>
                    <a:effectLst/>
                    <a:latin typeface="Arial" panose="020B0604020202020204" pitchFamily="34" charset="0"/>
                  </a:rPr>
                  <a:t>tall</a:t>
                </a:r>
                <a:endParaRPr lang="hu-HU" sz="2000" i="0" u="none" strike="noStrike" dirty="0">
                  <a:solidFill>
                    <a:schemeClr val="bg1"/>
                  </a:solidFill>
                  <a:effectLst/>
                  <a:latin typeface="Arial" panose="020B0604020202020204" pitchFamily="34" charset="0"/>
                </a:endParaRPr>
              </a:p>
              <a:p>
                <a:pPr marL="742950" lvl="2" indent="-193675">
                  <a:buFont typeface="Arial" panose="020B0604020202020204" pitchFamily="34" charset="0"/>
                  <a:buChar char="•"/>
                </a:pPr>
                <a:r>
                  <a:rPr lang="hu-HU" sz="2000" dirty="0">
                    <a:solidFill>
                      <a:schemeClr val="bg1"/>
                    </a:solidFill>
                    <a:latin typeface="Arial" panose="020B0604020202020204" pitchFamily="34" charset="0"/>
                  </a:rPr>
                  <a:t>More </a:t>
                </a:r>
                <a:r>
                  <a:rPr lang="hu-HU" sz="2000" dirty="0" err="1">
                    <a:solidFill>
                      <a:schemeClr val="bg1"/>
                    </a:solidFill>
                    <a:latin typeface="Arial" panose="020B0604020202020204" pitchFamily="34" charset="0"/>
                  </a:rPr>
                  <a:t>space</a:t>
                </a:r>
                <a:endParaRPr lang="hu-HU" sz="2000" i="0" u="none" strike="noStrike" dirty="0">
                  <a:solidFill>
                    <a:schemeClr val="bg1"/>
                  </a:solidFill>
                  <a:effectLst/>
                  <a:latin typeface="Arial" panose="020B0604020202020204" pitchFamily="34" charset="0"/>
                </a:endParaRPr>
              </a:p>
            </p:txBody>
          </p:sp>
          <p:sp>
            <p:nvSpPr>
              <p:cNvPr id="3" name="Háromszög 2">
                <a:extLst>
                  <a:ext uri="{FF2B5EF4-FFF2-40B4-BE49-F238E27FC236}">
                    <a16:creationId xmlns:a16="http://schemas.microsoft.com/office/drawing/2014/main" id="{6617BB37-5DF0-4C5B-A7FA-B0DCDD9309B9}"/>
                  </a:ext>
                </a:extLst>
              </p:cNvPr>
              <p:cNvSpPr/>
              <p:nvPr/>
            </p:nvSpPr>
            <p:spPr>
              <a:xfrm rot="5400000">
                <a:off x="2781576" y="558800"/>
                <a:ext cx="985206" cy="436880"/>
              </a:xfrm>
              <a:prstGeom prst="triangle">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9" name="Picture 8" descr="A black background with a black square&#10;&#10;Description automatically generated with medium confidence">
              <a:extLst>
                <a:ext uri="{FF2B5EF4-FFF2-40B4-BE49-F238E27FC236}">
                  <a16:creationId xmlns:a16="http://schemas.microsoft.com/office/drawing/2014/main" id="{DBBC86C2-6504-93C1-9C61-CD225ADF263B}"/>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639699" y="404553"/>
              <a:ext cx="1729010" cy="1729010"/>
            </a:xfrm>
            <a:prstGeom prst="rect">
              <a:avLst/>
            </a:prstGeom>
          </p:spPr>
        </p:pic>
      </p:grpSp>
    </p:spTree>
    <p:extLst>
      <p:ext uri="{BB962C8B-B14F-4D97-AF65-F5344CB8AC3E}">
        <p14:creationId xmlns:p14="http://schemas.microsoft.com/office/powerpoint/2010/main" val="3548542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F5435"/>
        </a:solidFill>
        <a:effectLst/>
      </p:bgPr>
    </p:bg>
    <p:spTree>
      <p:nvGrpSpPr>
        <p:cNvPr id="1" name=""/>
        <p:cNvGrpSpPr/>
        <p:nvPr/>
      </p:nvGrpSpPr>
      <p:grpSpPr>
        <a:xfrm>
          <a:off x="0" y="0"/>
          <a:ext cx="0" cy="0"/>
          <a:chOff x="0" y="0"/>
          <a:chExt cx="0" cy="0"/>
        </a:xfrm>
      </p:grpSpPr>
      <p:pic>
        <p:nvPicPr>
          <p:cNvPr id="4" name="Picture 3" descr="Electronic circuit board">
            <a:extLst>
              <a:ext uri="{FF2B5EF4-FFF2-40B4-BE49-F238E27FC236}">
                <a16:creationId xmlns:a16="http://schemas.microsoft.com/office/drawing/2014/main" id="{68EC8DC2-C329-4213-E162-73C39E6D17FD}"/>
              </a:ext>
            </a:extLst>
          </p:cNvPr>
          <p:cNvPicPr>
            <a:picLocks noChangeAspect="1"/>
          </p:cNvPicPr>
          <p:nvPr/>
        </p:nvPicPr>
        <p:blipFill>
          <a:blip r:embed="rId2"/>
          <a:srcRect t="15709" r="-1" b="-1"/>
          <a:stretch/>
        </p:blipFill>
        <p:spPr>
          <a:xfrm>
            <a:off x="20" y="10"/>
            <a:ext cx="12188932" cy="6857990"/>
          </a:xfrm>
          <a:prstGeom prst="rect">
            <a:avLst/>
          </a:prstGeom>
        </p:spPr>
      </p:pic>
      <p:grpSp>
        <p:nvGrpSpPr>
          <p:cNvPr id="10" name="Group 9">
            <a:extLst>
              <a:ext uri="{FF2B5EF4-FFF2-40B4-BE49-F238E27FC236}">
                <a16:creationId xmlns:a16="http://schemas.microsoft.com/office/drawing/2014/main" id="{4E9E23DA-9D75-9EE7-B31E-2721EA83FF5D}"/>
              </a:ext>
            </a:extLst>
          </p:cNvPr>
          <p:cNvGrpSpPr/>
          <p:nvPr/>
        </p:nvGrpSpPr>
        <p:grpSpPr>
          <a:xfrm>
            <a:off x="894596" y="419104"/>
            <a:ext cx="14635124" cy="1701478"/>
            <a:chOff x="1677423" y="352470"/>
            <a:chExt cx="14635124" cy="1701478"/>
          </a:xfrm>
        </p:grpSpPr>
        <p:sp>
          <p:nvSpPr>
            <p:cNvPr id="9" name="Oval 8">
              <a:extLst>
                <a:ext uri="{FF2B5EF4-FFF2-40B4-BE49-F238E27FC236}">
                  <a16:creationId xmlns:a16="http://schemas.microsoft.com/office/drawing/2014/main" id="{32EA5627-5A0E-DD9B-7BD5-1D1D2514BC6C}"/>
                </a:ext>
              </a:extLst>
            </p:cNvPr>
            <p:cNvSpPr/>
            <p:nvPr/>
          </p:nvSpPr>
          <p:spPr>
            <a:xfrm>
              <a:off x="1677423" y="352470"/>
              <a:ext cx="10119910" cy="17014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Szövegdoboz 6">
              <a:extLst>
                <a:ext uri="{FF2B5EF4-FFF2-40B4-BE49-F238E27FC236}">
                  <a16:creationId xmlns:a16="http://schemas.microsoft.com/office/drawing/2014/main" id="{0BA73B17-4E1C-4C39-AF26-E1C3D82C720A}"/>
                </a:ext>
              </a:extLst>
            </p:cNvPr>
            <p:cNvSpPr txBox="1"/>
            <p:nvPr/>
          </p:nvSpPr>
          <p:spPr>
            <a:xfrm>
              <a:off x="2307618" y="715845"/>
              <a:ext cx="1400492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6600" b="1" dirty="0">
                  <a:solidFill>
                    <a:schemeClr val="bg1"/>
                  </a:solidFill>
                  <a:latin typeface="Bradley Hand ITC" panose="03070402050302030203" pitchFamily="66" charset="0"/>
                </a:rPr>
                <a:t>MICROCONTROLLERS</a:t>
              </a:r>
              <a:endParaRPr lang="hu-HU" sz="5400" b="1" dirty="0">
                <a:solidFill>
                  <a:schemeClr val="bg1"/>
                </a:solidFill>
                <a:latin typeface="Bradley Hand ITC" panose="03070402050302030203" pitchFamily="66" charset="0"/>
              </a:endParaRPr>
            </a:p>
          </p:txBody>
        </p:sp>
      </p:grpSp>
      <p:grpSp>
        <p:nvGrpSpPr>
          <p:cNvPr id="79" name="Group 78">
            <a:extLst>
              <a:ext uri="{FF2B5EF4-FFF2-40B4-BE49-F238E27FC236}">
                <a16:creationId xmlns:a16="http://schemas.microsoft.com/office/drawing/2014/main" id="{E0823C04-1A9A-24C4-5266-D6489BDF69BF}"/>
              </a:ext>
            </a:extLst>
          </p:cNvPr>
          <p:cNvGrpSpPr/>
          <p:nvPr/>
        </p:nvGrpSpPr>
        <p:grpSpPr>
          <a:xfrm>
            <a:off x="-2593513" y="0"/>
            <a:ext cx="3674245" cy="7212275"/>
            <a:chOff x="8958710" y="-314"/>
            <a:chExt cx="3674245" cy="7212275"/>
          </a:xfrm>
        </p:grpSpPr>
        <p:grpSp>
          <p:nvGrpSpPr>
            <p:cNvPr id="80" name="Csoportba foglalás 54">
              <a:extLst>
                <a:ext uri="{FF2B5EF4-FFF2-40B4-BE49-F238E27FC236}">
                  <a16:creationId xmlns:a16="http://schemas.microsoft.com/office/drawing/2014/main" id="{EFC45F6D-C2B9-FB43-8826-2685AE04FC2F}"/>
                </a:ext>
              </a:extLst>
            </p:cNvPr>
            <p:cNvGrpSpPr/>
            <p:nvPr/>
          </p:nvGrpSpPr>
          <p:grpSpPr>
            <a:xfrm>
              <a:off x="8958710" y="-314"/>
              <a:ext cx="3674245" cy="7212275"/>
              <a:chOff x="710330" y="0"/>
              <a:chExt cx="3674245" cy="7212275"/>
            </a:xfrm>
          </p:grpSpPr>
          <p:grpSp>
            <p:nvGrpSpPr>
              <p:cNvPr id="82" name="Csoportba foglalás 55">
                <a:extLst>
                  <a:ext uri="{FF2B5EF4-FFF2-40B4-BE49-F238E27FC236}">
                    <a16:creationId xmlns:a16="http://schemas.microsoft.com/office/drawing/2014/main" id="{507CE5F9-D6B9-3A0C-C011-CDBE6C9AD940}"/>
                  </a:ext>
                </a:extLst>
              </p:cNvPr>
              <p:cNvGrpSpPr/>
              <p:nvPr/>
            </p:nvGrpSpPr>
            <p:grpSpPr>
              <a:xfrm>
                <a:off x="710330" y="0"/>
                <a:ext cx="3247737" cy="7212275"/>
                <a:chOff x="8970415" y="0"/>
                <a:chExt cx="3247737" cy="7212275"/>
              </a:xfrm>
            </p:grpSpPr>
            <p:sp>
              <p:nvSpPr>
                <p:cNvPr id="84" name="Téglalap 57">
                  <a:extLst>
                    <a:ext uri="{FF2B5EF4-FFF2-40B4-BE49-F238E27FC236}">
                      <a16:creationId xmlns:a16="http://schemas.microsoft.com/office/drawing/2014/main" id="{1845DEF9-401C-53F6-B108-65020782E75A}"/>
                    </a:ext>
                  </a:extLst>
                </p:cNvPr>
                <p:cNvSpPr/>
                <p:nvPr/>
              </p:nvSpPr>
              <p:spPr>
                <a:xfrm>
                  <a:off x="9158152" y="0"/>
                  <a:ext cx="3060000" cy="6858000"/>
                </a:xfrm>
                <a:prstGeom prst="rect">
                  <a:avLst/>
                </a:prstGeom>
                <a:gradFill flip="none" rotWithShape="1">
                  <a:gsLst>
                    <a:gs pos="0">
                      <a:srgbClr val="69A964">
                        <a:shade val="30000"/>
                        <a:satMod val="115000"/>
                      </a:srgbClr>
                    </a:gs>
                    <a:gs pos="50000">
                      <a:srgbClr val="69A964">
                        <a:shade val="67500"/>
                        <a:satMod val="115000"/>
                      </a:srgbClr>
                    </a:gs>
                    <a:gs pos="100000">
                      <a:srgbClr val="69A964">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Szövegdoboz 59">
                  <a:extLst>
                    <a:ext uri="{FF2B5EF4-FFF2-40B4-BE49-F238E27FC236}">
                      <a16:creationId xmlns:a16="http://schemas.microsoft.com/office/drawing/2014/main" id="{226CC479-33D2-237C-716F-2C1781BC53C4}"/>
                    </a:ext>
                  </a:extLst>
                </p:cNvPr>
                <p:cNvSpPr txBox="1"/>
                <p:nvPr/>
              </p:nvSpPr>
              <p:spPr>
                <a:xfrm>
                  <a:off x="8970415" y="2503294"/>
                  <a:ext cx="323456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Control</a:t>
                  </a:r>
                  <a:r>
                    <a:rPr lang="hu-HU" sz="2000" b="1" dirty="0">
                      <a:solidFill>
                        <a:schemeClr val="bg1"/>
                      </a:solidFill>
                      <a:latin typeface="Arial" panose="020B0604020202020204" pitchFamily="34" charset="0"/>
                    </a:rPr>
                    <a:t> Systems</a:t>
                  </a: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microcontroller</a:t>
                  </a:r>
                  <a:r>
                    <a:rPr lang="hu-HU" sz="2000" dirty="0">
                      <a:solidFill>
                        <a:schemeClr val="bg1"/>
                      </a:solidFill>
                      <a:latin typeface="Arial" panose="020B0604020202020204" pitchFamily="34" charset="0"/>
                    </a:rPr>
                    <a:t> </a:t>
                  </a: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programmable</a:t>
                  </a:r>
                  <a:r>
                    <a:rPr lang="hu-HU" sz="2000" dirty="0">
                      <a:solidFill>
                        <a:schemeClr val="bg1"/>
                      </a:solidFill>
                      <a:latin typeface="Arial" panose="020B0604020202020204" pitchFamily="34" charset="0"/>
                    </a:rPr>
                    <a:t> </a:t>
                  </a:r>
                  <a:r>
                    <a:rPr lang="hu-HU" sz="2000" dirty="0" err="1">
                      <a:solidFill>
                        <a:schemeClr val="bg1"/>
                      </a:solidFill>
                      <a:latin typeface="Arial" panose="020B0604020202020204" pitchFamily="34" charset="0"/>
                    </a:rPr>
                    <a:t>controller</a:t>
                  </a:r>
                  <a:endParaRPr lang="hu-HU" sz="2000" dirty="0">
                    <a:solidFill>
                      <a:schemeClr val="bg1"/>
                    </a:solidFill>
                    <a:latin typeface="Arial" panose="020B0604020202020204" pitchFamily="34" charset="0"/>
                  </a:endParaRPr>
                </a:p>
                <a:p>
                  <a:pPr marL="949325" lvl="1" indent="-193675">
                    <a:buFont typeface="Arial" panose="020B0604020202020204" pitchFamily="34" charset="0"/>
                    <a:buChar char="•"/>
                    <a:defRPr/>
                  </a:pPr>
                  <a:endParaRPr lang="hu-HU" sz="2000" dirty="0">
                    <a:solidFill>
                      <a:schemeClr val="bg1"/>
                    </a:solidFill>
                    <a:latin typeface="Arial" panose="020B0604020202020204" pitchFamily="34" charset="0"/>
                  </a:endParaRPr>
                </a:p>
                <a:p>
                  <a:pPr marL="492125" indent="-193675">
                    <a:buFont typeface="Arial" panose="020B0604020202020204" pitchFamily="34" charset="0"/>
                    <a:buChar char="•"/>
                    <a:defRPr/>
                  </a:pPr>
                  <a:r>
                    <a:rPr lang="hu-HU" sz="2000" b="1" dirty="0" err="1">
                      <a:solidFill>
                        <a:schemeClr val="bg1"/>
                      </a:solidFill>
                      <a:latin typeface="Arial" panose="020B0604020202020204" pitchFamily="34" charset="0"/>
                    </a:rPr>
                    <a:t>Control</a:t>
                  </a:r>
                  <a:r>
                    <a:rPr lang="hu-HU" sz="2000" b="1" dirty="0">
                      <a:solidFill>
                        <a:schemeClr val="bg1"/>
                      </a:solidFill>
                      <a:latin typeface="Arial" panose="020B0604020202020204" pitchFamily="34" charset="0"/>
                    </a:rPr>
                    <a:t> – Monitoring</a:t>
                  </a: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smartphone</a:t>
                  </a:r>
                  <a:r>
                    <a:rPr lang="hu-HU" sz="2000" dirty="0">
                      <a:solidFill>
                        <a:schemeClr val="bg1"/>
                      </a:solidFill>
                      <a:latin typeface="Arial" panose="020B0604020202020204" pitchFamily="34" charset="0"/>
                    </a:rPr>
                    <a:t> app</a:t>
                  </a:r>
                </a:p>
                <a:p>
                  <a:pPr marL="949325" lvl="1" indent="-193675">
                    <a:buFont typeface="Arial" panose="020B0604020202020204" pitchFamily="34" charset="0"/>
                    <a:buChar char="•"/>
                    <a:defRPr/>
                  </a:pPr>
                  <a:r>
                    <a:rPr lang="hu-HU" sz="2000" dirty="0">
                      <a:solidFill>
                        <a:schemeClr val="bg1"/>
                      </a:solidFill>
                      <a:latin typeface="Arial" panose="020B0604020202020204" pitchFamily="34" charset="0"/>
                    </a:rPr>
                    <a:t>Computer</a:t>
                  </a:r>
                </a:p>
                <a:p>
                  <a:pPr marL="949325" lvl="1" indent="-193675">
                    <a:buFont typeface="Arial" panose="020B0604020202020204" pitchFamily="34" charset="0"/>
                    <a:buChar char="•"/>
                    <a:defRPr/>
                  </a:pPr>
                  <a:endParaRPr lang="hu-HU" sz="2000" dirty="0">
                    <a:solidFill>
                      <a:schemeClr val="bg1"/>
                    </a:solidFill>
                    <a:latin typeface="Arial" panose="020B0604020202020204" pitchFamily="34" charset="0"/>
                  </a:endParaRPr>
                </a:p>
                <a:p>
                  <a:pPr marL="949325" lvl="1" indent="-193675">
                    <a:buFont typeface="Arial" panose="020B0604020202020204" pitchFamily="34" charset="0"/>
                    <a:buChar char="•"/>
                    <a:defRPr/>
                  </a:pPr>
                  <a:endParaRPr lang="hu-HU" sz="2000" dirty="0">
                    <a:solidFill>
                      <a:schemeClr val="bg1"/>
                    </a:solidFill>
                    <a:latin typeface="Arial" panose="020B0604020202020204" pitchFamily="34" charset="0"/>
                  </a:endParaRPr>
                </a:p>
                <a:p>
                  <a:pPr marL="492125" indent="-193675">
                    <a:buFont typeface="Arial" panose="020B0604020202020204" pitchFamily="34" charset="0"/>
                    <a:buChar char="•"/>
                    <a:defRPr/>
                  </a:pPr>
                  <a:r>
                    <a:rPr lang="hu-HU" sz="2000" b="1" dirty="0" err="1">
                      <a:solidFill>
                        <a:schemeClr val="bg1"/>
                      </a:solidFill>
                      <a:latin typeface="Arial" panose="020B0604020202020204" pitchFamily="34" charset="0"/>
                    </a:rPr>
                    <a:t>Communication</a:t>
                  </a:r>
                  <a:endParaRPr lang="hu-HU" sz="2000" b="1" dirty="0">
                    <a:solidFill>
                      <a:schemeClr val="bg1"/>
                    </a:solidFill>
                    <a:latin typeface="Arial" panose="020B0604020202020204" pitchFamily="34" charset="0"/>
                  </a:endParaRPr>
                </a:p>
                <a:p>
                  <a:pPr marL="949325" lvl="1" indent="-193675">
                    <a:buFont typeface="Arial" panose="020B0604020202020204" pitchFamily="34" charset="0"/>
                    <a:buChar char="•"/>
                    <a:defRPr/>
                  </a:pPr>
                  <a:r>
                    <a:rPr lang="hu-HU" sz="2000" dirty="0" err="1">
                      <a:solidFill>
                        <a:schemeClr val="bg1"/>
                      </a:solidFill>
                      <a:latin typeface="Arial" panose="020B0604020202020204" pitchFamily="34" charset="0"/>
                    </a:rPr>
                    <a:t>Wi</a:t>
                  </a:r>
                  <a:r>
                    <a:rPr lang="hu-HU" sz="2000" dirty="0">
                      <a:solidFill>
                        <a:schemeClr val="bg1"/>
                      </a:solidFill>
                      <a:latin typeface="Arial" panose="020B0604020202020204" pitchFamily="34" charset="0"/>
                    </a:rPr>
                    <a:t>-Fi</a:t>
                  </a:r>
                </a:p>
                <a:p>
                  <a:pPr marL="949325" lvl="1" indent="-193675">
                    <a:buFont typeface="Arial" panose="020B0604020202020204" pitchFamily="34" charset="0"/>
                    <a:buChar char="•"/>
                    <a:defRPr/>
                  </a:pPr>
                  <a:r>
                    <a:rPr lang="hu-HU" sz="2000" dirty="0">
                      <a:solidFill>
                        <a:schemeClr val="bg1"/>
                      </a:solidFill>
                      <a:latin typeface="Arial" panose="020B0604020202020204" pitchFamily="34" charset="0"/>
                    </a:rPr>
                    <a:t>Bluetooth </a:t>
                  </a:r>
                </a:p>
                <a:p>
                  <a:pPr marL="949325" lvl="1" indent="-193675">
                    <a:buFont typeface="Arial" panose="020B0604020202020204" pitchFamily="34" charset="0"/>
                    <a:buChar char="•"/>
                    <a:defRPr/>
                  </a:pPr>
                  <a:endParaRPr lang="hu-HU" sz="2000" b="1" dirty="0">
                    <a:solidFill>
                      <a:schemeClr val="bg1"/>
                    </a:solidFill>
                    <a:latin typeface="Arial" panose="020B0604020202020204" pitchFamily="34" charset="0"/>
                  </a:endParaRPr>
                </a:p>
                <a:p>
                  <a:pPr marL="492125" indent="-193675">
                    <a:buFont typeface="Arial" panose="020B0604020202020204" pitchFamily="34" charset="0"/>
                    <a:buChar char="•"/>
                    <a:defRPr/>
                  </a:pPr>
                  <a:endParaRPr lang="hu-HU" sz="2000" dirty="0">
                    <a:solidFill>
                      <a:schemeClr val="bg1"/>
                    </a:solidFill>
                    <a:latin typeface="Arial" panose="020B0604020202020204" pitchFamily="34" charset="0"/>
                  </a:endParaRPr>
                </a:p>
              </p:txBody>
            </p:sp>
          </p:grpSp>
          <p:sp>
            <p:nvSpPr>
              <p:cNvPr id="83" name="Háromszög 56">
                <a:extLst>
                  <a:ext uri="{FF2B5EF4-FFF2-40B4-BE49-F238E27FC236}">
                    <a16:creationId xmlns:a16="http://schemas.microsoft.com/office/drawing/2014/main" id="{4B443124-7963-3B3C-B112-7616DE0F2C49}"/>
                  </a:ext>
                </a:extLst>
              </p:cNvPr>
              <p:cNvSpPr/>
              <p:nvPr/>
            </p:nvSpPr>
            <p:spPr>
              <a:xfrm rot="5400000">
                <a:off x="3673532" y="558486"/>
                <a:ext cx="985206" cy="436880"/>
              </a:xfrm>
              <a:prstGeom prst="triangle">
                <a:avLst/>
              </a:prstGeom>
              <a:solidFill>
                <a:srgbClr val="69A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grpSp>
        <p:pic>
          <p:nvPicPr>
            <p:cNvPr id="81" name="Picture 80" descr="A hand touching a phone&#10;&#10;Description automatically generated">
              <a:extLst>
                <a:ext uri="{FF2B5EF4-FFF2-40B4-BE49-F238E27FC236}">
                  <a16:creationId xmlns:a16="http://schemas.microsoft.com/office/drawing/2014/main" id="{1781DC7D-7031-5820-C02C-D04219BE3273}"/>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57205" y="304677"/>
              <a:ext cx="1728000" cy="1728000"/>
            </a:xfrm>
            <a:prstGeom prst="rect">
              <a:avLst/>
            </a:prstGeom>
          </p:spPr>
        </p:pic>
      </p:grpSp>
      <p:grpSp>
        <p:nvGrpSpPr>
          <p:cNvPr id="86" name="Group 85">
            <a:extLst>
              <a:ext uri="{FF2B5EF4-FFF2-40B4-BE49-F238E27FC236}">
                <a16:creationId xmlns:a16="http://schemas.microsoft.com/office/drawing/2014/main" id="{0E968453-C83A-4221-4163-C5BD1D3F00DF}"/>
              </a:ext>
            </a:extLst>
          </p:cNvPr>
          <p:cNvGrpSpPr/>
          <p:nvPr/>
        </p:nvGrpSpPr>
        <p:grpSpPr>
          <a:xfrm>
            <a:off x="-2806519" y="-10443"/>
            <a:ext cx="3723862" cy="6858000"/>
            <a:chOff x="5847855" y="-314"/>
            <a:chExt cx="3723862" cy="6858000"/>
          </a:xfrm>
        </p:grpSpPr>
        <p:grpSp>
          <p:nvGrpSpPr>
            <p:cNvPr id="87" name="Csoportba foglalás 12">
              <a:extLst>
                <a:ext uri="{FF2B5EF4-FFF2-40B4-BE49-F238E27FC236}">
                  <a16:creationId xmlns:a16="http://schemas.microsoft.com/office/drawing/2014/main" id="{AEDCFC74-04E2-57AF-6F2C-9180DB1EE2AA}"/>
                </a:ext>
              </a:extLst>
            </p:cNvPr>
            <p:cNvGrpSpPr/>
            <p:nvPr/>
          </p:nvGrpSpPr>
          <p:grpSpPr>
            <a:xfrm>
              <a:off x="5847855" y="-314"/>
              <a:ext cx="3723862" cy="6858000"/>
              <a:chOff x="5864843" y="0"/>
              <a:chExt cx="3723862" cy="6858000"/>
            </a:xfrm>
          </p:grpSpPr>
          <p:sp>
            <p:nvSpPr>
              <p:cNvPr id="89" name="Téglalap 40">
                <a:extLst>
                  <a:ext uri="{FF2B5EF4-FFF2-40B4-BE49-F238E27FC236}">
                    <a16:creationId xmlns:a16="http://schemas.microsoft.com/office/drawing/2014/main" id="{6B4E1436-1961-7859-5A4E-47EBC7C93739}"/>
                  </a:ext>
                </a:extLst>
              </p:cNvPr>
              <p:cNvSpPr/>
              <p:nvPr/>
            </p:nvSpPr>
            <p:spPr>
              <a:xfrm>
                <a:off x="6116950" y="0"/>
                <a:ext cx="3060000" cy="6858000"/>
              </a:xfrm>
              <a:prstGeom prst="rect">
                <a:avLst/>
              </a:prstGeom>
              <a:gradFill flip="none" rotWithShape="1">
                <a:gsLst>
                  <a:gs pos="0">
                    <a:srgbClr val="B520F2">
                      <a:shade val="30000"/>
                      <a:satMod val="115000"/>
                    </a:srgbClr>
                  </a:gs>
                  <a:gs pos="50000">
                    <a:srgbClr val="B520F2">
                      <a:shade val="67500"/>
                      <a:satMod val="115000"/>
                    </a:srgbClr>
                  </a:gs>
                  <a:gs pos="100000">
                    <a:srgbClr val="B520F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Szövegdoboz 50">
                <a:extLst>
                  <a:ext uri="{FF2B5EF4-FFF2-40B4-BE49-F238E27FC236}">
                    <a16:creationId xmlns:a16="http://schemas.microsoft.com/office/drawing/2014/main" id="{42A74CF1-702B-8F52-BC4D-48C4BA071E0A}"/>
                  </a:ext>
                </a:extLst>
              </p:cNvPr>
              <p:cNvSpPr txBox="1"/>
              <p:nvPr/>
            </p:nvSpPr>
            <p:spPr>
              <a:xfrm>
                <a:off x="5864843" y="2505670"/>
                <a:ext cx="326714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Natural</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Ventilation</a:t>
                </a: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Mechanical</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Ventilation</a:t>
                </a:r>
                <a:endParaRPr lang="hu-HU" sz="2000" b="1" dirty="0">
                  <a:solidFill>
                    <a:schemeClr val="bg1"/>
                  </a:solidFill>
                  <a:latin typeface="Arial" panose="020B0604020202020204" pitchFamily="34" charset="0"/>
                </a:endParaRPr>
              </a:p>
              <a:p>
                <a:pPr marL="492125" marR="0" lvl="0" indent="-193675" fontAlgn="auto">
                  <a:lnSpc>
                    <a:spcPct val="100000"/>
                  </a:lnSpc>
                  <a:spcBef>
                    <a:spcPts val="0"/>
                  </a:spcBef>
                  <a:spcAft>
                    <a:spcPts val="0"/>
                  </a:spcAft>
                  <a:buClrTx/>
                  <a:buSzTx/>
                  <a:buFont typeface="Arial" panose="020B0604020202020204" pitchFamily="34" charset="0"/>
                  <a:buChar char="•"/>
                  <a:tabLst/>
                  <a:defRPr/>
                </a:pPr>
                <a:endParaRPr lang="hu-HU" sz="2000" b="1" dirty="0">
                  <a:solidFill>
                    <a:schemeClr val="bg1"/>
                  </a:solidFill>
                  <a:latin typeface="Arial" panose="020B0604020202020204" pitchFamily="34" charset="0"/>
                </a:endParaRPr>
              </a:p>
              <a:p>
                <a:pPr marL="298450" marR="0" lvl="0" fontAlgn="auto">
                  <a:lnSpc>
                    <a:spcPct val="100000"/>
                  </a:lnSpc>
                  <a:spcBef>
                    <a:spcPts val="0"/>
                  </a:spcBef>
                  <a:spcAft>
                    <a:spcPts val="0"/>
                  </a:spcAft>
                  <a:buClrTx/>
                  <a:buSzTx/>
                  <a:tabLst/>
                  <a:defRPr/>
                </a:pPr>
                <a:endParaRPr lang="hu-HU" sz="2000" b="1" dirty="0">
                  <a:solidFill>
                    <a:schemeClr val="bg1"/>
                  </a:solidFill>
                  <a:latin typeface="Arial" panose="020B0604020202020204" pitchFamily="34" charset="0"/>
                </a:endParaRPr>
              </a:p>
              <a:p>
                <a:pPr marL="298450" marR="0" lvl="0" fontAlgn="auto">
                  <a:lnSpc>
                    <a:spcPct val="100000"/>
                  </a:lnSpc>
                  <a:spcBef>
                    <a:spcPts val="0"/>
                  </a:spcBef>
                  <a:spcAft>
                    <a:spcPts val="0"/>
                  </a:spcAft>
                  <a:buClrTx/>
                  <a:buSzTx/>
                  <a:tabLst/>
                  <a:defRPr/>
                </a:pPr>
                <a:r>
                  <a:rPr lang="hu-HU" sz="2000" b="1" dirty="0">
                    <a:solidFill>
                      <a:schemeClr val="bg1"/>
                    </a:solidFill>
                    <a:latin typeface="Arial" panose="020B0604020202020204" pitchFamily="34" charset="0"/>
                  </a:rPr>
                  <a:t> </a:t>
                </a:r>
              </a:p>
              <a:p>
                <a:pPr marL="492125" marR="0" lvl="0" indent="-19367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Automated</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Ventilation</a:t>
                </a:r>
                <a:endParaRPr lang="hu-HU" sz="2000" b="1" dirty="0">
                  <a:solidFill>
                    <a:schemeClr val="bg1"/>
                  </a:solidFill>
                  <a:latin typeface="Arial" panose="020B0604020202020204" pitchFamily="34" charset="0"/>
                </a:endParaRPr>
              </a:p>
            </p:txBody>
          </p:sp>
          <p:sp>
            <p:nvSpPr>
              <p:cNvPr id="91" name="Háromszög 53">
                <a:extLst>
                  <a:ext uri="{FF2B5EF4-FFF2-40B4-BE49-F238E27FC236}">
                    <a16:creationId xmlns:a16="http://schemas.microsoft.com/office/drawing/2014/main" id="{D820B6A7-2F25-24D0-3114-8A99BF19A6F9}"/>
                  </a:ext>
                </a:extLst>
              </p:cNvPr>
              <p:cNvSpPr/>
              <p:nvPr/>
            </p:nvSpPr>
            <p:spPr>
              <a:xfrm rot="5400000">
                <a:off x="8877662" y="558800"/>
                <a:ext cx="985206" cy="436880"/>
              </a:xfrm>
              <a:prstGeom prst="triangle">
                <a:avLst/>
              </a:prstGeom>
              <a:solidFill>
                <a:srgbClr val="BA1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88" name="Picture 87" descr="A black background with a black square&#10;&#10;Description automatically generated with medium confidence">
              <a:extLst>
                <a:ext uri="{FF2B5EF4-FFF2-40B4-BE49-F238E27FC236}">
                  <a16:creationId xmlns:a16="http://schemas.microsoft.com/office/drawing/2014/main" id="{C1B3A36D-2CB9-78E3-3445-20A785CE67FA}"/>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6811046" y="109854"/>
              <a:ext cx="1728000" cy="1728000"/>
            </a:xfrm>
            <a:prstGeom prst="rect">
              <a:avLst/>
            </a:prstGeom>
          </p:spPr>
        </p:pic>
      </p:grpSp>
      <p:grpSp>
        <p:nvGrpSpPr>
          <p:cNvPr id="92" name="Group 91">
            <a:extLst>
              <a:ext uri="{FF2B5EF4-FFF2-40B4-BE49-F238E27FC236}">
                <a16:creationId xmlns:a16="http://schemas.microsoft.com/office/drawing/2014/main" id="{DCE811CA-0F8E-7FDC-2305-3952CD00A67C}"/>
              </a:ext>
            </a:extLst>
          </p:cNvPr>
          <p:cNvGrpSpPr/>
          <p:nvPr/>
        </p:nvGrpSpPr>
        <p:grpSpPr>
          <a:xfrm>
            <a:off x="-3238379" y="-17060"/>
            <a:ext cx="3925817" cy="6858000"/>
            <a:chOff x="2618908" y="-314"/>
            <a:chExt cx="3925817" cy="6858000"/>
          </a:xfrm>
        </p:grpSpPr>
        <p:grpSp>
          <p:nvGrpSpPr>
            <p:cNvPr id="93" name="Csoportba foglalás 11">
              <a:extLst>
                <a:ext uri="{FF2B5EF4-FFF2-40B4-BE49-F238E27FC236}">
                  <a16:creationId xmlns:a16="http://schemas.microsoft.com/office/drawing/2014/main" id="{4616B2A7-0D00-B72F-7154-75AFAA58A730}"/>
                </a:ext>
              </a:extLst>
            </p:cNvPr>
            <p:cNvGrpSpPr/>
            <p:nvPr/>
          </p:nvGrpSpPr>
          <p:grpSpPr>
            <a:xfrm>
              <a:off x="2618908" y="-314"/>
              <a:ext cx="3925817" cy="6858000"/>
              <a:chOff x="2626614" y="0"/>
              <a:chExt cx="3925817" cy="6858000"/>
            </a:xfrm>
          </p:grpSpPr>
          <p:sp>
            <p:nvSpPr>
              <p:cNvPr id="95" name="Téglalap 39">
                <a:extLst>
                  <a:ext uri="{FF2B5EF4-FFF2-40B4-BE49-F238E27FC236}">
                    <a16:creationId xmlns:a16="http://schemas.microsoft.com/office/drawing/2014/main" id="{3759663C-0CA1-6D01-B155-F17BE4CFA1E3}"/>
                  </a:ext>
                </a:extLst>
              </p:cNvPr>
              <p:cNvSpPr/>
              <p:nvPr/>
            </p:nvSpPr>
            <p:spPr>
              <a:xfrm>
                <a:off x="3058474" y="0"/>
                <a:ext cx="3060000" cy="6858000"/>
              </a:xfrm>
              <a:prstGeom prst="rect">
                <a:avLst/>
              </a:prstGeom>
              <a:gradFill flip="none" rotWithShape="1">
                <a:gsLst>
                  <a:gs pos="0">
                    <a:srgbClr val="008CCC">
                      <a:shade val="30000"/>
                      <a:satMod val="115000"/>
                    </a:srgbClr>
                  </a:gs>
                  <a:gs pos="50000">
                    <a:srgbClr val="008CCC">
                      <a:shade val="67500"/>
                      <a:satMod val="115000"/>
                    </a:srgbClr>
                  </a:gs>
                  <a:gs pos="100000">
                    <a:srgbClr val="008CCC">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Szövegdoboz 47">
                <a:extLst>
                  <a:ext uri="{FF2B5EF4-FFF2-40B4-BE49-F238E27FC236}">
                    <a16:creationId xmlns:a16="http://schemas.microsoft.com/office/drawing/2014/main" id="{3738C7AD-D5BA-BAAF-9D56-2A52594E315A}"/>
                  </a:ext>
                </a:extLst>
              </p:cNvPr>
              <p:cNvSpPr txBox="1"/>
              <p:nvPr/>
            </p:nvSpPr>
            <p:spPr>
              <a:xfrm>
                <a:off x="2626614" y="2501844"/>
                <a:ext cx="345524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34975" marR="0" lvl="0" indent="-193675" defTabSz="809625" fontAlgn="auto">
                  <a:lnSpc>
                    <a:spcPct val="100000"/>
                  </a:lnSpc>
                  <a:spcBef>
                    <a:spcPts val="0"/>
                  </a:spcBef>
                  <a:spcAft>
                    <a:spcPts val="0"/>
                  </a:spcAft>
                  <a:buClrTx/>
                  <a:buSzTx/>
                  <a:buFont typeface="Arial" panose="020B0604020202020204" pitchFamily="34" charset="0"/>
                  <a:buChar char="•"/>
                  <a:tabLst/>
                  <a:defRPr/>
                </a:pPr>
                <a:r>
                  <a:rPr lang="hu-HU" sz="2000" b="1" dirty="0" err="1">
                    <a:solidFill>
                      <a:schemeClr val="bg1"/>
                    </a:solidFill>
                    <a:latin typeface="Arial" panose="020B0604020202020204" pitchFamily="34" charset="0"/>
                  </a:rPr>
                  <a:t>Transparent</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materials</a:t>
                </a:r>
                <a:endParaRPr lang="hu-HU" sz="2000" b="1" dirty="0">
                  <a:solidFill>
                    <a:schemeClr val="bg1"/>
                  </a:solidFill>
                  <a:latin typeface="Arial" panose="020B0604020202020204" pitchFamily="34" charset="0"/>
                </a:endParaRPr>
              </a:p>
              <a:p>
                <a:pPr marL="720000" lvl="1" indent="-193675" defTabSz="809625">
                  <a:buFont typeface="Arial" panose="020B0604020202020204" pitchFamily="34" charset="0"/>
                  <a:buChar char="•"/>
                  <a:defRPr/>
                </a:pPr>
                <a:r>
                  <a:rPr lang="hu-HU" sz="2000" dirty="0" err="1">
                    <a:solidFill>
                      <a:schemeClr val="bg1"/>
                    </a:solidFill>
                    <a:latin typeface="Arial" panose="020B0604020202020204" pitchFamily="34" charset="0"/>
                  </a:rPr>
                  <a:t>Polycarbonate</a:t>
                </a:r>
                <a:r>
                  <a:rPr lang="hu-HU" sz="2000" b="1" dirty="0">
                    <a:solidFill>
                      <a:schemeClr val="bg1"/>
                    </a:solidFill>
                    <a:latin typeface="Arial" panose="020B0604020202020204" pitchFamily="34" charset="0"/>
                  </a:rPr>
                  <a:t> </a:t>
                </a:r>
              </a:p>
              <a:p>
                <a:pPr marL="720000" lvl="1" indent="-193675" defTabSz="809625">
                  <a:buFont typeface="Arial" panose="020B0604020202020204" pitchFamily="34" charset="0"/>
                  <a:buChar char="•"/>
                  <a:defRPr/>
                </a:pPr>
                <a:r>
                  <a:rPr lang="hu-HU" sz="2000" dirty="0" err="1">
                    <a:solidFill>
                      <a:schemeClr val="bg1"/>
                    </a:solidFill>
                    <a:latin typeface="Arial" panose="020B0604020202020204" pitchFamily="34" charset="0"/>
                  </a:rPr>
                  <a:t>Glass</a:t>
                </a:r>
                <a:endParaRPr lang="hu-HU" sz="2000" dirty="0">
                  <a:solidFill>
                    <a:schemeClr val="bg1"/>
                  </a:solidFill>
                  <a:latin typeface="Arial" panose="020B0604020202020204" pitchFamily="34" charset="0"/>
                </a:endParaRPr>
              </a:p>
              <a:p>
                <a:pPr marL="892175" lvl="1" indent="-193675" defTabSz="809625">
                  <a:buFont typeface="Arial" panose="020B0604020202020204" pitchFamily="34" charset="0"/>
                  <a:buChar char="•"/>
                  <a:defRPr/>
                </a:pPr>
                <a:endParaRPr lang="hu-HU" sz="2000" dirty="0">
                  <a:solidFill>
                    <a:schemeClr val="bg1"/>
                  </a:solidFill>
                  <a:latin typeface="Arial" panose="020B0604020202020204" pitchFamily="34" charset="0"/>
                </a:endParaRPr>
              </a:p>
              <a:p>
                <a:pPr marL="698500" lvl="1" defTabSz="809625">
                  <a:defRPr/>
                </a:pPr>
                <a:endParaRPr lang="hu-HU" sz="2000" dirty="0">
                  <a:solidFill>
                    <a:schemeClr val="bg1"/>
                  </a:solidFill>
                  <a:latin typeface="Arial" panose="020B0604020202020204" pitchFamily="34" charset="0"/>
                </a:endParaRPr>
              </a:p>
              <a:p>
                <a:pPr marL="434975" indent="-193675" defTabSz="809625">
                  <a:buFont typeface="Arial" panose="020B0604020202020204" pitchFamily="34" charset="0"/>
                  <a:buChar char="•"/>
                  <a:defRPr/>
                </a:pPr>
                <a:r>
                  <a:rPr lang="hu-HU" sz="2000" b="1" dirty="0" err="1">
                    <a:solidFill>
                      <a:schemeClr val="bg1"/>
                    </a:solidFill>
                    <a:latin typeface="Arial" panose="020B0604020202020204" pitchFamily="34" charset="0"/>
                  </a:rPr>
                  <a:t>Light</a:t>
                </a:r>
                <a:r>
                  <a:rPr lang="hu-HU" sz="2000" b="1" dirty="0">
                    <a:solidFill>
                      <a:schemeClr val="bg1"/>
                    </a:solidFill>
                    <a:latin typeface="Arial" panose="020B0604020202020204" pitchFamily="34" charset="0"/>
                  </a:rPr>
                  <a:t> </a:t>
                </a:r>
                <a:r>
                  <a:rPr lang="hu-HU" sz="2000" b="1" dirty="0" err="1">
                    <a:solidFill>
                      <a:schemeClr val="bg1"/>
                    </a:solidFill>
                    <a:latin typeface="Arial" panose="020B0604020202020204" pitchFamily="34" charset="0"/>
                  </a:rPr>
                  <a:t>Transmission</a:t>
                </a:r>
                <a:endParaRPr lang="hu-HU" sz="2000" b="1" dirty="0">
                  <a:solidFill>
                    <a:schemeClr val="bg1"/>
                  </a:solidFill>
                  <a:latin typeface="Arial" panose="020B0604020202020204" pitchFamily="34" charset="0"/>
                </a:endParaRPr>
              </a:p>
              <a:p>
                <a:pPr marL="720000" lvl="1" indent="-144000" defTabSz="809625">
                  <a:buFont typeface="Arial" panose="020B0604020202020204" pitchFamily="34" charset="0"/>
                  <a:buChar char="•"/>
                  <a:defRPr/>
                </a:pPr>
                <a:r>
                  <a:rPr lang="hu-HU" sz="2000" dirty="0" err="1">
                    <a:solidFill>
                      <a:schemeClr val="bg1"/>
                    </a:solidFill>
                    <a:latin typeface="Arial" panose="020B0604020202020204" pitchFamily="34" charset="0"/>
                  </a:rPr>
                  <a:t>Polycarbonate</a:t>
                </a:r>
                <a:r>
                  <a:rPr lang="hu-HU" sz="2000" b="1" dirty="0">
                    <a:solidFill>
                      <a:schemeClr val="bg1"/>
                    </a:solidFill>
                    <a:latin typeface="Arial" panose="020B0604020202020204" pitchFamily="34" charset="0"/>
                  </a:rPr>
                  <a:t>: </a:t>
                </a:r>
                <a:r>
                  <a:rPr lang="hu-HU" sz="2000" dirty="0">
                    <a:solidFill>
                      <a:schemeClr val="bg1"/>
                    </a:solidFill>
                    <a:latin typeface="Arial" panose="020B0604020202020204" pitchFamily="34" charset="0"/>
                  </a:rPr>
                  <a:t>80 -90%</a:t>
                </a:r>
              </a:p>
              <a:p>
                <a:pPr marL="720000" lvl="1" indent="-144000" defTabSz="809625">
                  <a:buFont typeface="Arial" panose="020B0604020202020204" pitchFamily="34" charset="0"/>
                  <a:buChar char="•"/>
                  <a:defRPr/>
                </a:pPr>
                <a:r>
                  <a:rPr lang="hu-HU" sz="2000" dirty="0" err="1">
                    <a:solidFill>
                      <a:schemeClr val="bg1"/>
                    </a:solidFill>
                    <a:latin typeface="Arial" panose="020B0604020202020204" pitchFamily="34" charset="0"/>
                  </a:rPr>
                  <a:t>Glass</a:t>
                </a:r>
                <a:r>
                  <a:rPr lang="hu-HU" sz="2000" dirty="0">
                    <a:solidFill>
                      <a:schemeClr val="bg1"/>
                    </a:solidFill>
                    <a:latin typeface="Arial" panose="020B0604020202020204" pitchFamily="34" charset="0"/>
                  </a:rPr>
                  <a:t>: 90 – 95%</a:t>
                </a:r>
              </a:p>
              <a:p>
                <a:pPr marL="892175" lvl="1" indent="-193675">
                  <a:buFont typeface="Arial" panose="020B0604020202020204" pitchFamily="34" charset="0"/>
                  <a:buChar char="•"/>
                  <a:defRPr/>
                </a:pPr>
                <a:endParaRPr lang="hu-HU" sz="2000" b="1" dirty="0">
                  <a:solidFill>
                    <a:schemeClr val="bg1"/>
                  </a:solidFill>
                  <a:latin typeface="Arial" panose="020B0604020202020204" pitchFamily="34" charset="0"/>
                </a:endParaRPr>
              </a:p>
            </p:txBody>
          </p:sp>
          <p:sp>
            <p:nvSpPr>
              <p:cNvPr id="97" name="Háromszög 52">
                <a:extLst>
                  <a:ext uri="{FF2B5EF4-FFF2-40B4-BE49-F238E27FC236}">
                    <a16:creationId xmlns:a16="http://schemas.microsoft.com/office/drawing/2014/main" id="{1AD04C95-F33F-CC84-699D-0A1162F15AFF}"/>
                  </a:ext>
                </a:extLst>
              </p:cNvPr>
              <p:cNvSpPr/>
              <p:nvPr/>
            </p:nvSpPr>
            <p:spPr>
              <a:xfrm rot="5400000">
                <a:off x="5841388" y="558800"/>
                <a:ext cx="985206" cy="436880"/>
              </a:xfrm>
              <a:prstGeom prst="triangle">
                <a:avLst/>
              </a:prstGeom>
              <a:solidFill>
                <a:srgbClr val="009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94" name="Picture 93" descr="A black background with a black square&#10;&#10;Description automatically generated with medium confidence">
              <a:extLst>
                <a:ext uri="{FF2B5EF4-FFF2-40B4-BE49-F238E27FC236}">
                  <a16:creationId xmlns:a16="http://schemas.microsoft.com/office/drawing/2014/main" id="{235D16A8-85CA-2DB7-809D-C87946C21854}"/>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3749936" y="412823"/>
              <a:ext cx="1728000" cy="1728000"/>
            </a:xfrm>
            <a:prstGeom prst="rect">
              <a:avLst/>
            </a:prstGeom>
          </p:spPr>
        </p:pic>
      </p:grpSp>
      <p:grpSp>
        <p:nvGrpSpPr>
          <p:cNvPr id="98" name="Group 97">
            <a:extLst>
              <a:ext uri="{FF2B5EF4-FFF2-40B4-BE49-F238E27FC236}">
                <a16:creationId xmlns:a16="http://schemas.microsoft.com/office/drawing/2014/main" id="{C8A4A6BB-4E7B-C4B0-D367-D4A57C9743A1}"/>
              </a:ext>
            </a:extLst>
          </p:cNvPr>
          <p:cNvGrpSpPr/>
          <p:nvPr/>
        </p:nvGrpSpPr>
        <p:grpSpPr>
          <a:xfrm>
            <a:off x="-3131258" y="-10443"/>
            <a:ext cx="3610541" cy="6909950"/>
            <a:chOff x="-121775" y="-314"/>
            <a:chExt cx="3610541" cy="6909950"/>
          </a:xfrm>
        </p:grpSpPr>
        <p:grpSp>
          <p:nvGrpSpPr>
            <p:cNvPr id="99" name="Csoportba foglalás 5">
              <a:extLst>
                <a:ext uri="{FF2B5EF4-FFF2-40B4-BE49-F238E27FC236}">
                  <a16:creationId xmlns:a16="http://schemas.microsoft.com/office/drawing/2014/main" id="{61508B57-6AD6-4976-A14F-B37BD6B8D862}"/>
                </a:ext>
              </a:extLst>
            </p:cNvPr>
            <p:cNvGrpSpPr/>
            <p:nvPr/>
          </p:nvGrpSpPr>
          <p:grpSpPr>
            <a:xfrm>
              <a:off x="-121775" y="-314"/>
              <a:ext cx="3610541" cy="6909950"/>
              <a:chOff x="-117922" y="0"/>
              <a:chExt cx="3610541" cy="6909950"/>
            </a:xfrm>
          </p:grpSpPr>
          <p:sp>
            <p:nvSpPr>
              <p:cNvPr id="101" name="Téglalap 1">
                <a:extLst>
                  <a:ext uri="{FF2B5EF4-FFF2-40B4-BE49-F238E27FC236}">
                    <a16:creationId xmlns:a16="http://schemas.microsoft.com/office/drawing/2014/main" id="{7D42671D-1C18-695D-C736-3F6CBFAA7EB5}"/>
                  </a:ext>
                </a:extLst>
              </p:cNvPr>
              <p:cNvSpPr/>
              <p:nvPr/>
            </p:nvSpPr>
            <p:spPr>
              <a:xfrm>
                <a:off x="0" y="0"/>
                <a:ext cx="3060000" cy="6858000"/>
              </a:xfrm>
              <a:prstGeom prst="rect">
                <a:avLst/>
              </a:prstGeom>
              <a:gradFill flip="none" rotWithShape="1">
                <a:gsLst>
                  <a:gs pos="0">
                    <a:srgbClr val="FF5700">
                      <a:shade val="30000"/>
                      <a:satMod val="115000"/>
                    </a:srgbClr>
                  </a:gs>
                  <a:gs pos="50000">
                    <a:srgbClr val="FF5700">
                      <a:shade val="67500"/>
                      <a:satMod val="115000"/>
                    </a:srgbClr>
                  </a:gs>
                  <a:gs pos="100000">
                    <a:srgbClr val="FF57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Szövegdoboz 27">
                <a:extLst>
                  <a:ext uri="{FF2B5EF4-FFF2-40B4-BE49-F238E27FC236}">
                    <a16:creationId xmlns:a16="http://schemas.microsoft.com/office/drawing/2014/main" id="{9A90EF3B-3253-DE4A-CD88-304BBE95C818}"/>
                  </a:ext>
                </a:extLst>
              </p:cNvPr>
              <p:cNvSpPr txBox="1"/>
              <p:nvPr/>
            </p:nvSpPr>
            <p:spPr>
              <a:xfrm>
                <a:off x="-117922" y="2508745"/>
                <a:ext cx="316694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19367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i="0" u="none" strike="noStrike" dirty="0">
                    <a:solidFill>
                      <a:schemeClr val="bg1"/>
                    </a:solidFill>
                    <a:effectLst/>
                    <a:latin typeface="Arial" panose="020B0604020202020204" pitchFamily="34" charset="0"/>
                  </a:rPr>
                  <a:t>Small </a:t>
                </a:r>
                <a:r>
                  <a:rPr lang="hu-HU" sz="2000" b="1" dirty="0">
                    <a:solidFill>
                      <a:schemeClr val="bg1"/>
                    </a:solidFill>
                    <a:latin typeface="Arial" panose="020B0604020202020204" pitchFamily="34" charset="0"/>
                  </a:rPr>
                  <a:t>– </a:t>
                </a:r>
                <a:r>
                  <a:rPr lang="hu-HU" sz="2000" i="1" dirty="0" err="1">
                    <a:solidFill>
                      <a:schemeClr val="bg1"/>
                    </a:solidFill>
                    <a:latin typeface="Arial" panose="020B0604020202020204" pitchFamily="34" charset="0"/>
                  </a:rPr>
                  <a:t>indoor</a:t>
                </a:r>
                <a:r>
                  <a:rPr lang="hu-HU" sz="2000" b="1" dirty="0">
                    <a:solidFill>
                      <a:schemeClr val="bg1"/>
                    </a:solidFill>
                    <a:latin typeface="Arial" panose="020B0604020202020204" pitchFamily="34" charset="0"/>
                  </a:rPr>
                  <a:t> </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Width</a:t>
                </a:r>
                <a:r>
                  <a:rPr lang="hu-HU" sz="2000" i="0" u="none" strike="noStrike" dirty="0">
                    <a:solidFill>
                      <a:schemeClr val="bg1"/>
                    </a:solidFill>
                    <a:effectLst/>
                    <a:latin typeface="Arial" panose="020B0604020202020204" pitchFamily="34" charset="0"/>
                  </a:rPr>
                  <a:t> – 75 cm</a:t>
                </a:r>
              </a:p>
              <a:p>
                <a:pPr marL="742950" lvl="2" indent="-193675">
                  <a:buFont typeface="Arial" panose="020B0604020202020204" pitchFamily="34" charset="0"/>
                  <a:buChar char="•"/>
                </a:pPr>
                <a:r>
                  <a:rPr lang="hu-HU" sz="2000" dirty="0" err="1">
                    <a:solidFill>
                      <a:schemeClr val="bg1"/>
                    </a:solidFill>
                    <a:latin typeface="Arial" panose="020B0604020202020204" pitchFamily="34" charset="0"/>
                  </a:rPr>
                  <a:t>Height</a:t>
                </a:r>
                <a:r>
                  <a:rPr lang="hu-HU" sz="2000" dirty="0">
                    <a:solidFill>
                      <a:schemeClr val="bg1"/>
                    </a:solidFill>
                    <a:latin typeface="Arial" panose="020B0604020202020204" pitchFamily="34" charset="0"/>
                  </a:rPr>
                  <a:t> – 90 cm</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Depth</a:t>
                </a:r>
                <a:r>
                  <a:rPr lang="hu-HU" sz="2000" i="0" u="none" strike="noStrike" dirty="0">
                    <a:solidFill>
                      <a:schemeClr val="bg1"/>
                    </a:solidFill>
                    <a:effectLst/>
                    <a:latin typeface="Arial" panose="020B0604020202020204" pitchFamily="34" charset="0"/>
                  </a:rPr>
                  <a:t> – 60 c</a:t>
                </a:r>
                <a:r>
                  <a:rPr lang="hu-HU" sz="2000" dirty="0">
                    <a:solidFill>
                      <a:schemeClr val="bg1"/>
                    </a:solidFill>
                    <a:latin typeface="Arial" panose="020B0604020202020204" pitchFamily="34" charset="0"/>
                  </a:rPr>
                  <a:t>m</a:t>
                </a:r>
                <a:endParaRPr lang="hu-HU" sz="2000" i="0" u="none" strike="noStrike" dirty="0">
                  <a:solidFill>
                    <a:schemeClr val="bg1"/>
                  </a:solidFill>
                  <a:effectLst/>
                  <a:latin typeface="Arial" panose="020B0604020202020204" pitchFamily="34" charset="0"/>
                </a:endParaRPr>
              </a:p>
              <a:p>
                <a:pPr marL="285750" lvl="1" indent="-193675">
                  <a:buFont typeface="Arial" panose="020B0604020202020204" pitchFamily="34" charset="0"/>
                  <a:buChar char="•"/>
                </a:pPr>
                <a:endParaRPr lang="hu-HU" sz="2000" b="1" i="0" u="none" strike="noStrike" dirty="0">
                  <a:solidFill>
                    <a:schemeClr val="bg1"/>
                  </a:solidFill>
                  <a:effectLst/>
                  <a:latin typeface="Arial" panose="020B0604020202020204" pitchFamily="34" charset="0"/>
                </a:endParaRPr>
              </a:p>
              <a:p>
                <a:pPr marL="285750" marR="0" lvl="0" indent="-19367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i="0" u="none" strike="noStrike" dirty="0">
                    <a:solidFill>
                      <a:schemeClr val="bg1"/>
                    </a:solidFill>
                    <a:effectLst/>
                    <a:latin typeface="Arial" panose="020B0604020202020204" pitchFamily="34" charset="0"/>
                  </a:rPr>
                  <a:t>Medium</a:t>
                </a:r>
                <a:r>
                  <a:rPr lang="hu-HU" sz="2000" b="1" i="0" u="none" strike="noStrike" dirty="0">
                    <a:solidFill>
                      <a:schemeClr val="bg1"/>
                    </a:solidFill>
                    <a:effectLst/>
                    <a:latin typeface="Arial" panose="020B0604020202020204" pitchFamily="34" charset="0"/>
                  </a:rPr>
                  <a:t> – </a:t>
                </a:r>
                <a:r>
                  <a:rPr lang="hu-HU" sz="2000" i="1" u="none" strike="noStrike" dirty="0" err="1">
                    <a:solidFill>
                      <a:schemeClr val="bg1"/>
                    </a:solidFill>
                    <a:effectLst/>
                    <a:latin typeface="Arial" panose="020B0604020202020204" pitchFamily="34" charset="0"/>
                  </a:rPr>
                  <a:t>outdoor</a:t>
                </a:r>
                <a:r>
                  <a:rPr lang="hu-HU" sz="2000" b="1" i="0" u="none" strike="noStrike" dirty="0">
                    <a:solidFill>
                      <a:schemeClr val="bg1"/>
                    </a:solidFill>
                    <a:effectLst/>
                    <a:latin typeface="Arial" panose="020B0604020202020204" pitchFamily="34" charset="0"/>
                  </a:rPr>
                  <a:t> </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Width</a:t>
                </a:r>
                <a:r>
                  <a:rPr lang="hu-HU" sz="2000" i="0" u="none" strike="noStrike" dirty="0">
                    <a:solidFill>
                      <a:schemeClr val="bg1"/>
                    </a:solidFill>
                    <a:effectLst/>
                    <a:latin typeface="Arial" panose="020B0604020202020204" pitchFamily="34" charset="0"/>
                  </a:rPr>
                  <a:t> – 105 cm</a:t>
                </a:r>
              </a:p>
              <a:p>
                <a:pPr marL="742950" lvl="2" indent="-193675">
                  <a:buFont typeface="Arial" panose="020B0604020202020204" pitchFamily="34" charset="0"/>
                  <a:buChar char="•"/>
                </a:pPr>
                <a:r>
                  <a:rPr lang="hu-HU" sz="2000" dirty="0" err="1">
                    <a:solidFill>
                      <a:schemeClr val="bg1"/>
                    </a:solidFill>
                    <a:latin typeface="Arial" panose="020B0604020202020204" pitchFamily="34" charset="0"/>
                  </a:rPr>
                  <a:t>Height</a:t>
                </a:r>
                <a:r>
                  <a:rPr lang="hu-HU" sz="2000" dirty="0">
                    <a:solidFill>
                      <a:schemeClr val="bg1"/>
                    </a:solidFill>
                    <a:latin typeface="Arial" panose="020B0604020202020204" pitchFamily="34" charset="0"/>
                  </a:rPr>
                  <a:t> – 150 cm</a:t>
                </a:r>
              </a:p>
              <a:p>
                <a:pPr marL="742950" lvl="2" indent="-193675">
                  <a:buFont typeface="Arial" panose="020B0604020202020204" pitchFamily="34" charset="0"/>
                  <a:buChar char="•"/>
                </a:pPr>
                <a:r>
                  <a:rPr lang="hu-HU" sz="2000" i="0" u="none" strike="noStrike" dirty="0" err="1">
                    <a:solidFill>
                      <a:schemeClr val="bg1"/>
                    </a:solidFill>
                    <a:effectLst/>
                    <a:latin typeface="Arial" panose="020B0604020202020204" pitchFamily="34" charset="0"/>
                  </a:rPr>
                  <a:t>Depth</a:t>
                </a:r>
                <a:r>
                  <a:rPr lang="hu-HU" sz="2000" i="0" u="none" strike="noStrike" dirty="0">
                    <a:solidFill>
                      <a:schemeClr val="bg1"/>
                    </a:solidFill>
                    <a:effectLst/>
                    <a:latin typeface="Arial" panose="020B0604020202020204" pitchFamily="34" charset="0"/>
                  </a:rPr>
                  <a:t> – 75 c</a:t>
                </a:r>
                <a:r>
                  <a:rPr lang="hu-HU" sz="2000" dirty="0">
                    <a:solidFill>
                      <a:schemeClr val="bg1"/>
                    </a:solidFill>
                    <a:latin typeface="Arial" panose="020B0604020202020204" pitchFamily="34" charset="0"/>
                  </a:rPr>
                  <a:t>m</a:t>
                </a:r>
                <a:endParaRPr lang="hu-HU" sz="2000" i="0" u="none" strike="noStrike" dirty="0">
                  <a:solidFill>
                    <a:schemeClr val="bg1"/>
                  </a:solidFill>
                  <a:effectLst/>
                  <a:latin typeface="Arial" panose="020B0604020202020204" pitchFamily="34" charset="0"/>
                </a:endParaRPr>
              </a:p>
              <a:p>
                <a:pPr marL="285750" lvl="1" indent="-193675">
                  <a:buFont typeface="Arial" panose="020B0604020202020204" pitchFamily="34" charset="0"/>
                  <a:buChar char="•"/>
                </a:pPr>
                <a:endParaRPr lang="hu-HU" sz="2000" b="1" i="0" u="none" strike="noStrike" dirty="0">
                  <a:solidFill>
                    <a:schemeClr val="bg1"/>
                  </a:solidFill>
                  <a:effectLst/>
                  <a:latin typeface="Arial" panose="020B0604020202020204" pitchFamily="34" charset="0"/>
                </a:endParaRPr>
              </a:p>
              <a:p>
                <a:pPr marL="285750" marR="0" lvl="0" indent="-19367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i="0" u="none" strike="noStrike" dirty="0">
                    <a:solidFill>
                      <a:schemeClr val="bg1"/>
                    </a:solidFill>
                    <a:effectLst/>
                    <a:latin typeface="Arial" panose="020B0604020202020204" pitchFamily="34" charset="0"/>
                  </a:rPr>
                  <a:t>Larger</a:t>
                </a:r>
                <a:r>
                  <a:rPr lang="hu-HU" sz="2000" b="1" i="0" u="none" strike="noStrike" dirty="0">
                    <a:solidFill>
                      <a:schemeClr val="bg1"/>
                    </a:solidFill>
                    <a:effectLst/>
                    <a:latin typeface="Arial" panose="020B0604020202020204" pitchFamily="34" charset="0"/>
                  </a:rPr>
                  <a:t> </a:t>
                </a:r>
                <a:r>
                  <a:rPr lang="hu-HU" sz="2000" b="1" i="0" u="none" strike="noStrike" dirty="0" err="1">
                    <a:solidFill>
                      <a:schemeClr val="bg1"/>
                    </a:solidFill>
                    <a:effectLst/>
                    <a:latin typeface="Arial" panose="020B0604020202020204" pitchFamily="34" charset="0"/>
                  </a:rPr>
                  <a:t>models</a:t>
                </a:r>
                <a:r>
                  <a:rPr lang="en-GB" sz="2000" b="1" i="0" u="none" strike="noStrike" dirty="0">
                    <a:solidFill>
                      <a:schemeClr val="bg1"/>
                    </a:solidFill>
                    <a:effectLst/>
                    <a:latin typeface="Arial" panose="020B0604020202020204" pitchFamily="34" charset="0"/>
                  </a:rPr>
                  <a:t> </a:t>
                </a:r>
                <a:r>
                  <a:rPr lang="hu-HU" sz="2000" b="1" i="0" u="none" strike="noStrike" dirty="0">
                    <a:solidFill>
                      <a:schemeClr val="bg1"/>
                    </a:solidFill>
                    <a:effectLst/>
                    <a:latin typeface="Arial" panose="020B0604020202020204" pitchFamily="34" charset="0"/>
                  </a:rPr>
                  <a:t>– </a:t>
                </a:r>
                <a:r>
                  <a:rPr lang="hu-HU" sz="2000" i="1" u="none" strike="noStrike" dirty="0" err="1">
                    <a:solidFill>
                      <a:schemeClr val="bg1"/>
                    </a:solidFill>
                    <a:effectLst/>
                    <a:latin typeface="Arial" panose="020B0604020202020204" pitchFamily="34" charset="0"/>
                  </a:rPr>
                  <a:t>outdoor</a:t>
                </a:r>
                <a:endParaRPr lang="hu-HU" sz="2000" i="1" dirty="0">
                  <a:solidFill>
                    <a:schemeClr val="bg1"/>
                  </a:solidFill>
                  <a:latin typeface="Arial" panose="020B0604020202020204" pitchFamily="34" charset="0"/>
                </a:endParaRPr>
              </a:p>
              <a:p>
                <a:pPr marL="742950" lvl="2" indent="-193675">
                  <a:buFont typeface="Arial" panose="020B0604020202020204" pitchFamily="34" charset="0"/>
                  <a:buChar char="•"/>
                </a:pPr>
                <a:r>
                  <a:rPr lang="hu-HU" sz="2000" i="0" u="none" strike="noStrike" dirty="0">
                    <a:solidFill>
                      <a:schemeClr val="bg1"/>
                    </a:solidFill>
                    <a:effectLst/>
                    <a:latin typeface="Arial" panose="020B0604020202020204" pitchFamily="34" charset="0"/>
                  </a:rPr>
                  <a:t>&gt;210cm </a:t>
                </a:r>
                <a:r>
                  <a:rPr lang="hu-HU" sz="2000" i="0" u="none" strike="noStrike" dirty="0" err="1">
                    <a:solidFill>
                      <a:schemeClr val="bg1"/>
                    </a:solidFill>
                    <a:effectLst/>
                    <a:latin typeface="Arial" panose="020B0604020202020204" pitchFamily="34" charset="0"/>
                  </a:rPr>
                  <a:t>tall</a:t>
                </a:r>
                <a:endParaRPr lang="hu-HU" sz="2000" i="0" u="none" strike="noStrike" dirty="0">
                  <a:solidFill>
                    <a:schemeClr val="bg1"/>
                  </a:solidFill>
                  <a:effectLst/>
                  <a:latin typeface="Arial" panose="020B0604020202020204" pitchFamily="34" charset="0"/>
                </a:endParaRPr>
              </a:p>
              <a:p>
                <a:pPr marL="742950" lvl="2" indent="-193675">
                  <a:buFont typeface="Arial" panose="020B0604020202020204" pitchFamily="34" charset="0"/>
                  <a:buChar char="•"/>
                </a:pPr>
                <a:r>
                  <a:rPr lang="hu-HU" sz="2000" dirty="0">
                    <a:solidFill>
                      <a:schemeClr val="bg1"/>
                    </a:solidFill>
                    <a:latin typeface="Arial" panose="020B0604020202020204" pitchFamily="34" charset="0"/>
                  </a:rPr>
                  <a:t>More </a:t>
                </a:r>
                <a:r>
                  <a:rPr lang="hu-HU" sz="2000" dirty="0" err="1">
                    <a:solidFill>
                      <a:schemeClr val="bg1"/>
                    </a:solidFill>
                    <a:latin typeface="Arial" panose="020B0604020202020204" pitchFamily="34" charset="0"/>
                  </a:rPr>
                  <a:t>space</a:t>
                </a:r>
                <a:endParaRPr lang="hu-HU" sz="2000" i="0" u="none" strike="noStrike" dirty="0">
                  <a:solidFill>
                    <a:schemeClr val="bg1"/>
                  </a:solidFill>
                  <a:effectLst/>
                  <a:latin typeface="Arial" panose="020B0604020202020204" pitchFamily="34" charset="0"/>
                </a:endParaRPr>
              </a:p>
            </p:txBody>
          </p:sp>
          <p:sp>
            <p:nvSpPr>
              <p:cNvPr id="103" name="Háromszög 2">
                <a:extLst>
                  <a:ext uri="{FF2B5EF4-FFF2-40B4-BE49-F238E27FC236}">
                    <a16:creationId xmlns:a16="http://schemas.microsoft.com/office/drawing/2014/main" id="{55AE9F14-C0D2-33EA-7984-8E0C5E11A179}"/>
                  </a:ext>
                </a:extLst>
              </p:cNvPr>
              <p:cNvSpPr/>
              <p:nvPr/>
            </p:nvSpPr>
            <p:spPr>
              <a:xfrm rot="5400000">
                <a:off x="2781576" y="558800"/>
                <a:ext cx="985206" cy="436880"/>
              </a:xfrm>
              <a:prstGeom prst="triangle">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0" name="Picture 99" descr="A black background with a black square&#10;&#10;Description automatically generated with medium confidence">
              <a:extLst>
                <a:ext uri="{FF2B5EF4-FFF2-40B4-BE49-F238E27FC236}">
                  <a16:creationId xmlns:a16="http://schemas.microsoft.com/office/drawing/2014/main" id="{2B210BB3-3DBD-887F-8848-BE7E7CA40E01}"/>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639699" y="404553"/>
              <a:ext cx="1729010" cy="1729010"/>
            </a:xfrm>
            <a:prstGeom prst="rect">
              <a:avLst/>
            </a:prstGeom>
          </p:spPr>
        </p:pic>
      </p:grpSp>
    </p:spTree>
    <p:extLst>
      <p:ext uri="{BB962C8B-B14F-4D97-AF65-F5344CB8AC3E}">
        <p14:creationId xmlns:p14="http://schemas.microsoft.com/office/powerpoint/2010/main" val="3051462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724</TotalTime>
  <Words>825</Words>
  <Application>Microsoft Office PowerPoint</Application>
  <PresentationFormat>Widescreen</PresentationFormat>
  <Paragraphs>286</Paragraphs>
  <Slides>39</Slides>
  <Notes>11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Algerian</vt:lpstr>
      <vt:lpstr>Aptos</vt:lpstr>
      <vt:lpstr>Arial</vt:lpstr>
      <vt:lpstr>Bradley Hand ITC</vt:lpstr>
      <vt:lpstr>Calibri</vt:lpstr>
      <vt:lpstr>Calibri Light</vt:lpstr>
      <vt:lpstr>Noto Sans Symbols</vt:lpstr>
      <vt:lpstr>Tw Cen MT</vt:lpstr>
      <vt:lpstr>Tw Cen MT Condensed</vt:lpstr>
      <vt:lpstr>Wingdings</vt:lpstr>
      <vt:lpstr>Wingdings 3</vt:lpstr>
      <vt:lpstr>Office-téma</vt:lpstr>
      <vt:lpstr>Integral</vt:lpstr>
      <vt:lpstr>PowerPoint Presentation</vt:lpstr>
      <vt:lpstr>PowerPoint Presentation</vt:lpstr>
      <vt:lpstr>Mini greenhouses and microcontrollers</vt:lpstr>
      <vt:lpstr>Introduction of the project</vt:lpstr>
      <vt:lpstr>Structure of the presentation</vt:lpstr>
      <vt:lpstr>Mini greenhouses</vt:lpstr>
      <vt:lpstr>PowerPoint Presentation</vt:lpstr>
      <vt:lpstr>PowerPoint Presentation</vt:lpstr>
      <vt:lpstr>PowerPoint Presentation</vt:lpstr>
      <vt:lpstr>Microcontrollers</vt:lpstr>
      <vt:lpstr>Process</vt:lpstr>
      <vt:lpstr>Why are smart greenhouses important?</vt:lpstr>
      <vt:lpstr>Basic functions of microcontrollers</vt:lpstr>
      <vt:lpstr>PowerPoint Presentation</vt:lpstr>
      <vt:lpstr>Arduino Uno</vt:lpstr>
      <vt:lpstr>Parts        </vt:lpstr>
      <vt:lpstr>Basic functions:</vt:lpstr>
      <vt:lpstr>Uses in our world</vt:lpstr>
      <vt:lpstr>PowerPoint Presentation</vt:lpstr>
      <vt:lpstr>Arduino Mega</vt:lpstr>
      <vt:lpstr>Parts        </vt:lpstr>
      <vt:lpstr>Overwiev of Arduino Mega </vt:lpstr>
      <vt:lpstr>Main features</vt:lpstr>
      <vt:lpstr>PowerPoint Presentation</vt:lpstr>
      <vt:lpstr>Sensors and Intervention Devices</vt:lpstr>
      <vt:lpstr>Importance of sensors</vt:lpstr>
      <vt:lpstr>Moisture sensor</vt:lpstr>
      <vt:lpstr>Applications of Moisture Sensors</vt:lpstr>
      <vt:lpstr>What Are Light Sensors?</vt:lpstr>
      <vt:lpstr>Applications in Greenhouses</vt:lpstr>
      <vt:lpstr>What are Heat Sensors</vt:lpstr>
      <vt:lpstr>Applications in Greenhouses</vt:lpstr>
      <vt:lpstr>PowerPoint Presentation</vt:lpstr>
      <vt:lpstr>Introduction</vt:lpstr>
      <vt:lpstr>Types of Vapor Sensors</vt:lpstr>
      <vt:lpstr>PowerPoint Presentation</vt:lpstr>
      <vt:lpstr>Types of Intervention Devices</vt:lpstr>
      <vt:lpstr>Despite technological advances,  the relationship between people and plants  remains important </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 greenhouses and microcontrollers</dc:title>
  <dc:creator>Bors Gugi</dc:creator>
  <cp:lastModifiedBy>Lukács Károly</cp:lastModifiedBy>
  <cp:revision>38</cp:revision>
  <dcterms:created xsi:type="dcterms:W3CDTF">2024-09-20T05:52:16Z</dcterms:created>
  <dcterms:modified xsi:type="dcterms:W3CDTF">2025-11-14T07:34:23Z</dcterms:modified>
</cp:coreProperties>
</file>