
<file path=[Content_Types].xml><?xml version="1.0" encoding="utf-8"?>
<Types xmlns="http://schemas.openxmlformats.org/package/2006/content-types">
  <Default Extension="png" ContentType="image/png"/>
  <Default Extension="jfif" ContentType="image/jpe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8"/>
  </p:notesMasterIdLst>
  <p:sldIdLst>
    <p:sldId id="331" r:id="rId2"/>
    <p:sldId id="330" r:id="rId3"/>
    <p:sldId id="256" r:id="rId4"/>
    <p:sldId id="258" r:id="rId5"/>
    <p:sldId id="261" r:id="rId6"/>
    <p:sldId id="262" r:id="rId7"/>
    <p:sldId id="267" r:id="rId8"/>
    <p:sldId id="322" r:id="rId9"/>
    <p:sldId id="323" r:id="rId10"/>
    <p:sldId id="324" r:id="rId11"/>
    <p:sldId id="328" r:id="rId12"/>
    <p:sldId id="325" r:id="rId13"/>
    <p:sldId id="329" r:id="rId14"/>
    <p:sldId id="326" r:id="rId15"/>
    <p:sldId id="327" r:id="rId16"/>
    <p:sldId id="263" r:id="rId17"/>
  </p:sldIdLst>
  <p:sldSz cx="9144000" cy="5143500" type="screen16x9"/>
  <p:notesSz cx="6858000" cy="9144000"/>
  <p:embeddedFontLst>
    <p:embeddedFont>
      <p:font typeface="Encode Sans" panose="020B0604020202020204" charset="-18"/>
      <p:regular r:id="rId19"/>
      <p:bold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13D"/>
    <a:srgbClr val="57C65A"/>
    <a:srgbClr val="00C3B1"/>
    <a:srgbClr val="2EC068"/>
    <a:srgbClr val="519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8CC771-07C7-4895-BF4A-CA5AC319F218}">
  <a:tblStyle styleId="{B48CC771-07C7-4895-BF4A-CA5AC319F2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47" autoAdjust="0"/>
  </p:normalViewPr>
  <p:slideViewPr>
    <p:cSldViewPr snapToGrid="0" showGuides="1">
      <p:cViewPr varScale="1">
        <p:scale>
          <a:sx n="126" d="100"/>
          <a:sy n="126" d="100"/>
        </p:scale>
        <p:origin x="1194"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5186e73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5186e7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7837852887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7837852887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kern="1200" cap="none" dirty="0">
                <a:solidFill>
                  <a:schemeClr val="tx1"/>
                </a:solidFill>
                <a:effectLst/>
                <a:latin typeface="Arial"/>
                <a:ea typeface="Arial"/>
                <a:cs typeface="Arial"/>
                <a:sym typeface="Arial"/>
              </a:rPr>
              <a:t>generated energy is injected into an electromagnetic superconducting coil, and storage occurs in a magnetic field. </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Advantages:</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Very fast,</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 A lot of energy can be released in a short time.</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"Mature technology."</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Disadvantages:</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-Mainly suitable for short-term storage and discharge</a:t>
            </a:r>
            <a:endParaRPr lang="en-US" b="0" dirty="0">
              <a:effectLst/>
            </a:endParaRPr>
          </a:p>
          <a:p>
            <a:pPr marL="158750" indent="0">
              <a:buNone/>
            </a:pPr>
            <a:r>
              <a:rPr lang="en-US" dirty="0"/>
              <a:t/>
            </a:r>
            <a:br>
              <a:rPr lang="en-US" dirty="0"/>
            </a:br>
            <a:endParaRPr lang="hu-HU"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2906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a8fc91a528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a8fc91a528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Hydrogen can be produced from electricity by electrolysis. Can be stored in a tank. Advantages: The storage period can be several months. Hydrogen can also be used for other purposes (e.g. in vehicles). Environmentally friendly. Disadvantage: Expensive Capital requirements: High capital requirements, mainly due to as yet undeveloped technologies</a:t>
            </a:r>
            <a:endParaRPr dirty="0"/>
          </a:p>
        </p:txBody>
      </p:sp>
    </p:spTree>
    <p:extLst>
      <p:ext uri="{BB962C8B-B14F-4D97-AF65-F5344CB8AC3E}">
        <p14:creationId xmlns:p14="http://schemas.microsoft.com/office/powerpoint/2010/main" val="107791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a7cfa5448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a7cfa5448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Batteries store electricity in the form of chemical energy which can be converted back into electrical energy as needed. Advantages: Fast response to charging Quiet, non-polluting, so it can be placed close to the load. Disadvantage: Sensitive to temperature.</a:t>
            </a:r>
            <a:endParaRPr dirty="0"/>
          </a:p>
        </p:txBody>
      </p:sp>
    </p:spTree>
    <p:extLst>
      <p:ext uri="{BB962C8B-B14F-4D97-AF65-F5344CB8AC3E}">
        <p14:creationId xmlns:p14="http://schemas.microsoft.com/office/powerpoint/2010/main" val="388687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12e4a769794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12e4a769794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This is the only method that directly stores electricity in a capacitor. </a:t>
            </a:r>
            <a:endParaRPr lang="hu-HU"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hu-HU" sz="1100" b="0" i="0" u="none" strike="noStrike" cap="none" dirty="0" err="1">
                <a:solidFill>
                  <a:srgbClr val="000000"/>
                </a:solidFill>
                <a:effectLst/>
                <a:latin typeface="Arial"/>
                <a:ea typeface="Arial"/>
                <a:cs typeface="Arial"/>
                <a:sym typeface="Arial"/>
              </a:rPr>
              <a:t>How</a:t>
            </a:r>
            <a:r>
              <a:rPr lang="hu-HU" sz="1100" b="0" i="0" u="none" strike="noStrike" cap="none" dirty="0">
                <a:solidFill>
                  <a:srgbClr val="000000"/>
                </a:solidFill>
                <a:effectLst/>
                <a:latin typeface="Arial"/>
                <a:ea typeface="Arial"/>
                <a:cs typeface="Arial"/>
                <a:sym typeface="Arial"/>
              </a:rPr>
              <a:t> </a:t>
            </a:r>
            <a:r>
              <a:rPr lang="hu-HU" sz="1100" b="0" i="0" u="none" strike="noStrike" cap="none" dirty="0" err="1">
                <a:solidFill>
                  <a:srgbClr val="000000"/>
                </a:solidFill>
                <a:effectLst/>
                <a:latin typeface="Arial"/>
                <a:ea typeface="Arial"/>
                <a:cs typeface="Arial"/>
                <a:sym typeface="Arial"/>
              </a:rPr>
              <a:t>does</a:t>
            </a:r>
            <a:r>
              <a:rPr lang="hu-HU" sz="1100" b="0" i="0" u="none" strike="noStrike" cap="none" baseline="0" dirty="0">
                <a:solidFill>
                  <a:srgbClr val="000000"/>
                </a:solidFill>
                <a:effectLst/>
                <a:latin typeface="Arial"/>
                <a:ea typeface="Arial"/>
                <a:cs typeface="Arial"/>
                <a:sym typeface="Arial"/>
              </a:rPr>
              <a:t> it </a:t>
            </a:r>
            <a:r>
              <a:rPr lang="hu-HU" sz="1100" b="0" i="0" u="none" strike="noStrike" cap="none" baseline="0" dirty="0" err="1">
                <a:solidFill>
                  <a:srgbClr val="000000"/>
                </a:solidFill>
                <a:effectLst/>
                <a:latin typeface="Arial"/>
                <a:ea typeface="Arial"/>
                <a:cs typeface="Arial"/>
                <a:sym typeface="Arial"/>
              </a:rPr>
              <a:t>work</a:t>
            </a:r>
            <a:r>
              <a:rPr lang="hu-HU" sz="1100" b="0" i="0" u="none" strike="noStrike" cap="none" baseline="0"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Imagine a light bulb in place of the voltage. This capacitor is already charged. The energy that was stored in the capacitor turns into light and heat the that comes out of the light bulb. Once the capacitor discharges itself and </a:t>
            </a:r>
            <a:r>
              <a:rPr lang="en-US" sz="1100" b="0" i="0" u="none" strike="noStrike" cap="none" dirty="0" err="1">
                <a:solidFill>
                  <a:srgbClr val="000000"/>
                </a:solidFill>
                <a:effectLst/>
                <a:latin typeface="Arial"/>
                <a:ea typeface="Arial"/>
                <a:cs typeface="Arial"/>
                <a:sym typeface="Arial"/>
              </a:rPr>
              <a:t>theres</a:t>
            </a:r>
            <a:r>
              <a:rPr lang="en-US" sz="1100" b="0" i="0" u="none" strike="noStrike" cap="none" dirty="0">
                <a:solidFill>
                  <a:srgbClr val="000000"/>
                </a:solidFill>
                <a:effectLst/>
                <a:latin typeface="Arial"/>
                <a:ea typeface="Arial"/>
                <a:cs typeface="Arial"/>
                <a:sym typeface="Arial"/>
              </a:rPr>
              <a:t> no more charges left to transfer the process stop and the light goes out. </a:t>
            </a:r>
            <a:endParaRPr lang="hu-HU"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Advantages: Small size They can be charged significantly faster than conventional batteries. The number of recharges is almost infinite and the lifetime is long. Disadvantage: Storage capacity is relatively small: less than 100kW. </a:t>
            </a:r>
            <a:endParaRPr dirty="0"/>
          </a:p>
        </p:txBody>
      </p:sp>
    </p:spTree>
    <p:extLst>
      <p:ext uri="{BB962C8B-B14F-4D97-AF65-F5344CB8AC3E}">
        <p14:creationId xmlns:p14="http://schemas.microsoft.com/office/powerpoint/2010/main" val="1548386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2e8523f1f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2e8523f1f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837852887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7837852887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7442ffb1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7442ffb1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kern="1200" cap="none" dirty="0">
                <a:solidFill>
                  <a:schemeClr val="tx1"/>
                </a:solidFill>
                <a:effectLst/>
                <a:latin typeface="Arial"/>
                <a:ea typeface="Arial"/>
                <a:cs typeface="Arial"/>
                <a:sym typeface="Arial"/>
              </a:rPr>
              <a:t>Energy storage is the capture of energy produced at one time for use at a later time to reduce imbalances between energy demand and energy production. A device that stores energy is generally called an accumulator or battery.</a:t>
            </a:r>
            <a:endParaRPr lang="hu-HU"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2e2fee42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2e2fee42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Basically, energy needs to be stored in two cases. If the power of the available energy source is not sufficient to cover the power </a:t>
            </a:r>
            <a:r>
              <a:rPr lang="en-US" dirty="0" err="1"/>
              <a:t>demand.példa</a:t>
            </a:r>
            <a:r>
              <a:rPr lang="en-US" dirty="0"/>
              <a:t>: A classic example of this is the crossbow, in which, due to the limited human power. We can  slowly pulled up through a gear transmission with little effort, and then the potential energy stored in the bow is released by pulling the trigger and that power transforms into kinetic energy. In other cases, the energy is not always available in the amount that the consumer requires.      	</a:t>
            </a:r>
            <a:r>
              <a:rPr lang="en-US" dirty="0" err="1"/>
              <a:t>példa</a:t>
            </a:r>
            <a:r>
              <a:rPr lang="en-US" dirty="0"/>
              <a:t>: In such cases, it is advisable to charge the energy storage from the excess energy and then discharge it when the consumption exceeds the energy produced. steam engines, piston pumps.</a:t>
            </a:r>
            <a:endParaRPr lang="hu-HU"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hu-HU"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2e8523f1f1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12e8523f1f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kern="1200" cap="none" dirty="0">
                <a:solidFill>
                  <a:schemeClr val="tx1"/>
                </a:solidFill>
                <a:effectLst/>
                <a:latin typeface="Arial"/>
                <a:ea typeface="Arial"/>
                <a:cs typeface="Arial"/>
                <a:sym typeface="Arial"/>
              </a:rPr>
              <a:t>The energy storage system is a significant investment cost. The system is divided into three well-separated subsystems:</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 Charging,</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 storage and</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 discharge subsystems (this includes the one for the alternating current network</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fitting as well).</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All three subsystems have significant investment costs.</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 The efficiency of the energy storage system is always less than 100%.</a:t>
            </a:r>
            <a:endParaRPr lang="en-US" b="0" dirty="0">
              <a:effectLst/>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a8fc91a52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a8fc91a52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77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a8fc91a528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a8fc91a528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hu-HU" sz="1100" b="0" i="0" u="none" strike="noStrike" kern="1200" cap="none" dirty="0" err="1">
                <a:solidFill>
                  <a:schemeClr val="tx1"/>
                </a:solidFill>
                <a:effectLst/>
                <a:latin typeface="Arial"/>
                <a:ea typeface="Arial"/>
                <a:cs typeface="Arial"/>
                <a:sym typeface="Arial"/>
              </a:rPr>
              <a:t>like</a:t>
            </a:r>
            <a:r>
              <a:rPr lang="hu-HU" sz="1100" b="0" i="0" u="none" strike="noStrike" kern="1200" cap="none" dirty="0">
                <a:solidFill>
                  <a:schemeClr val="tx1"/>
                </a:solidFill>
                <a:effectLst/>
                <a:latin typeface="Arial"/>
                <a:ea typeface="Arial"/>
                <a:cs typeface="Arial"/>
                <a:sym typeface="Arial"/>
              </a:rPr>
              <a:t> </a:t>
            </a:r>
            <a:r>
              <a:rPr lang="hu-HU" sz="1100" b="0" i="0" u="none" strike="noStrike" kern="1200" cap="none" dirty="0" err="1">
                <a:solidFill>
                  <a:schemeClr val="tx1"/>
                </a:solidFill>
                <a:effectLst/>
                <a:latin typeface="Arial"/>
                <a:ea typeface="Arial"/>
                <a:cs typeface="Arial"/>
                <a:sym typeface="Arial"/>
              </a:rPr>
              <a:t>the</a:t>
            </a:r>
            <a:r>
              <a:rPr lang="hu-HU" sz="1100" b="0" i="0" u="none" strike="noStrike" kern="1200" cap="none" dirty="0">
                <a:solidFill>
                  <a:schemeClr val="tx1"/>
                </a:solidFill>
                <a:effectLst/>
                <a:latin typeface="Arial"/>
                <a:ea typeface="Arial"/>
                <a:cs typeface="Arial"/>
                <a:sym typeface="Arial"/>
              </a:rPr>
              <a:t> </a:t>
            </a:r>
            <a:r>
              <a:rPr lang="hu-HU" sz="1100" b="0" i="0" u="none" strike="noStrike" kern="1200" cap="none" dirty="0" err="1">
                <a:solidFill>
                  <a:schemeClr val="tx1"/>
                </a:solidFill>
                <a:effectLst/>
                <a:latin typeface="Arial"/>
                <a:ea typeface="Arial"/>
                <a:cs typeface="Arial"/>
                <a:sym typeface="Arial"/>
              </a:rPr>
              <a:t>crossbow</a:t>
            </a:r>
            <a:endParaRPr lang="hu-HU" sz="1100" b="0" i="0" u="none" strike="noStrike" kern="1200" cap="none" dirty="0">
              <a:solidFill>
                <a:schemeClr val="tx1"/>
              </a:solidFill>
              <a:effectLst/>
              <a:latin typeface="Arial"/>
              <a:ea typeface="Arial"/>
              <a:cs typeface="Arial"/>
              <a:sym typeface="Arial"/>
            </a:endParaRPr>
          </a:p>
          <a:p>
            <a:pPr marL="158750" indent="0" rtl="0">
              <a:buNone/>
            </a:pPr>
            <a:r>
              <a:rPr lang="en-US" sz="1100" b="0" i="0" u="none" strike="noStrike" kern="1200" cap="none" dirty="0">
                <a:solidFill>
                  <a:schemeClr val="tx1"/>
                </a:solidFill>
                <a:effectLst/>
                <a:latin typeface="Arial"/>
                <a:ea typeface="Arial"/>
                <a:cs typeface="Arial"/>
                <a:sym typeface="Arial"/>
              </a:rPr>
              <a:t>Advantages:</a:t>
            </a:r>
            <a:endParaRPr lang="en-US" b="0" dirty="0">
              <a:effectLst/>
            </a:endParaRPr>
          </a:p>
          <a:p>
            <a:pPr marL="158750" indent="0" rtl="0" fontAlgn="base">
              <a:buNone/>
            </a:pPr>
            <a:r>
              <a:rPr lang="en-US" sz="1100" b="0" i="0" u="none" strike="noStrike" kern="1200" cap="none" dirty="0">
                <a:solidFill>
                  <a:schemeClr val="tx1"/>
                </a:solidFill>
                <a:effectLst/>
                <a:latin typeface="Arial"/>
                <a:ea typeface="Arial"/>
                <a:cs typeface="Arial"/>
                <a:sym typeface="Arial"/>
              </a:rPr>
              <a:t>Long cycle life.</a:t>
            </a:r>
          </a:p>
          <a:p>
            <a:pPr marL="158750" indent="0" rtl="0" fontAlgn="base">
              <a:buNone/>
            </a:pPr>
            <a:r>
              <a:rPr lang="en-US" sz="1100" b="0" i="0" u="none" strike="noStrike" kern="1200" cap="none" dirty="0">
                <a:solidFill>
                  <a:schemeClr val="tx1"/>
                </a:solidFill>
                <a:effectLst/>
                <a:latin typeface="Arial"/>
                <a:ea typeface="Arial"/>
                <a:cs typeface="Arial"/>
                <a:sym typeface="Arial"/>
              </a:rPr>
              <a:t>- Small size.</a:t>
            </a:r>
          </a:p>
          <a:p>
            <a:pPr marL="158750" indent="0" rtl="0" fontAlgn="base">
              <a:buNone/>
            </a:pPr>
            <a:r>
              <a:rPr lang="en-US" sz="1100" b="0" i="0" u="none" strike="noStrike" kern="1200" cap="none" dirty="0">
                <a:solidFill>
                  <a:schemeClr val="tx1"/>
                </a:solidFill>
                <a:effectLst/>
                <a:latin typeface="Arial"/>
                <a:ea typeface="Arial"/>
                <a:cs typeface="Arial"/>
                <a:sym typeface="Arial"/>
              </a:rPr>
              <a:t>- Environmentally friendly.</a:t>
            </a:r>
          </a:p>
          <a:p>
            <a:pPr marL="158750" indent="0" rtl="0" fontAlgn="base">
              <a:buNone/>
            </a:pPr>
            <a:r>
              <a:rPr lang="en-US" sz="1100" b="0" i="0" u="none" strike="noStrike" kern="1200" cap="none" dirty="0">
                <a:solidFill>
                  <a:schemeClr val="tx1"/>
                </a:solidFill>
                <a:effectLst/>
                <a:latin typeface="Arial"/>
                <a:ea typeface="Arial"/>
                <a:cs typeface="Arial"/>
                <a:sym typeface="Arial"/>
              </a:rPr>
              <a:t>– Low maintenance</a:t>
            </a:r>
          </a:p>
          <a:p>
            <a:pPr marL="158750" indent="0" rtl="0">
              <a:buNone/>
            </a:pPr>
            <a:r>
              <a:rPr lang="en-US" sz="1100" b="0" i="0" u="none" strike="noStrike" kern="1200" cap="none" dirty="0">
                <a:solidFill>
                  <a:schemeClr val="tx1"/>
                </a:solidFill>
                <a:effectLst/>
                <a:latin typeface="Arial"/>
                <a:ea typeface="Arial"/>
                <a:cs typeface="Arial"/>
                <a:sym typeface="Arial"/>
              </a:rPr>
              <a:t>Disadvantages:</a:t>
            </a:r>
            <a:endParaRPr lang="en-US" b="0" dirty="0">
              <a:effectLst/>
            </a:endParaRPr>
          </a:p>
          <a:p>
            <a:pPr marL="158750" indent="0" rtl="0" fontAlgn="base">
              <a:buNone/>
            </a:pPr>
            <a:r>
              <a:rPr lang="en-US" sz="1100" b="0" i="0" u="none" strike="noStrike" kern="1200" cap="none" dirty="0">
                <a:solidFill>
                  <a:schemeClr val="tx1"/>
                </a:solidFill>
                <a:effectLst/>
                <a:latin typeface="Arial"/>
                <a:ea typeface="Arial"/>
                <a:cs typeface="Arial"/>
                <a:sym typeface="Arial"/>
              </a:rPr>
              <a:t>Higher performances are still under development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9990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7837852887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7837852887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hu-HU" sz="1100" b="0" i="0" u="none" strike="noStrike" kern="1200" cap="none" dirty="0" err="1">
                <a:solidFill>
                  <a:schemeClr val="tx1"/>
                </a:solidFill>
                <a:effectLst/>
                <a:latin typeface="Arial"/>
                <a:ea typeface="Arial"/>
                <a:cs typeface="Arial"/>
                <a:sym typeface="Arial"/>
              </a:rPr>
              <a:t>Like</a:t>
            </a:r>
            <a:r>
              <a:rPr lang="hu-HU" sz="1100" b="0" i="0" u="none" strike="noStrike" kern="1200" cap="none" baseline="0" dirty="0">
                <a:solidFill>
                  <a:schemeClr val="tx1"/>
                </a:solidFill>
                <a:effectLst/>
                <a:latin typeface="Arial"/>
                <a:ea typeface="Arial"/>
                <a:cs typeface="Arial"/>
                <a:sym typeface="Arial"/>
              </a:rPr>
              <a:t> </a:t>
            </a:r>
            <a:r>
              <a:rPr lang="hu-HU" sz="1100" b="0" i="0" u="none" strike="noStrike" kern="1200" cap="none" baseline="0" dirty="0" err="1">
                <a:solidFill>
                  <a:schemeClr val="tx1"/>
                </a:solidFill>
                <a:effectLst/>
                <a:latin typeface="Arial"/>
                <a:ea typeface="Arial"/>
                <a:cs typeface="Arial"/>
                <a:sym typeface="Arial"/>
              </a:rPr>
              <a:t>pumped</a:t>
            </a:r>
            <a:r>
              <a:rPr lang="hu-HU" sz="1100" b="0" i="0" u="none" strike="noStrike" kern="1200" cap="none" baseline="0" dirty="0">
                <a:solidFill>
                  <a:schemeClr val="tx1"/>
                </a:solidFill>
                <a:effectLst/>
                <a:latin typeface="Arial"/>
                <a:ea typeface="Arial"/>
                <a:cs typeface="Arial"/>
                <a:sym typeface="Arial"/>
              </a:rPr>
              <a:t> </a:t>
            </a:r>
            <a:r>
              <a:rPr lang="hu-HU" sz="1100" b="0" i="0" u="none" strike="noStrike" kern="1200" cap="none" baseline="0" dirty="0" err="1">
                <a:solidFill>
                  <a:schemeClr val="tx1"/>
                </a:solidFill>
                <a:effectLst/>
                <a:latin typeface="Arial"/>
                <a:ea typeface="Arial"/>
                <a:cs typeface="Arial"/>
                <a:sym typeface="Arial"/>
              </a:rPr>
              <a:t>hydro</a:t>
            </a:r>
            <a:endParaRPr lang="hu-HU" sz="1100" b="0" i="0" u="none" strike="noStrike" kern="1200" cap="none" dirty="0">
              <a:solidFill>
                <a:schemeClr val="tx1"/>
              </a:solidFill>
              <a:effectLst/>
              <a:latin typeface="Arial"/>
              <a:ea typeface="Arial"/>
              <a:cs typeface="Arial"/>
              <a:sym typeface="Arial"/>
            </a:endParaRPr>
          </a:p>
          <a:p>
            <a:pPr marL="158750" indent="0" rtl="0">
              <a:buNone/>
            </a:pPr>
            <a:r>
              <a:rPr lang="hu-HU" sz="1100" b="0" i="0" u="none" strike="noStrike" kern="1200" cap="none" dirty="0">
                <a:solidFill>
                  <a:schemeClr val="tx1"/>
                </a:solidFill>
                <a:effectLst/>
                <a:latin typeface="Arial"/>
                <a:ea typeface="Arial"/>
                <a:cs typeface="Arial"/>
                <a:sym typeface="Arial"/>
              </a:rPr>
              <a:t>E</a:t>
            </a:r>
            <a:r>
              <a:rPr lang="en-US" sz="1100" b="0" i="0" u="none" strike="noStrike" kern="1200" cap="none" dirty="0" err="1">
                <a:solidFill>
                  <a:schemeClr val="tx1"/>
                </a:solidFill>
                <a:effectLst/>
                <a:latin typeface="Arial"/>
                <a:ea typeface="Arial"/>
                <a:cs typeface="Arial"/>
                <a:sym typeface="Arial"/>
              </a:rPr>
              <a:t>xtra</a:t>
            </a:r>
            <a:r>
              <a:rPr lang="en-US" sz="1100" b="0" i="0" u="none" strike="noStrike" kern="1200" cap="none" dirty="0">
                <a:solidFill>
                  <a:schemeClr val="tx1"/>
                </a:solidFill>
                <a:effectLst/>
                <a:latin typeface="Arial"/>
                <a:ea typeface="Arial"/>
                <a:cs typeface="Arial"/>
                <a:sym typeface="Arial"/>
              </a:rPr>
              <a:t> off-peak energy or produced from renewable energy using electricity, this storage technology pumps water into a higher (mountain top) storage.</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Advantages:</a:t>
            </a:r>
            <a:endParaRPr lang="en-US" b="0" dirty="0">
              <a:effectLst/>
            </a:endParaRPr>
          </a:p>
          <a:p>
            <a:pPr marL="158750" indent="0" rtl="0" fontAlgn="base">
              <a:buNone/>
            </a:pPr>
            <a:r>
              <a:rPr lang="en-US" sz="1100" b="0" i="0" u="none" strike="noStrike" kern="1200" cap="none" dirty="0">
                <a:solidFill>
                  <a:schemeClr val="tx1"/>
                </a:solidFill>
                <a:effectLst/>
                <a:latin typeface="Arial"/>
                <a:ea typeface="Arial"/>
                <a:cs typeface="Arial"/>
                <a:sym typeface="Arial"/>
              </a:rPr>
              <a:t>Widely used, mature, and fully developed energy storage technology.</a:t>
            </a:r>
          </a:p>
          <a:p>
            <a:pPr marL="158750" indent="0" rtl="0" fontAlgn="base">
              <a:buNone/>
            </a:pPr>
            <a:r>
              <a:rPr lang="en-US" sz="1100" b="0" i="0" u="none" strike="noStrike" kern="1200" cap="none" dirty="0">
                <a:solidFill>
                  <a:schemeClr val="tx1"/>
                </a:solidFill>
                <a:effectLst/>
                <a:latin typeface="Arial"/>
                <a:ea typeface="Arial"/>
                <a:cs typeface="Arial"/>
                <a:sym typeface="Arial"/>
              </a:rPr>
              <a:t>Storage time is not limited</a:t>
            </a:r>
          </a:p>
          <a:p>
            <a:pPr marL="158750" indent="0" rtl="0">
              <a:buNone/>
            </a:pPr>
            <a:r>
              <a:rPr lang="en-US" sz="1100" b="0" i="0" u="none" strike="noStrike" kern="1200" cap="none" dirty="0">
                <a:solidFill>
                  <a:schemeClr val="tx1"/>
                </a:solidFill>
                <a:effectLst/>
                <a:latin typeface="Arial"/>
                <a:ea typeface="Arial"/>
                <a:cs typeface="Arial"/>
                <a:sym typeface="Arial"/>
              </a:rPr>
              <a:t>Disadvantages:</a:t>
            </a:r>
            <a:endParaRPr lang="en-US" b="0" dirty="0">
              <a:effectLst/>
            </a:endParaRPr>
          </a:p>
          <a:p>
            <a:pPr marL="158750" indent="0" rtl="0" fontAlgn="base">
              <a:buNone/>
            </a:pPr>
            <a:r>
              <a:rPr lang="en-US" sz="1100" b="0" i="0" u="none" strike="noStrike" kern="1200" cap="none" dirty="0">
                <a:solidFill>
                  <a:schemeClr val="tx1"/>
                </a:solidFill>
                <a:effectLst/>
                <a:latin typeface="Arial"/>
                <a:ea typeface="Arial"/>
                <a:cs typeface="Arial"/>
                <a:sym typeface="Arial"/>
              </a:rPr>
              <a:t>Environmental impacts are significant.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8945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2e8523f1f1_0_1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12e8523f1f1_0_1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0" i="0" u="none" strike="noStrike" kern="1200" cap="none" dirty="0">
                <a:solidFill>
                  <a:schemeClr val="tx1"/>
                </a:solidFill>
                <a:effectLst/>
                <a:latin typeface="Arial"/>
                <a:ea typeface="Arial"/>
                <a:cs typeface="Arial"/>
                <a:sym typeface="Arial"/>
              </a:rPr>
              <a:t>This storage technology compresses air</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into an underground storage or spout system. Energy is compressed air</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stored in its potential energy.</a:t>
            </a:r>
            <a:endParaRPr lang="en-US" b="0" dirty="0">
              <a:effectLst/>
            </a:endParaRPr>
          </a:p>
          <a:p>
            <a:pPr marL="158750" indent="0" rtl="0">
              <a:buNone/>
            </a:pPr>
            <a:r>
              <a:rPr lang="en-US" sz="1100" b="0" i="0" u="none" strike="noStrike" kern="1200" cap="none" dirty="0">
                <a:solidFill>
                  <a:schemeClr val="tx1"/>
                </a:solidFill>
                <a:effectLst/>
                <a:latin typeface="Arial"/>
                <a:ea typeface="Arial"/>
                <a:cs typeface="Arial"/>
                <a:sym typeface="Arial"/>
              </a:rPr>
              <a:t>Advantages:</a:t>
            </a:r>
            <a:endParaRPr lang="en-US" b="0" dirty="0">
              <a:effectLst/>
            </a:endParaRPr>
          </a:p>
          <a:p>
            <a:pPr marL="158750" indent="0" rtl="0" fontAlgn="base">
              <a:buNone/>
            </a:pPr>
            <a:r>
              <a:rPr lang="en-US" sz="1100" b="0" i="0" u="none" strike="noStrike" kern="1200" cap="none" dirty="0">
                <a:solidFill>
                  <a:schemeClr val="tx1"/>
                </a:solidFill>
                <a:effectLst/>
                <a:latin typeface="Arial"/>
                <a:ea typeface="Arial"/>
                <a:cs typeface="Arial"/>
                <a:sym typeface="Arial"/>
              </a:rPr>
              <a:t>Used, mature technology</a:t>
            </a:r>
          </a:p>
          <a:p>
            <a:pPr marL="158750" indent="0" rtl="0" fontAlgn="base">
              <a:buNone/>
            </a:pPr>
            <a:r>
              <a:rPr lang="en-US" sz="1100" b="0" i="0" u="none" strike="noStrike" kern="1200" cap="none" dirty="0">
                <a:solidFill>
                  <a:schemeClr val="tx1"/>
                </a:solidFill>
                <a:effectLst/>
                <a:latin typeface="Arial"/>
                <a:ea typeface="Arial"/>
                <a:cs typeface="Arial"/>
                <a:sym typeface="Arial"/>
              </a:rPr>
              <a:t>Wide performance and energy spectrum. Storage time is not limited</a:t>
            </a:r>
          </a:p>
          <a:p>
            <a:pPr marL="158750" indent="0" rtl="0">
              <a:buNone/>
            </a:pPr>
            <a:r>
              <a:rPr lang="en-US" sz="1100" b="0" i="0" u="none" strike="noStrike" kern="1200" cap="none" dirty="0">
                <a:solidFill>
                  <a:schemeClr val="tx1"/>
                </a:solidFill>
                <a:effectLst/>
                <a:latin typeface="Arial"/>
                <a:ea typeface="Arial"/>
                <a:cs typeface="Arial"/>
                <a:sym typeface="Arial"/>
              </a:rPr>
              <a:t>Disadvantages:</a:t>
            </a:r>
            <a:endParaRPr lang="en-US" b="0" dirty="0">
              <a:effectLst/>
            </a:endParaRPr>
          </a:p>
          <a:p>
            <a:pPr marL="158750" indent="0" rtl="0" fontAlgn="base">
              <a:buNone/>
            </a:pPr>
            <a:r>
              <a:rPr lang="en-US" sz="1100" b="0" i="0" u="none" strike="noStrike" kern="1200" cap="none" dirty="0">
                <a:solidFill>
                  <a:schemeClr val="tx1"/>
                </a:solidFill>
                <a:effectLst/>
                <a:latin typeface="Arial"/>
                <a:ea typeface="Arial"/>
                <a:cs typeface="Arial"/>
                <a:sym typeface="Arial"/>
              </a:rPr>
              <a:t>High capital requirement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0542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8800" y="3478175"/>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7900" y="3498355"/>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05400" y="0"/>
            <a:ext cx="7157579"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23900" y="542925"/>
            <a:ext cx="5332200" cy="14358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723900" y="1978725"/>
            <a:ext cx="2526900" cy="627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03"/>
        <p:cNvGrpSpPr/>
        <p:nvPr/>
      </p:nvGrpSpPr>
      <p:grpSpPr>
        <a:xfrm>
          <a:off x="0" y="0"/>
          <a:ext cx="0" cy="0"/>
          <a:chOff x="0" y="0"/>
          <a:chExt cx="0" cy="0"/>
        </a:xfrm>
      </p:grpSpPr>
      <p:sp>
        <p:nvSpPr>
          <p:cNvPr id="204" name="Google Shape;204;p30"/>
          <p:cNvSpPr txBox="1">
            <a:spLocks noGrp="1"/>
          </p:cNvSpPr>
          <p:nvPr>
            <p:ph type="subTitle" idx="1"/>
          </p:nvPr>
        </p:nvSpPr>
        <p:spPr>
          <a:xfrm>
            <a:off x="7239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05" name="Google Shape;205;p30"/>
          <p:cNvSpPr txBox="1">
            <a:spLocks noGrp="1"/>
          </p:cNvSpPr>
          <p:nvPr>
            <p:ph type="subTitle" idx="2"/>
          </p:nvPr>
        </p:nvSpPr>
        <p:spPr>
          <a:xfrm>
            <a:off x="7239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06" name="Google Shape;206;p30"/>
          <p:cNvSpPr txBox="1">
            <a:spLocks noGrp="1"/>
          </p:cNvSpPr>
          <p:nvPr>
            <p:ph type="subTitle" idx="3"/>
          </p:nvPr>
        </p:nvSpPr>
        <p:spPr>
          <a:xfrm>
            <a:off x="342915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07" name="Google Shape;207;p30"/>
          <p:cNvSpPr txBox="1">
            <a:spLocks noGrp="1"/>
          </p:cNvSpPr>
          <p:nvPr>
            <p:ph type="subTitle" idx="4"/>
          </p:nvPr>
        </p:nvSpPr>
        <p:spPr>
          <a:xfrm>
            <a:off x="342915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08" name="Google Shape;208;p30"/>
          <p:cNvSpPr txBox="1">
            <a:spLocks noGrp="1"/>
          </p:cNvSpPr>
          <p:nvPr>
            <p:ph type="subTitle" idx="5"/>
          </p:nvPr>
        </p:nvSpPr>
        <p:spPr>
          <a:xfrm>
            <a:off x="61344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09" name="Google Shape;209;p30"/>
          <p:cNvSpPr txBox="1">
            <a:spLocks noGrp="1"/>
          </p:cNvSpPr>
          <p:nvPr>
            <p:ph type="subTitle" idx="6"/>
          </p:nvPr>
        </p:nvSpPr>
        <p:spPr>
          <a:xfrm>
            <a:off x="61344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10" name="Google Shape;210;p30"/>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30"/>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0"/>
          <p:cNvSpPr/>
          <p:nvPr/>
        </p:nvSpPr>
        <p:spPr>
          <a:xfrm>
            <a:off x="-38800" y="3478175"/>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CUSTOM_4_1">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35"/>
          <p:cNvSpPr txBox="1">
            <a:spLocks noGrp="1"/>
          </p:cNvSpPr>
          <p:nvPr>
            <p:ph type="subTitle" idx="1"/>
          </p:nvPr>
        </p:nvSpPr>
        <p:spPr>
          <a:xfrm>
            <a:off x="1762200" y="14659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1" name="Google Shape;261;p35"/>
          <p:cNvSpPr txBox="1">
            <a:spLocks noGrp="1"/>
          </p:cNvSpPr>
          <p:nvPr>
            <p:ph type="subTitle" idx="2"/>
          </p:nvPr>
        </p:nvSpPr>
        <p:spPr>
          <a:xfrm>
            <a:off x="1762200" y="17560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2" name="Google Shape;262;p35"/>
          <p:cNvSpPr txBox="1">
            <a:spLocks noGrp="1"/>
          </p:cNvSpPr>
          <p:nvPr>
            <p:ph type="subTitle" idx="3"/>
          </p:nvPr>
        </p:nvSpPr>
        <p:spPr>
          <a:xfrm>
            <a:off x="4414363" y="14659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3" name="Google Shape;263;p35"/>
          <p:cNvSpPr txBox="1">
            <a:spLocks noGrp="1"/>
          </p:cNvSpPr>
          <p:nvPr>
            <p:ph type="subTitle" idx="4"/>
          </p:nvPr>
        </p:nvSpPr>
        <p:spPr>
          <a:xfrm>
            <a:off x="4414363" y="17560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4" name="Google Shape;264;p35"/>
          <p:cNvSpPr txBox="1">
            <a:spLocks noGrp="1"/>
          </p:cNvSpPr>
          <p:nvPr>
            <p:ph type="subTitle" idx="5"/>
          </p:nvPr>
        </p:nvSpPr>
        <p:spPr>
          <a:xfrm>
            <a:off x="7066550" y="14659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5" name="Google Shape;265;p35"/>
          <p:cNvSpPr txBox="1">
            <a:spLocks noGrp="1"/>
          </p:cNvSpPr>
          <p:nvPr>
            <p:ph type="subTitle" idx="6"/>
          </p:nvPr>
        </p:nvSpPr>
        <p:spPr>
          <a:xfrm>
            <a:off x="7066525" y="17560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6" name="Google Shape;266;p35"/>
          <p:cNvSpPr txBox="1">
            <a:spLocks noGrp="1"/>
          </p:cNvSpPr>
          <p:nvPr>
            <p:ph type="subTitle" idx="7"/>
          </p:nvPr>
        </p:nvSpPr>
        <p:spPr>
          <a:xfrm>
            <a:off x="3087450" y="29496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7" name="Google Shape;267;p35"/>
          <p:cNvSpPr txBox="1">
            <a:spLocks noGrp="1"/>
          </p:cNvSpPr>
          <p:nvPr>
            <p:ph type="subTitle" idx="8"/>
          </p:nvPr>
        </p:nvSpPr>
        <p:spPr>
          <a:xfrm>
            <a:off x="3087450" y="32397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68" name="Google Shape;268;p35"/>
          <p:cNvSpPr txBox="1">
            <a:spLocks noGrp="1"/>
          </p:cNvSpPr>
          <p:nvPr>
            <p:ph type="subTitle" idx="9"/>
          </p:nvPr>
        </p:nvSpPr>
        <p:spPr>
          <a:xfrm>
            <a:off x="5739750" y="2949650"/>
            <a:ext cx="1355100" cy="2901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9" name="Google Shape;269;p35"/>
          <p:cNvSpPr txBox="1">
            <a:spLocks noGrp="1"/>
          </p:cNvSpPr>
          <p:nvPr>
            <p:ph type="subTitle" idx="13"/>
          </p:nvPr>
        </p:nvSpPr>
        <p:spPr>
          <a:xfrm>
            <a:off x="5739750" y="3239750"/>
            <a:ext cx="1355100" cy="81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270" name="Google Shape;270;p35"/>
          <p:cNvSpPr/>
          <p:nvPr/>
        </p:nvSpPr>
        <p:spPr>
          <a:xfrm>
            <a:off x="6050183" y="2628899"/>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6230078" y="3155185"/>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flipH="1">
            <a:off x="-2560195" y="2628900"/>
            <a:ext cx="5668623"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flipH="1">
            <a:off x="-4107186" y="3155186"/>
            <a:ext cx="7035366"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284"/>
        <p:cNvGrpSpPr/>
        <p:nvPr/>
      </p:nvGrpSpPr>
      <p:grpSpPr>
        <a:xfrm>
          <a:off x="0" y="0"/>
          <a:ext cx="0" cy="0"/>
          <a:chOff x="0" y="0"/>
          <a:chExt cx="0" cy="0"/>
        </a:xfrm>
      </p:grpSpPr>
      <p:sp>
        <p:nvSpPr>
          <p:cNvPr id="285" name="Google Shape;285;p38"/>
          <p:cNvSpPr/>
          <p:nvPr/>
        </p:nvSpPr>
        <p:spPr>
          <a:xfrm rot="10800000" flipH="1">
            <a:off x="4457700" y="-1337313"/>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8"/>
          <p:cNvSpPr txBox="1">
            <a:spLocks noGrp="1"/>
          </p:cNvSpPr>
          <p:nvPr>
            <p:ph type="title" hasCustomPrompt="1"/>
          </p:nvPr>
        </p:nvSpPr>
        <p:spPr>
          <a:xfrm>
            <a:off x="5403850" y="1391550"/>
            <a:ext cx="2379600" cy="53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7" name="Google Shape;287;p38"/>
          <p:cNvSpPr txBox="1">
            <a:spLocks noGrp="1"/>
          </p:cNvSpPr>
          <p:nvPr>
            <p:ph type="title" idx="2"/>
          </p:nvPr>
        </p:nvSpPr>
        <p:spPr>
          <a:xfrm>
            <a:off x="5403850" y="1930650"/>
            <a:ext cx="2379600" cy="1259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4000"/>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288" name="Google Shape;288;p38"/>
          <p:cNvSpPr txBox="1">
            <a:spLocks noGrp="1"/>
          </p:cNvSpPr>
          <p:nvPr>
            <p:ph type="subTitle" idx="1"/>
          </p:nvPr>
        </p:nvSpPr>
        <p:spPr>
          <a:xfrm>
            <a:off x="5403850" y="3190350"/>
            <a:ext cx="2379600" cy="582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9" name="Google Shape;289;p38"/>
          <p:cNvSpPr/>
          <p:nvPr/>
        </p:nvSpPr>
        <p:spPr>
          <a:xfrm rot="10800000" flipH="1">
            <a:off x="5527334" y="7353"/>
            <a:ext cx="3616583" cy="1431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290"/>
        <p:cNvGrpSpPr/>
        <p:nvPr/>
      </p:nvGrpSpPr>
      <p:grpSpPr>
        <a:xfrm>
          <a:off x="0" y="0"/>
          <a:ext cx="0" cy="0"/>
          <a:chOff x="0" y="0"/>
          <a:chExt cx="0" cy="0"/>
        </a:xfrm>
      </p:grpSpPr>
      <p:sp>
        <p:nvSpPr>
          <p:cNvPr id="291" name="Google Shape;291;p39"/>
          <p:cNvSpPr/>
          <p:nvPr/>
        </p:nvSpPr>
        <p:spPr>
          <a:xfrm>
            <a:off x="0" y="3878427"/>
            <a:ext cx="9143867"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9"/>
          <p:cNvSpPr/>
          <p:nvPr/>
        </p:nvSpPr>
        <p:spPr>
          <a:xfrm>
            <a:off x="0" y="3898614"/>
            <a:ext cx="9143750"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9"/>
          <p:cNvSpPr/>
          <p:nvPr/>
        </p:nvSpPr>
        <p:spPr>
          <a:xfrm rot="10800000">
            <a:off x="133" y="-447497"/>
            <a:ext cx="9143867"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p:nvPr/>
        </p:nvSpPr>
        <p:spPr>
          <a:xfrm rot="10800000">
            <a:off x="133" y="-467654"/>
            <a:ext cx="9143750"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9"/>
          <p:cNvSpPr txBox="1">
            <a:spLocks noGrp="1"/>
          </p:cNvSpPr>
          <p:nvPr>
            <p:ph type="title" hasCustomPrompt="1"/>
          </p:nvPr>
        </p:nvSpPr>
        <p:spPr>
          <a:xfrm>
            <a:off x="1855500" y="1785600"/>
            <a:ext cx="5433000" cy="53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6" name="Google Shape;296;p39"/>
          <p:cNvSpPr txBox="1">
            <a:spLocks noGrp="1"/>
          </p:cNvSpPr>
          <p:nvPr>
            <p:ph type="title" idx="2"/>
          </p:nvPr>
        </p:nvSpPr>
        <p:spPr>
          <a:xfrm>
            <a:off x="1855500" y="2324700"/>
            <a:ext cx="5433000" cy="641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4000"/>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297" name="Google Shape;297;p39"/>
          <p:cNvSpPr txBox="1">
            <a:spLocks noGrp="1"/>
          </p:cNvSpPr>
          <p:nvPr>
            <p:ph type="subTitle" idx="1"/>
          </p:nvPr>
        </p:nvSpPr>
        <p:spPr>
          <a:xfrm>
            <a:off x="1855500" y="2965800"/>
            <a:ext cx="5433000" cy="39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1">
  <p:cSld name="CUSTOM_14">
    <p:spTree>
      <p:nvGrpSpPr>
        <p:cNvPr id="1" name="Shape 313"/>
        <p:cNvGrpSpPr/>
        <p:nvPr/>
      </p:nvGrpSpPr>
      <p:grpSpPr>
        <a:xfrm>
          <a:off x="0" y="0"/>
          <a:ext cx="0" cy="0"/>
          <a:chOff x="0" y="0"/>
          <a:chExt cx="0" cy="0"/>
        </a:xfrm>
      </p:grpSpPr>
      <p:sp>
        <p:nvSpPr>
          <p:cNvPr id="314" name="Google Shape;314;p44"/>
          <p:cNvSpPr txBox="1">
            <a:spLocks noGrp="1"/>
          </p:cNvSpPr>
          <p:nvPr>
            <p:ph type="title" hasCustomPrompt="1"/>
          </p:nvPr>
        </p:nvSpPr>
        <p:spPr>
          <a:xfrm>
            <a:off x="4784425" y="1602313"/>
            <a:ext cx="3637200" cy="146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4800"/>
              <a:buNone/>
              <a:defRPr sz="85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315" name="Google Shape;315;p44"/>
          <p:cNvSpPr txBox="1">
            <a:spLocks noGrp="1"/>
          </p:cNvSpPr>
          <p:nvPr>
            <p:ph type="title" idx="2"/>
          </p:nvPr>
        </p:nvSpPr>
        <p:spPr>
          <a:xfrm>
            <a:off x="4784425" y="3065238"/>
            <a:ext cx="3637200" cy="39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b="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6" name="Google Shape;316;p44"/>
          <p:cNvSpPr/>
          <p:nvPr/>
        </p:nvSpPr>
        <p:spPr>
          <a:xfrm rot="10800000" flipH="1">
            <a:off x="4755100" y="-2"/>
            <a:ext cx="4388898" cy="1736552"/>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4"/>
          <p:cNvSpPr/>
          <p:nvPr/>
        </p:nvSpPr>
        <p:spPr>
          <a:xfrm rot="10800000" flipH="1">
            <a:off x="5992078" y="-137252"/>
            <a:ext cx="3420831" cy="1353514"/>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331"/>
        <p:cNvGrpSpPr/>
        <p:nvPr/>
      </p:nvGrpSpPr>
      <p:grpSpPr>
        <a:xfrm>
          <a:off x="0" y="0"/>
          <a:ext cx="0" cy="0"/>
          <a:chOff x="0" y="0"/>
          <a:chExt cx="0" cy="0"/>
        </a:xfrm>
      </p:grpSpPr>
      <p:sp>
        <p:nvSpPr>
          <p:cNvPr id="332" name="Google Shape;332;p47"/>
          <p:cNvSpPr/>
          <p:nvPr/>
        </p:nvSpPr>
        <p:spPr>
          <a:xfrm rot="-5400000" flipH="1">
            <a:off x="4452427" y="689474"/>
            <a:ext cx="5381057" cy="4002110"/>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rot="10800000">
            <a:off x="-895352" y="-251563"/>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7_1">
    <p:bg>
      <p:bgPr>
        <a:solidFill>
          <a:schemeClr val="accent2"/>
        </a:solidFill>
        <a:effectLst/>
      </p:bgPr>
    </p:bg>
    <p:spTree>
      <p:nvGrpSpPr>
        <p:cNvPr id="1" name="Shape 334"/>
        <p:cNvGrpSpPr/>
        <p:nvPr/>
      </p:nvGrpSpPr>
      <p:grpSpPr>
        <a:xfrm>
          <a:off x="0" y="0"/>
          <a:ext cx="0" cy="0"/>
          <a:chOff x="0" y="0"/>
          <a:chExt cx="0" cy="0"/>
        </a:xfrm>
      </p:grpSpPr>
      <p:sp>
        <p:nvSpPr>
          <p:cNvPr id="335" name="Google Shape;335;p48"/>
          <p:cNvSpPr/>
          <p:nvPr/>
        </p:nvSpPr>
        <p:spPr>
          <a:xfrm rot="10800000" flipH="1">
            <a:off x="0" y="72"/>
            <a:ext cx="6900329" cy="5132054"/>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8"/>
          <p:cNvSpPr/>
          <p:nvPr/>
        </p:nvSpPr>
        <p:spPr>
          <a:xfrm flipH="1">
            <a:off x="2228210" y="-25"/>
            <a:ext cx="6915789" cy="5143552"/>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7_1_1">
    <p:bg>
      <p:bgPr>
        <a:solidFill>
          <a:schemeClr val="accent3"/>
        </a:solidFill>
        <a:effectLst/>
      </p:bgPr>
    </p:bg>
    <p:spTree>
      <p:nvGrpSpPr>
        <p:cNvPr id="1" name="Shape 337"/>
        <p:cNvGrpSpPr/>
        <p:nvPr/>
      </p:nvGrpSpPr>
      <p:grpSpPr>
        <a:xfrm>
          <a:off x="0" y="0"/>
          <a:ext cx="0" cy="0"/>
          <a:chOff x="0" y="0"/>
          <a:chExt cx="0" cy="0"/>
        </a:xfrm>
      </p:grpSpPr>
      <p:sp>
        <p:nvSpPr>
          <p:cNvPr id="338" name="Google Shape;338;p49"/>
          <p:cNvSpPr/>
          <p:nvPr/>
        </p:nvSpPr>
        <p:spPr>
          <a:xfrm rot="10800000" flipH="1">
            <a:off x="5411355" y="-8077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9"/>
          <p:cNvSpPr/>
          <p:nvPr/>
        </p:nvSpPr>
        <p:spPr>
          <a:xfrm flipH="1">
            <a:off x="-253" y="0"/>
            <a:ext cx="7158394" cy="514347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31"/>
          <p:cNvSpPr txBox="1">
            <a:spLocks noGrp="1"/>
          </p:cNvSpPr>
          <p:nvPr>
            <p:ph type="title" hasCustomPrompt="1"/>
          </p:nvPr>
        </p:nvSpPr>
        <p:spPr>
          <a:xfrm>
            <a:off x="720000" y="1919700"/>
            <a:ext cx="2244000" cy="9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72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215" name="Google Shape;215;p31"/>
          <p:cNvSpPr txBox="1">
            <a:spLocks noGrp="1"/>
          </p:cNvSpPr>
          <p:nvPr>
            <p:ph type="subTitle" idx="1"/>
          </p:nvPr>
        </p:nvSpPr>
        <p:spPr>
          <a:xfrm>
            <a:off x="721520" y="2937600"/>
            <a:ext cx="2244000" cy="45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6" name="Google Shape;216;p31"/>
          <p:cNvSpPr txBox="1">
            <a:spLocks noGrp="1"/>
          </p:cNvSpPr>
          <p:nvPr>
            <p:ph type="title" idx="2" hasCustomPrompt="1"/>
          </p:nvPr>
        </p:nvSpPr>
        <p:spPr>
          <a:xfrm>
            <a:off x="3450000" y="1919700"/>
            <a:ext cx="2242500" cy="9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72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217" name="Google Shape;217;p31"/>
          <p:cNvSpPr txBox="1">
            <a:spLocks noGrp="1"/>
          </p:cNvSpPr>
          <p:nvPr>
            <p:ph type="subTitle" idx="3"/>
          </p:nvPr>
        </p:nvSpPr>
        <p:spPr>
          <a:xfrm>
            <a:off x="3451519" y="2937600"/>
            <a:ext cx="2242500" cy="45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18" name="Google Shape;218;p31"/>
          <p:cNvSpPr txBox="1">
            <a:spLocks noGrp="1"/>
          </p:cNvSpPr>
          <p:nvPr>
            <p:ph type="title" idx="4" hasCustomPrompt="1"/>
          </p:nvPr>
        </p:nvSpPr>
        <p:spPr>
          <a:xfrm>
            <a:off x="6180000" y="1919700"/>
            <a:ext cx="2242500" cy="94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72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219" name="Google Shape;219;p31"/>
          <p:cNvSpPr txBox="1">
            <a:spLocks noGrp="1"/>
          </p:cNvSpPr>
          <p:nvPr>
            <p:ph type="subTitle" idx="5"/>
          </p:nvPr>
        </p:nvSpPr>
        <p:spPr>
          <a:xfrm>
            <a:off x="6181520" y="2937600"/>
            <a:ext cx="2242500" cy="45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220" name="Google Shape;220;p31"/>
          <p:cNvSpPr/>
          <p:nvPr/>
        </p:nvSpPr>
        <p:spPr>
          <a:xfrm rot="10800000" flipH="1">
            <a:off x="5514051" y="-529690"/>
            <a:ext cx="6049519" cy="3234165"/>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p:nvPr/>
        </p:nvSpPr>
        <p:spPr>
          <a:xfrm rot="10800000" flipH="1">
            <a:off x="6311974" y="-1455400"/>
            <a:ext cx="4874649" cy="350263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1"/>
          <p:cNvSpPr/>
          <p:nvPr/>
        </p:nvSpPr>
        <p:spPr>
          <a:xfrm>
            <a:off x="-38800" y="3951913"/>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p:nvPr/>
        </p:nvSpPr>
        <p:spPr>
          <a:xfrm>
            <a:off x="7900" y="3972093"/>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1"/>
          <p:cNvSpPr txBox="1">
            <a:spLocks noGrp="1"/>
          </p:cNvSpPr>
          <p:nvPr>
            <p:ph type="title" idx="6"/>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4693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2" y="2577429"/>
            <a:ext cx="3450249" cy="2566089"/>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3576350" y="-503000"/>
            <a:ext cx="5567642" cy="564662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hasCustomPrompt="1"/>
          </p:nvPr>
        </p:nvSpPr>
        <p:spPr>
          <a:xfrm>
            <a:off x="723900" y="1165125"/>
            <a:ext cx="1714500" cy="53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40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 name="Google Shape;18;p3"/>
          <p:cNvSpPr txBox="1">
            <a:spLocks noGrp="1"/>
          </p:cNvSpPr>
          <p:nvPr>
            <p:ph type="title" idx="2"/>
          </p:nvPr>
        </p:nvSpPr>
        <p:spPr>
          <a:xfrm>
            <a:off x="723900" y="1704225"/>
            <a:ext cx="4457700" cy="53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000"/>
              <a:buNone/>
              <a:defRPr sz="4000"/>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9" name="Google Shape;19;p3"/>
          <p:cNvSpPr txBox="1">
            <a:spLocks noGrp="1"/>
          </p:cNvSpPr>
          <p:nvPr>
            <p:ph type="subTitle" idx="1"/>
          </p:nvPr>
        </p:nvSpPr>
        <p:spPr>
          <a:xfrm>
            <a:off x="723900" y="2243325"/>
            <a:ext cx="3848100" cy="331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subTitle" idx="1"/>
          </p:nvPr>
        </p:nvSpPr>
        <p:spPr>
          <a:xfrm>
            <a:off x="2076525"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7" name="Google Shape;27;p5"/>
          <p:cNvSpPr txBox="1">
            <a:spLocks noGrp="1"/>
          </p:cNvSpPr>
          <p:nvPr>
            <p:ph type="subTitle" idx="2"/>
          </p:nvPr>
        </p:nvSpPr>
        <p:spPr>
          <a:xfrm>
            <a:off x="2076525"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8" name="Google Shape;28;p5"/>
          <p:cNvSpPr txBox="1">
            <a:spLocks noGrp="1"/>
          </p:cNvSpPr>
          <p:nvPr>
            <p:ph type="subTitle" idx="3"/>
          </p:nvPr>
        </p:nvSpPr>
        <p:spPr>
          <a:xfrm>
            <a:off x="4781775"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9" name="Google Shape;29;p5"/>
          <p:cNvSpPr txBox="1">
            <a:spLocks noGrp="1"/>
          </p:cNvSpPr>
          <p:nvPr>
            <p:ph type="subTitle" idx="4"/>
          </p:nvPr>
        </p:nvSpPr>
        <p:spPr>
          <a:xfrm>
            <a:off x="4781775"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30" name="Google Shape;30;p5"/>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5"/>
          <p:cNvSpPr/>
          <p:nvPr/>
        </p:nvSpPr>
        <p:spPr>
          <a:xfrm flipH="1">
            <a:off x="-38781" y="3350356"/>
            <a:ext cx="10160606" cy="1840413"/>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flipH="1">
            <a:off x="-38789" y="3521701"/>
            <a:ext cx="10160632" cy="1840459"/>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9"/>
          <p:cNvSpPr/>
          <p:nvPr/>
        </p:nvSpPr>
        <p:spPr>
          <a:xfrm rot="10800000" flipH="1">
            <a:off x="4542425" y="-381013"/>
            <a:ext cx="7021108"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rot="10800000" flipH="1">
            <a:off x="5468505" y="-1455425"/>
            <a:ext cx="5657624"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subTitle" idx="1"/>
          </p:nvPr>
        </p:nvSpPr>
        <p:spPr>
          <a:xfrm>
            <a:off x="5244000" y="3556275"/>
            <a:ext cx="3180000" cy="10443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8">
    <p:spTree>
      <p:nvGrpSpPr>
        <p:cNvPr id="1" name="Shape 61"/>
        <p:cNvGrpSpPr/>
        <p:nvPr/>
      </p:nvGrpSpPr>
      <p:grpSpPr>
        <a:xfrm>
          <a:off x="0" y="0"/>
          <a:ext cx="0" cy="0"/>
          <a:chOff x="0" y="0"/>
          <a:chExt cx="0" cy="0"/>
        </a:xfrm>
      </p:grpSpPr>
      <p:sp>
        <p:nvSpPr>
          <p:cNvPr id="62" name="Google Shape;62;p13"/>
          <p:cNvSpPr txBox="1">
            <a:spLocks noGrp="1"/>
          </p:cNvSpPr>
          <p:nvPr>
            <p:ph type="title" hasCustomPrompt="1"/>
          </p:nvPr>
        </p:nvSpPr>
        <p:spPr>
          <a:xfrm>
            <a:off x="814575" y="1502959"/>
            <a:ext cx="923700" cy="841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3" name="Google Shape;63;p13"/>
          <p:cNvSpPr txBox="1">
            <a:spLocks noGrp="1"/>
          </p:cNvSpPr>
          <p:nvPr>
            <p:ph type="subTitle" idx="1"/>
          </p:nvPr>
        </p:nvSpPr>
        <p:spPr>
          <a:xfrm>
            <a:off x="1985925" y="1437209"/>
            <a:ext cx="25242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64" name="Google Shape;64;p13"/>
          <p:cNvSpPr txBox="1">
            <a:spLocks noGrp="1"/>
          </p:cNvSpPr>
          <p:nvPr>
            <p:ph type="subTitle" idx="2"/>
          </p:nvPr>
        </p:nvSpPr>
        <p:spPr>
          <a:xfrm>
            <a:off x="1985925" y="1732484"/>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65" name="Google Shape;65;p13"/>
          <p:cNvSpPr txBox="1">
            <a:spLocks noGrp="1"/>
          </p:cNvSpPr>
          <p:nvPr>
            <p:ph type="title" idx="3" hasCustomPrompt="1"/>
          </p:nvPr>
        </p:nvSpPr>
        <p:spPr>
          <a:xfrm>
            <a:off x="814575" y="2865034"/>
            <a:ext cx="923700" cy="841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6" name="Google Shape;66;p13"/>
          <p:cNvSpPr txBox="1">
            <a:spLocks noGrp="1"/>
          </p:cNvSpPr>
          <p:nvPr>
            <p:ph type="subTitle" idx="4"/>
          </p:nvPr>
        </p:nvSpPr>
        <p:spPr>
          <a:xfrm>
            <a:off x="1985925" y="2799284"/>
            <a:ext cx="25242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67" name="Google Shape;67;p13"/>
          <p:cNvSpPr txBox="1">
            <a:spLocks noGrp="1"/>
          </p:cNvSpPr>
          <p:nvPr>
            <p:ph type="subTitle" idx="5"/>
          </p:nvPr>
        </p:nvSpPr>
        <p:spPr>
          <a:xfrm>
            <a:off x="1985925" y="3094559"/>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68" name="Google Shape;68;p13"/>
          <p:cNvSpPr txBox="1">
            <a:spLocks noGrp="1"/>
          </p:cNvSpPr>
          <p:nvPr>
            <p:ph type="title" idx="6" hasCustomPrompt="1"/>
          </p:nvPr>
        </p:nvSpPr>
        <p:spPr>
          <a:xfrm>
            <a:off x="4633875" y="1502959"/>
            <a:ext cx="923700" cy="841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9" name="Google Shape;69;p13"/>
          <p:cNvSpPr txBox="1">
            <a:spLocks noGrp="1"/>
          </p:cNvSpPr>
          <p:nvPr>
            <p:ph type="subTitle" idx="7"/>
          </p:nvPr>
        </p:nvSpPr>
        <p:spPr>
          <a:xfrm>
            <a:off x="5805225" y="1437209"/>
            <a:ext cx="25242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70" name="Google Shape;70;p13"/>
          <p:cNvSpPr txBox="1">
            <a:spLocks noGrp="1"/>
          </p:cNvSpPr>
          <p:nvPr>
            <p:ph type="subTitle" idx="8"/>
          </p:nvPr>
        </p:nvSpPr>
        <p:spPr>
          <a:xfrm>
            <a:off x="5805225" y="1732484"/>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71" name="Google Shape;71;p13"/>
          <p:cNvSpPr txBox="1">
            <a:spLocks noGrp="1"/>
          </p:cNvSpPr>
          <p:nvPr>
            <p:ph type="title" idx="9" hasCustomPrompt="1"/>
          </p:nvPr>
        </p:nvSpPr>
        <p:spPr>
          <a:xfrm>
            <a:off x="4633875" y="2865034"/>
            <a:ext cx="923700" cy="841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72" name="Google Shape;72;p13"/>
          <p:cNvSpPr txBox="1">
            <a:spLocks noGrp="1"/>
          </p:cNvSpPr>
          <p:nvPr>
            <p:ph type="subTitle" idx="13"/>
          </p:nvPr>
        </p:nvSpPr>
        <p:spPr>
          <a:xfrm>
            <a:off x="5805225" y="2799284"/>
            <a:ext cx="25242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73" name="Google Shape;73;p13"/>
          <p:cNvSpPr txBox="1">
            <a:spLocks noGrp="1"/>
          </p:cNvSpPr>
          <p:nvPr>
            <p:ph type="subTitle" idx="14"/>
          </p:nvPr>
        </p:nvSpPr>
        <p:spPr>
          <a:xfrm>
            <a:off x="5805225" y="3094559"/>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74" name="Google Shape;74;p13"/>
          <p:cNvSpPr txBox="1">
            <a:spLocks noGrp="1"/>
          </p:cNvSpPr>
          <p:nvPr>
            <p:ph type="title" idx="15"/>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3"/>
          <p:cNvSpPr/>
          <p:nvPr/>
        </p:nvSpPr>
        <p:spPr>
          <a:xfrm>
            <a:off x="-38800" y="3951913"/>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7900" y="3972093"/>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BLANK_2_1_1_1">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722375" y="1527500"/>
            <a:ext cx="3574800" cy="127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32" name="Google Shape;132;p19"/>
          <p:cNvSpPr txBox="1">
            <a:spLocks noGrp="1"/>
          </p:cNvSpPr>
          <p:nvPr>
            <p:ph type="subTitle" idx="1"/>
          </p:nvPr>
        </p:nvSpPr>
        <p:spPr>
          <a:xfrm>
            <a:off x="722375" y="2803325"/>
            <a:ext cx="3574800" cy="81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3" name="Google Shape;133;p19"/>
          <p:cNvSpPr/>
          <p:nvPr/>
        </p:nvSpPr>
        <p:spPr>
          <a:xfrm flipH="1">
            <a:off x="-2560195" y="2628900"/>
            <a:ext cx="5668623" cy="406522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flipH="1">
            <a:off x="-4107186" y="3155186"/>
            <a:ext cx="7035366" cy="3753613"/>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61"/>
        <p:cNvGrpSpPr/>
        <p:nvPr/>
      </p:nvGrpSpPr>
      <p:grpSpPr>
        <a:xfrm>
          <a:off x="0" y="0"/>
          <a:ext cx="0" cy="0"/>
          <a:chOff x="0" y="0"/>
          <a:chExt cx="0" cy="0"/>
        </a:xfrm>
      </p:grpSpPr>
      <p:sp>
        <p:nvSpPr>
          <p:cNvPr id="162" name="Google Shape;162;p26"/>
          <p:cNvSpPr txBox="1">
            <a:spLocks noGrp="1"/>
          </p:cNvSpPr>
          <p:nvPr>
            <p:ph type="subTitle" idx="1"/>
          </p:nvPr>
        </p:nvSpPr>
        <p:spPr>
          <a:xfrm>
            <a:off x="1284000" y="2118275"/>
            <a:ext cx="26784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63" name="Google Shape;163;p26"/>
          <p:cNvSpPr txBox="1">
            <a:spLocks noGrp="1"/>
          </p:cNvSpPr>
          <p:nvPr>
            <p:ph type="subTitle" idx="2"/>
          </p:nvPr>
        </p:nvSpPr>
        <p:spPr>
          <a:xfrm>
            <a:off x="1284000" y="2413550"/>
            <a:ext cx="2678400" cy="79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64" name="Google Shape;164;p26"/>
          <p:cNvSpPr txBox="1">
            <a:spLocks noGrp="1"/>
          </p:cNvSpPr>
          <p:nvPr>
            <p:ph type="subTitle" idx="3"/>
          </p:nvPr>
        </p:nvSpPr>
        <p:spPr>
          <a:xfrm>
            <a:off x="5181600" y="2118275"/>
            <a:ext cx="26784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65" name="Google Shape;165;p26"/>
          <p:cNvSpPr txBox="1">
            <a:spLocks noGrp="1"/>
          </p:cNvSpPr>
          <p:nvPr>
            <p:ph type="subTitle" idx="4"/>
          </p:nvPr>
        </p:nvSpPr>
        <p:spPr>
          <a:xfrm>
            <a:off x="5181600" y="2413550"/>
            <a:ext cx="2678400" cy="79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66" name="Google Shape;166;p26"/>
          <p:cNvSpPr txBox="1">
            <a:spLocks noGrp="1"/>
          </p:cNvSpPr>
          <p:nvPr>
            <p:ph type="title"/>
          </p:nvPr>
        </p:nvSpPr>
        <p:spPr>
          <a:xfrm>
            <a:off x="723900" y="540000"/>
            <a:ext cx="7700100" cy="500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26"/>
          <p:cNvSpPr/>
          <p:nvPr/>
        </p:nvSpPr>
        <p:spPr>
          <a:xfrm>
            <a:off x="-38800" y="3951913"/>
            <a:ext cx="9454943" cy="1712571"/>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7900" y="3972093"/>
            <a:ext cx="9454905" cy="171254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720000" y="540000"/>
            <a:ext cx="7700100" cy="36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0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90" name="Google Shape;190;p29"/>
          <p:cNvSpPr txBox="1">
            <a:spLocks noGrp="1"/>
          </p:cNvSpPr>
          <p:nvPr>
            <p:ph type="subTitle" idx="1"/>
          </p:nvPr>
        </p:nvSpPr>
        <p:spPr>
          <a:xfrm>
            <a:off x="7239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91" name="Google Shape;191;p29"/>
          <p:cNvSpPr txBox="1">
            <a:spLocks noGrp="1"/>
          </p:cNvSpPr>
          <p:nvPr>
            <p:ph type="subTitle" idx="2"/>
          </p:nvPr>
        </p:nvSpPr>
        <p:spPr>
          <a:xfrm>
            <a:off x="7239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92" name="Google Shape;192;p29"/>
          <p:cNvSpPr txBox="1">
            <a:spLocks noGrp="1"/>
          </p:cNvSpPr>
          <p:nvPr>
            <p:ph type="subTitle" idx="3"/>
          </p:nvPr>
        </p:nvSpPr>
        <p:spPr>
          <a:xfrm>
            <a:off x="342915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93" name="Google Shape;193;p29"/>
          <p:cNvSpPr txBox="1">
            <a:spLocks noGrp="1"/>
          </p:cNvSpPr>
          <p:nvPr>
            <p:ph type="subTitle" idx="4"/>
          </p:nvPr>
        </p:nvSpPr>
        <p:spPr>
          <a:xfrm>
            <a:off x="342915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94" name="Google Shape;194;p29"/>
          <p:cNvSpPr txBox="1">
            <a:spLocks noGrp="1"/>
          </p:cNvSpPr>
          <p:nvPr>
            <p:ph type="subTitle" idx="5"/>
          </p:nvPr>
        </p:nvSpPr>
        <p:spPr>
          <a:xfrm>
            <a:off x="6134400" y="2118275"/>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95" name="Google Shape;195;p29"/>
          <p:cNvSpPr txBox="1">
            <a:spLocks noGrp="1"/>
          </p:cNvSpPr>
          <p:nvPr>
            <p:ph type="subTitle" idx="6"/>
          </p:nvPr>
        </p:nvSpPr>
        <p:spPr>
          <a:xfrm>
            <a:off x="6134400" y="2413546"/>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96" name="Google Shape;196;p29"/>
          <p:cNvSpPr txBox="1">
            <a:spLocks noGrp="1"/>
          </p:cNvSpPr>
          <p:nvPr>
            <p:ph type="subTitle" idx="7"/>
          </p:nvPr>
        </p:nvSpPr>
        <p:spPr>
          <a:xfrm>
            <a:off x="7239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97" name="Google Shape;197;p29"/>
          <p:cNvSpPr txBox="1">
            <a:spLocks noGrp="1"/>
          </p:cNvSpPr>
          <p:nvPr>
            <p:ph type="subTitle" idx="8"/>
          </p:nvPr>
        </p:nvSpPr>
        <p:spPr>
          <a:xfrm>
            <a:off x="7239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198" name="Google Shape;198;p29"/>
          <p:cNvSpPr txBox="1">
            <a:spLocks noGrp="1"/>
          </p:cNvSpPr>
          <p:nvPr>
            <p:ph type="subTitle" idx="9"/>
          </p:nvPr>
        </p:nvSpPr>
        <p:spPr>
          <a:xfrm>
            <a:off x="342915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99" name="Google Shape;199;p29"/>
          <p:cNvSpPr txBox="1">
            <a:spLocks noGrp="1"/>
          </p:cNvSpPr>
          <p:nvPr>
            <p:ph type="subTitle" idx="13"/>
          </p:nvPr>
        </p:nvSpPr>
        <p:spPr>
          <a:xfrm>
            <a:off x="342915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00" name="Google Shape;200;p29"/>
          <p:cNvSpPr txBox="1">
            <a:spLocks noGrp="1"/>
          </p:cNvSpPr>
          <p:nvPr>
            <p:ph type="subTitle" idx="14"/>
          </p:nvPr>
        </p:nvSpPr>
        <p:spPr>
          <a:xfrm>
            <a:off x="6134400" y="3693600"/>
            <a:ext cx="2285700" cy="3375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201" name="Google Shape;201;p29"/>
          <p:cNvSpPr txBox="1">
            <a:spLocks noGrp="1"/>
          </p:cNvSpPr>
          <p:nvPr>
            <p:ph type="subTitle" idx="15"/>
          </p:nvPr>
        </p:nvSpPr>
        <p:spPr>
          <a:xfrm>
            <a:off x="6134400" y="3988871"/>
            <a:ext cx="2285700" cy="611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202" name="Google Shape;202;p29"/>
          <p:cNvSpPr/>
          <p:nvPr/>
        </p:nvSpPr>
        <p:spPr>
          <a:xfrm rot="10800000" flipH="1">
            <a:off x="2669401" y="-268596"/>
            <a:ext cx="7532706" cy="1364470"/>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900" y="542925"/>
            <a:ext cx="7696200" cy="56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1pPr>
            <a:lvl2pPr lvl="1">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2pPr>
            <a:lvl3pPr lvl="2">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3pPr>
            <a:lvl4pPr lvl="3">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4pPr>
            <a:lvl5pPr lvl="4">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5pPr>
            <a:lvl6pPr lvl="5">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6pPr>
            <a:lvl7pPr lvl="6">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7pPr>
            <a:lvl8pPr lvl="7">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8pPr>
            <a:lvl9pPr lvl="8">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23900" y="1239000"/>
            <a:ext cx="76962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Encode Sans"/>
              <a:buChar char="●"/>
              <a:defRPr sz="1800">
                <a:solidFill>
                  <a:schemeClr val="dk1"/>
                </a:solidFill>
                <a:latin typeface="Encode Sans"/>
                <a:ea typeface="Encode Sans"/>
                <a:cs typeface="Encode Sans"/>
                <a:sym typeface="Encode Sans"/>
              </a:defRPr>
            </a:lvl1pPr>
            <a:lvl2pPr marL="914400" lvl="1"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2pPr>
            <a:lvl3pPr marL="1371600" lvl="2"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3pPr>
            <a:lvl4pPr marL="1828800" lvl="3"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4pPr>
            <a:lvl5pPr marL="2286000" lvl="4"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5pPr>
            <a:lvl6pPr marL="2743200" lvl="5"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6pPr>
            <a:lvl7pPr marL="3200400" lvl="6"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7pPr>
            <a:lvl8pPr marL="3657600" lvl="7"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8pPr>
            <a:lvl9pPr marL="4114800" lvl="8" indent="-317500">
              <a:lnSpc>
                <a:spcPct val="100000"/>
              </a:lnSpc>
              <a:spcBef>
                <a:spcPts val="1600"/>
              </a:spcBef>
              <a:spcAft>
                <a:spcPts val="1600"/>
              </a:spcAft>
              <a:buClr>
                <a:schemeClr val="dk1"/>
              </a:buClr>
              <a:buSzPts val="1400"/>
              <a:buFont typeface="Encode Sans"/>
              <a:buChar char="■"/>
              <a:defRPr>
                <a:solidFill>
                  <a:schemeClr val="dk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59" r:id="rId6"/>
    <p:sldLayoutId id="2147483665" r:id="rId7"/>
    <p:sldLayoutId id="2147483672" r:id="rId8"/>
    <p:sldLayoutId id="2147483675" r:id="rId9"/>
    <p:sldLayoutId id="2147483676" r:id="rId10"/>
    <p:sldLayoutId id="2147483681" r:id="rId11"/>
    <p:sldLayoutId id="2147483684" r:id="rId12"/>
    <p:sldLayoutId id="2147483685" r:id="rId13"/>
    <p:sldLayoutId id="2147483690" r:id="rId14"/>
    <p:sldLayoutId id="2147483693" r:id="rId15"/>
    <p:sldLayoutId id="2147483694" r:id="rId16"/>
    <p:sldLayoutId id="2147483695" r:id="rId17"/>
    <p:sldLayoutId id="214748369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0.jfif"/><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12.xml"/><Relationship Id="rId7"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F2D979-D000-9966-4B78-8605BEC19C49}"/>
              </a:ext>
            </a:extLst>
          </p:cNvPr>
          <p:cNvSpPr>
            <a:spLocks noChangeArrowheads="1"/>
          </p:cNvSpPr>
          <p:nvPr/>
        </p:nvSpPr>
        <p:spPr bwMode="auto">
          <a:xfrm>
            <a:off x="-635000" y="-610829"/>
            <a:ext cx="10731500" cy="21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4" name="Table 3">
            <a:extLst>
              <a:ext uri="{FF2B5EF4-FFF2-40B4-BE49-F238E27FC236}">
                <a16:creationId xmlns:a16="http://schemas.microsoft.com/office/drawing/2014/main" id="{B17130F0-A40E-EF1B-7A3B-23EE778100FC}"/>
              </a:ext>
            </a:extLst>
          </p:cNvPr>
          <p:cNvGraphicFramePr>
            <a:graphicFrameLocks noGrp="1"/>
          </p:cNvGraphicFramePr>
          <p:nvPr>
            <p:extLst>
              <p:ext uri="{D42A27DB-BD31-4B8C-83A1-F6EECF244321}">
                <p14:modId xmlns:p14="http://schemas.microsoft.com/office/powerpoint/2010/main" val="1666317071"/>
              </p:ext>
            </p:extLst>
          </p:nvPr>
        </p:nvGraphicFramePr>
        <p:xfrm>
          <a:off x="467784" y="1574800"/>
          <a:ext cx="8525932" cy="2446867"/>
        </p:xfrm>
        <a:graphic>
          <a:graphicData uri="http://schemas.openxmlformats.org/drawingml/2006/table">
            <a:tbl>
              <a:tblPr firstRow="1" bandRow="1">
                <a:tableStyleId>{5C22544A-7EE6-4342-B048-85BDC9FD1C3A}</a:tableStyleId>
              </a:tblPr>
              <a:tblGrid>
                <a:gridCol w="8525932">
                  <a:extLst>
                    <a:ext uri="{9D8B030D-6E8A-4147-A177-3AD203B41FA5}">
                      <a16:colId xmlns:a16="http://schemas.microsoft.com/office/drawing/2014/main" val="1594106659"/>
                    </a:ext>
                  </a:extLst>
                </a:gridCol>
              </a:tblGrid>
              <a:tr h="2446867">
                <a:tc>
                  <a:txBody>
                    <a:bodyPr/>
                    <a:lstStyle/>
                    <a:p>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Discover</a:t>
                      </a:r>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the</a:t>
                      </a:r>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Green</a:t>
                      </a:r>
                      <a:r>
                        <a:rPr lang="hu-HU" sz="1800" b="1" kern="1200" dirty="0">
                          <a:solidFill>
                            <a:schemeClr val="lt1"/>
                          </a:solidFill>
                          <a:effectLst/>
                          <a:latin typeface="+mn-lt"/>
                          <a:ea typeface="+mn-ea"/>
                          <a:cs typeface="+mn-cs"/>
                        </a:rPr>
                        <a:t> Life </a:t>
                      </a:r>
                      <a:r>
                        <a:rPr lang="hu-HU" sz="1800" b="1" kern="1200" dirty="0" err="1">
                          <a:solidFill>
                            <a:schemeClr val="lt1"/>
                          </a:solidFill>
                          <a:effectLst/>
                          <a:latin typeface="+mn-lt"/>
                          <a:ea typeface="+mn-ea"/>
                          <a:cs typeface="+mn-cs"/>
                        </a:rPr>
                        <a:t>with</a:t>
                      </a:r>
                      <a:r>
                        <a:rPr lang="hu-HU" sz="1800" b="1" kern="1200" dirty="0">
                          <a:solidFill>
                            <a:schemeClr val="lt1"/>
                          </a:solidFill>
                          <a:effectLst/>
                          <a:latin typeface="+mn-lt"/>
                          <a:ea typeface="+mn-ea"/>
                          <a:cs typeface="+mn-cs"/>
                        </a:rPr>
                        <a:t> </a:t>
                      </a:r>
                      <a:r>
                        <a:rPr lang="hu-HU" sz="1800" b="1" kern="1200" dirty="0" err="1">
                          <a:solidFill>
                            <a:schemeClr val="lt1"/>
                          </a:solidFill>
                          <a:effectLst/>
                          <a:latin typeface="+mn-lt"/>
                          <a:ea typeface="+mn-ea"/>
                          <a:cs typeface="+mn-cs"/>
                        </a:rPr>
                        <a:t>Robots</a:t>
                      </a:r>
                      <a:endParaRPr lang="hu-HU" sz="1800" b="1" kern="1200" dirty="0">
                        <a:solidFill>
                          <a:schemeClr val="lt1"/>
                        </a:solidFill>
                        <a:effectLst/>
                        <a:latin typeface="+mn-lt"/>
                        <a:ea typeface="+mn-ea"/>
                        <a:cs typeface="+mn-cs"/>
                      </a:endParaRPr>
                    </a:p>
                    <a:p>
                      <a:r>
                        <a:rPr lang="hu-HU" sz="1800" b="1" kern="1200" dirty="0" smtClean="0">
                          <a:solidFill>
                            <a:schemeClr val="lt1"/>
                          </a:solidFill>
                          <a:effectLst/>
                          <a:latin typeface="+mn-lt"/>
                          <a:ea typeface="+mn-ea"/>
                          <a:cs typeface="+mn-cs"/>
                        </a:rPr>
                        <a:t>2023-1-HU01-KA210-VET-000156243</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u-HU" sz="1400" b="1" i="0" u="none" strike="noStrike" cap="none" dirty="0" err="1" smtClean="0">
                          <a:solidFill>
                            <a:schemeClr val="lt1"/>
                          </a:solidFill>
                          <a:effectLst/>
                          <a:latin typeface="+mn-lt"/>
                          <a:ea typeface="+mn-ea"/>
                          <a:cs typeface="+mn-cs"/>
                          <a:sym typeface="Arial"/>
                        </a:rPr>
                        <a:t>Funded</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by</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the</a:t>
                      </a:r>
                      <a:r>
                        <a:rPr lang="hu-HU" sz="1400" b="1" i="0" u="none" strike="noStrike" cap="none" dirty="0" smtClean="0">
                          <a:solidFill>
                            <a:schemeClr val="lt1"/>
                          </a:solidFill>
                          <a:effectLst/>
                          <a:latin typeface="+mn-lt"/>
                          <a:ea typeface="+mn-ea"/>
                          <a:cs typeface="+mn-cs"/>
                          <a:sym typeface="Arial"/>
                        </a:rPr>
                        <a:t> European Union. </a:t>
                      </a:r>
                      <a:r>
                        <a:rPr lang="hu-HU" sz="1400" b="1" i="0" u="none" strike="noStrike" cap="none" dirty="0" err="1" smtClean="0">
                          <a:solidFill>
                            <a:schemeClr val="lt1"/>
                          </a:solidFill>
                          <a:effectLst/>
                          <a:latin typeface="+mn-lt"/>
                          <a:ea typeface="+mn-ea"/>
                          <a:cs typeface="+mn-cs"/>
                          <a:sym typeface="Arial"/>
                        </a:rPr>
                        <a:t>Views</a:t>
                      </a:r>
                      <a:r>
                        <a:rPr lang="hu-HU" sz="1400" b="1" i="0" u="none" strike="noStrike" cap="none" dirty="0" smtClean="0">
                          <a:solidFill>
                            <a:schemeClr val="lt1"/>
                          </a:solidFill>
                          <a:effectLst/>
                          <a:latin typeface="+mn-lt"/>
                          <a:ea typeface="+mn-ea"/>
                          <a:cs typeface="+mn-cs"/>
                          <a:sym typeface="Arial"/>
                        </a:rPr>
                        <a:t> and </a:t>
                      </a:r>
                      <a:r>
                        <a:rPr lang="hu-HU" sz="1400" b="1" i="0" u="none" strike="noStrike" cap="none" dirty="0" err="1" smtClean="0">
                          <a:solidFill>
                            <a:schemeClr val="lt1"/>
                          </a:solidFill>
                          <a:effectLst/>
                          <a:latin typeface="+mn-lt"/>
                          <a:ea typeface="+mn-ea"/>
                          <a:cs typeface="+mn-cs"/>
                          <a:sym typeface="Arial"/>
                        </a:rPr>
                        <a:t>opinions</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expressed</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are</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however</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those</a:t>
                      </a:r>
                      <a:r>
                        <a:rPr lang="hu-HU" sz="1400" b="1" i="0" u="none" strike="noStrike" cap="none" dirty="0" smtClean="0">
                          <a:solidFill>
                            <a:schemeClr val="lt1"/>
                          </a:solidFill>
                          <a:effectLst/>
                          <a:latin typeface="+mn-lt"/>
                          <a:ea typeface="+mn-ea"/>
                          <a:cs typeface="+mn-cs"/>
                          <a:sym typeface="Arial"/>
                        </a:rPr>
                        <a:t> of </a:t>
                      </a:r>
                      <a:r>
                        <a:rPr lang="hu-HU" sz="1400" b="1" i="0" u="none" strike="noStrike" cap="none" dirty="0" err="1" smtClean="0">
                          <a:solidFill>
                            <a:schemeClr val="lt1"/>
                          </a:solidFill>
                          <a:effectLst/>
                          <a:latin typeface="+mn-lt"/>
                          <a:ea typeface="+mn-ea"/>
                          <a:cs typeface="+mn-cs"/>
                          <a:sym typeface="Arial"/>
                        </a:rPr>
                        <a:t>the</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author</a:t>
                      </a:r>
                      <a:r>
                        <a:rPr lang="hu-HU" sz="1400" b="1" i="0" u="none" strike="noStrike" cap="none" dirty="0" smtClean="0">
                          <a:solidFill>
                            <a:schemeClr val="lt1"/>
                          </a:solidFill>
                          <a:effectLst/>
                          <a:latin typeface="+mn-lt"/>
                          <a:ea typeface="+mn-ea"/>
                          <a:cs typeface="+mn-cs"/>
                          <a:sym typeface="Arial"/>
                        </a:rPr>
                        <a:t>(s) </a:t>
                      </a:r>
                      <a:r>
                        <a:rPr lang="hu-HU" sz="1400" b="1" i="0" u="none" strike="noStrike" cap="none" dirty="0" err="1" smtClean="0">
                          <a:solidFill>
                            <a:schemeClr val="lt1"/>
                          </a:solidFill>
                          <a:effectLst/>
                          <a:latin typeface="+mn-lt"/>
                          <a:ea typeface="+mn-ea"/>
                          <a:cs typeface="+mn-cs"/>
                          <a:sym typeface="Arial"/>
                        </a:rPr>
                        <a:t>only</a:t>
                      </a:r>
                      <a:r>
                        <a:rPr lang="hu-HU" sz="1400" b="1" i="0" u="none" strike="noStrike" cap="none" dirty="0" smtClean="0">
                          <a:solidFill>
                            <a:schemeClr val="lt1"/>
                          </a:solidFill>
                          <a:effectLst/>
                          <a:latin typeface="+mn-lt"/>
                          <a:ea typeface="+mn-ea"/>
                          <a:cs typeface="+mn-cs"/>
                          <a:sym typeface="Arial"/>
                        </a:rPr>
                        <a:t> and </a:t>
                      </a:r>
                      <a:r>
                        <a:rPr lang="hu-HU" sz="1400" b="1" i="0" u="none" strike="noStrike" cap="none" dirty="0" err="1" smtClean="0">
                          <a:solidFill>
                            <a:schemeClr val="lt1"/>
                          </a:solidFill>
                          <a:effectLst/>
                          <a:latin typeface="+mn-lt"/>
                          <a:ea typeface="+mn-ea"/>
                          <a:cs typeface="+mn-cs"/>
                          <a:sym typeface="Arial"/>
                        </a:rPr>
                        <a:t>do</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not</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necessarily</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reflect</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those</a:t>
                      </a:r>
                      <a:r>
                        <a:rPr lang="hu-HU" sz="1400" b="1" i="0" u="none" strike="noStrike" cap="none" dirty="0" smtClean="0">
                          <a:solidFill>
                            <a:schemeClr val="lt1"/>
                          </a:solidFill>
                          <a:effectLst/>
                          <a:latin typeface="+mn-lt"/>
                          <a:ea typeface="+mn-ea"/>
                          <a:cs typeface="+mn-cs"/>
                          <a:sym typeface="Arial"/>
                        </a:rPr>
                        <a:t> of </a:t>
                      </a:r>
                      <a:r>
                        <a:rPr lang="hu-HU" sz="1400" b="1" i="0" u="none" strike="noStrike" cap="none" dirty="0" err="1" smtClean="0">
                          <a:solidFill>
                            <a:schemeClr val="lt1"/>
                          </a:solidFill>
                          <a:effectLst/>
                          <a:latin typeface="+mn-lt"/>
                          <a:ea typeface="+mn-ea"/>
                          <a:cs typeface="+mn-cs"/>
                          <a:sym typeface="Arial"/>
                        </a:rPr>
                        <a:t>the</a:t>
                      </a:r>
                      <a:r>
                        <a:rPr lang="hu-HU" sz="1400" b="1" i="0" u="none" strike="noStrike" cap="none" dirty="0" smtClean="0">
                          <a:solidFill>
                            <a:schemeClr val="lt1"/>
                          </a:solidFill>
                          <a:effectLst/>
                          <a:latin typeface="+mn-lt"/>
                          <a:ea typeface="+mn-ea"/>
                          <a:cs typeface="+mn-cs"/>
                          <a:sym typeface="Arial"/>
                        </a:rPr>
                        <a:t> European Union </a:t>
                      </a:r>
                      <a:r>
                        <a:rPr lang="hu-HU" sz="1400" b="1" i="0" u="none" strike="noStrike" cap="none" dirty="0" err="1" smtClean="0">
                          <a:solidFill>
                            <a:schemeClr val="lt1"/>
                          </a:solidFill>
                          <a:effectLst/>
                          <a:latin typeface="+mn-lt"/>
                          <a:ea typeface="+mn-ea"/>
                          <a:cs typeface="+mn-cs"/>
                          <a:sym typeface="Arial"/>
                        </a:rPr>
                        <a:t>or</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the</a:t>
                      </a:r>
                      <a:r>
                        <a:rPr lang="hu-HU" sz="1400" b="1" i="0" u="none" strike="noStrike" cap="none" dirty="0" smtClean="0">
                          <a:solidFill>
                            <a:schemeClr val="lt1"/>
                          </a:solidFill>
                          <a:effectLst/>
                          <a:latin typeface="+mn-lt"/>
                          <a:ea typeface="+mn-ea"/>
                          <a:cs typeface="+mn-cs"/>
                          <a:sym typeface="Arial"/>
                        </a:rPr>
                        <a:t> Tempus Public </a:t>
                      </a:r>
                      <a:r>
                        <a:rPr lang="hu-HU" sz="1400" b="1" i="0" u="none" strike="noStrike" cap="none" dirty="0" err="1" smtClean="0">
                          <a:solidFill>
                            <a:schemeClr val="lt1"/>
                          </a:solidFill>
                          <a:effectLst/>
                          <a:latin typeface="+mn-lt"/>
                          <a:ea typeface="+mn-ea"/>
                          <a:cs typeface="+mn-cs"/>
                          <a:sym typeface="Arial"/>
                        </a:rPr>
                        <a:t>Foundation</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Neither</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the</a:t>
                      </a:r>
                      <a:r>
                        <a:rPr lang="hu-HU" sz="1400" b="1" i="0" u="none" strike="noStrike" cap="none" dirty="0" smtClean="0">
                          <a:solidFill>
                            <a:schemeClr val="lt1"/>
                          </a:solidFill>
                          <a:effectLst/>
                          <a:latin typeface="+mn-lt"/>
                          <a:ea typeface="+mn-ea"/>
                          <a:cs typeface="+mn-cs"/>
                          <a:sym typeface="Arial"/>
                        </a:rPr>
                        <a:t> European Union </a:t>
                      </a:r>
                      <a:r>
                        <a:rPr lang="hu-HU" sz="1400" b="1" i="0" u="none" strike="noStrike" cap="none" dirty="0" err="1" smtClean="0">
                          <a:solidFill>
                            <a:schemeClr val="lt1"/>
                          </a:solidFill>
                          <a:effectLst/>
                          <a:latin typeface="+mn-lt"/>
                          <a:ea typeface="+mn-ea"/>
                          <a:cs typeface="+mn-cs"/>
                          <a:sym typeface="Arial"/>
                        </a:rPr>
                        <a:t>nor</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the</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granting</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authoriry</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can</a:t>
                      </a:r>
                      <a:r>
                        <a:rPr lang="hu-HU" sz="1400" b="1" i="0" u="none" strike="noStrike" cap="none" dirty="0" smtClean="0">
                          <a:solidFill>
                            <a:schemeClr val="lt1"/>
                          </a:solidFill>
                          <a:effectLst/>
                          <a:latin typeface="+mn-lt"/>
                          <a:ea typeface="+mn-ea"/>
                          <a:cs typeface="+mn-cs"/>
                          <a:sym typeface="Arial"/>
                        </a:rPr>
                        <a:t> be </a:t>
                      </a:r>
                      <a:r>
                        <a:rPr lang="hu-HU" sz="1400" b="1" i="0" u="none" strike="noStrike" cap="none" dirty="0" err="1" smtClean="0">
                          <a:solidFill>
                            <a:schemeClr val="lt1"/>
                          </a:solidFill>
                          <a:effectLst/>
                          <a:latin typeface="+mn-lt"/>
                          <a:ea typeface="+mn-ea"/>
                          <a:cs typeface="+mn-cs"/>
                          <a:sym typeface="Arial"/>
                        </a:rPr>
                        <a:t>held</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responsible</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for</a:t>
                      </a:r>
                      <a:r>
                        <a:rPr lang="hu-HU" sz="1400" b="1" i="0" u="none" strike="noStrike" cap="none" dirty="0" smtClean="0">
                          <a:solidFill>
                            <a:schemeClr val="lt1"/>
                          </a:solidFill>
                          <a:effectLst/>
                          <a:latin typeface="+mn-lt"/>
                          <a:ea typeface="+mn-ea"/>
                          <a:cs typeface="+mn-cs"/>
                          <a:sym typeface="Arial"/>
                        </a:rPr>
                        <a:t> </a:t>
                      </a:r>
                      <a:r>
                        <a:rPr lang="hu-HU" sz="1400" b="1" i="0" u="none" strike="noStrike" cap="none" dirty="0" err="1" smtClean="0">
                          <a:solidFill>
                            <a:schemeClr val="lt1"/>
                          </a:solidFill>
                          <a:effectLst/>
                          <a:latin typeface="+mn-lt"/>
                          <a:ea typeface="+mn-ea"/>
                          <a:cs typeface="+mn-cs"/>
                          <a:sym typeface="Arial"/>
                        </a:rPr>
                        <a:t>them</a:t>
                      </a:r>
                      <a:r>
                        <a:rPr lang="hu-HU" sz="1400" b="1" i="0" u="none" strike="noStrike" cap="none" smtClean="0">
                          <a:solidFill>
                            <a:schemeClr val="lt1"/>
                          </a:solidFill>
                          <a:effectLst/>
                          <a:latin typeface="+mn-lt"/>
                          <a:ea typeface="+mn-ea"/>
                          <a:cs typeface="+mn-cs"/>
                          <a:sym typeface="Arial"/>
                        </a:rPr>
                        <a:t>.</a:t>
                      </a:r>
                    </a:p>
                    <a:p>
                      <a:endParaRPr lang="hu-HU"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95207600"/>
                  </a:ext>
                </a:extLst>
              </a:tr>
            </a:tbl>
          </a:graphicData>
        </a:graphic>
      </p:graphicFrame>
      <p:pic>
        <p:nvPicPr>
          <p:cNvPr id="5" name="Picture 4">
            <a:extLst>
              <a:ext uri="{FF2B5EF4-FFF2-40B4-BE49-F238E27FC236}">
                <a16:creationId xmlns:a16="http://schemas.microsoft.com/office/drawing/2014/main" id="{B1EA27E5-EFD7-09A9-74D2-AF3A9A276A2D}"/>
              </a:ext>
            </a:extLst>
          </p:cNvPr>
          <p:cNvPicPr/>
          <p:nvPr/>
        </p:nvPicPr>
        <p:blipFill>
          <a:blip r:embed="rId2"/>
          <a:stretch>
            <a:fillRect/>
          </a:stretch>
        </p:blipFill>
        <p:spPr>
          <a:xfrm>
            <a:off x="467784" y="780838"/>
            <a:ext cx="2840990" cy="681990"/>
          </a:xfrm>
          <a:prstGeom prst="rect">
            <a:avLst/>
          </a:prstGeom>
        </p:spPr>
      </p:pic>
    </p:spTree>
    <p:extLst>
      <p:ext uri="{BB962C8B-B14F-4D97-AF65-F5344CB8AC3E}">
        <p14:creationId xmlns:p14="http://schemas.microsoft.com/office/powerpoint/2010/main" val="223388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3" name="Google Shape;713;p69"/>
          <p:cNvSpPr txBox="1">
            <a:spLocks noGrp="1"/>
          </p:cNvSpPr>
          <p:nvPr>
            <p:ph type="title"/>
          </p:nvPr>
        </p:nvSpPr>
        <p:spPr>
          <a:xfrm>
            <a:off x="0" y="540000"/>
            <a:ext cx="7700100" cy="500700"/>
          </a:xfrm>
          <a:prstGeom prst="rect">
            <a:avLst/>
          </a:prstGeom>
        </p:spPr>
        <p:txBody>
          <a:bodyPr spcFirstLastPara="1" wrap="square" lIns="91425" tIns="91425" rIns="91425" bIns="91425" anchor="ctr" anchorCtr="0">
            <a:noAutofit/>
          </a:bodyPr>
          <a:lstStyle/>
          <a:p>
            <a:pPr lvl="0"/>
            <a:r>
              <a:rPr lang="hu-HU" dirty="0" err="1"/>
              <a:t>Potential</a:t>
            </a:r>
            <a:r>
              <a:rPr lang="hu-HU" dirty="0"/>
              <a:t> </a:t>
            </a:r>
            <a:r>
              <a:rPr lang="hu-HU" dirty="0" err="1"/>
              <a:t>energy</a:t>
            </a:r>
            <a:r>
              <a:rPr lang="hu-HU" dirty="0"/>
              <a:t> </a:t>
            </a:r>
            <a:r>
              <a:rPr lang="hu-HU" dirty="0" err="1"/>
              <a:t>storage</a:t>
            </a:r>
            <a:endParaRPr dirty="0"/>
          </a:p>
        </p:txBody>
      </p:sp>
      <p:sp>
        <p:nvSpPr>
          <p:cNvPr id="2" name="Téglalap 1"/>
          <p:cNvSpPr/>
          <p:nvPr/>
        </p:nvSpPr>
        <p:spPr>
          <a:xfrm>
            <a:off x="-711983" y="400057"/>
            <a:ext cx="758283" cy="780586"/>
          </a:xfrm>
          <a:prstGeom prst="rect">
            <a:avLst/>
          </a:prstGeom>
          <a:solidFill>
            <a:srgbClr val="A8D13D"/>
          </a:solidFill>
          <a:ln>
            <a:solidFill>
              <a:srgbClr val="A8D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2EC068"/>
              </a:solidFill>
            </a:endParaRP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7350"/>
            <a:ext cx="4996790" cy="2864371"/>
          </a:xfrm>
          <a:prstGeom prst="rect">
            <a:avLst/>
          </a:prstGeom>
        </p:spPr>
      </p:pic>
      <p:sp>
        <p:nvSpPr>
          <p:cNvPr id="7" name="Google Shape;1375;p93"/>
          <p:cNvSpPr txBox="1">
            <a:spLocks noGrp="1"/>
          </p:cNvSpPr>
          <p:nvPr>
            <p:ph type="subTitle" idx="1"/>
          </p:nvPr>
        </p:nvSpPr>
        <p:spPr>
          <a:xfrm>
            <a:off x="6232004" y="3154170"/>
            <a:ext cx="26784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sz="1800" b="1" dirty="0" err="1"/>
              <a:t>Advantages</a:t>
            </a:r>
            <a:endParaRPr b="1" dirty="0"/>
          </a:p>
        </p:txBody>
      </p:sp>
      <p:sp>
        <p:nvSpPr>
          <p:cNvPr id="8" name="Google Shape;1377;p93"/>
          <p:cNvSpPr txBox="1">
            <a:spLocks/>
          </p:cNvSpPr>
          <p:nvPr/>
        </p:nvSpPr>
        <p:spPr>
          <a:xfrm>
            <a:off x="6232004" y="3561118"/>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latin typeface="Encode Sans" panose="020B0604020202020204" charset="-18"/>
              </a:rPr>
              <a:t>Disadvantages</a:t>
            </a:r>
            <a:endParaRPr lang="hu-HU" b="1" dirty="0">
              <a:latin typeface="Encode Sans" panose="020B0604020202020204" charset="-18"/>
            </a:endParaRPr>
          </a:p>
        </p:txBody>
      </p:sp>
      <p:pic>
        <p:nvPicPr>
          <p:cNvPr id="9" name="Kép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20" y="3322920"/>
            <a:ext cx="1305000" cy="900000"/>
          </a:xfrm>
          <a:prstGeom prst="rect">
            <a:avLst/>
          </a:prstGeom>
        </p:spPr>
      </p:pic>
      <p:pic>
        <p:nvPicPr>
          <p:cNvPr id="10" name="Kép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6834" y="2915972"/>
            <a:ext cx="1305000" cy="900000"/>
          </a:xfrm>
          <a:prstGeom prst="rect">
            <a:avLst/>
          </a:prstGeom>
        </p:spPr>
      </p:pic>
      <p:sp>
        <p:nvSpPr>
          <p:cNvPr id="11" name="Google Shape;1375;p93"/>
          <p:cNvSpPr txBox="1">
            <a:spLocks/>
          </p:cNvSpPr>
          <p:nvPr/>
        </p:nvSpPr>
        <p:spPr>
          <a:xfrm>
            <a:off x="6232004" y="2732295"/>
            <a:ext cx="26784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lgn="l">
              <a:spcAft>
                <a:spcPts val="1600"/>
              </a:spcAft>
            </a:pPr>
            <a:r>
              <a:rPr lang="hu-HU" sz="1800" b="1" dirty="0" err="1"/>
              <a:t>How</a:t>
            </a:r>
            <a:r>
              <a:rPr lang="hu-HU" sz="1800" b="1" dirty="0"/>
              <a:t> </a:t>
            </a:r>
            <a:r>
              <a:rPr lang="hu-HU" sz="1800" b="1" dirty="0" err="1"/>
              <a:t>does</a:t>
            </a:r>
            <a:r>
              <a:rPr lang="hu-HU" sz="1800" b="1" dirty="0"/>
              <a:t> it </a:t>
            </a:r>
            <a:r>
              <a:rPr lang="hu-HU" sz="1800" b="1" dirty="0" err="1"/>
              <a:t>work</a:t>
            </a:r>
            <a:r>
              <a:rPr lang="hu-HU" sz="1800" b="1" dirty="0"/>
              <a:t>?</a:t>
            </a:r>
            <a:endParaRPr lang="hu-HU" b="1" dirty="0"/>
          </a:p>
        </p:txBody>
      </p:sp>
      <p:pic>
        <p:nvPicPr>
          <p:cNvPr id="1026" name="Picture 2" descr="Fájl:Icon-round-Question mark.svg – Wikipé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334" y="2770079"/>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p:nvPr/>
        </p:nvSpPr>
        <p:spPr>
          <a:xfrm>
            <a:off x="-40947" y="4629868"/>
            <a:ext cx="9578153" cy="45719"/>
          </a:xfrm>
          <a:prstGeom prst="rect">
            <a:avLst/>
          </a:prstGeom>
          <a:solidFill>
            <a:srgbClr val="A8D13D"/>
          </a:solidFill>
          <a:ln>
            <a:solidFill>
              <a:srgbClr val="A8D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25027" y="4782268"/>
            <a:ext cx="9578153" cy="45719"/>
          </a:xfrm>
          <a:prstGeom prst="rect">
            <a:avLst/>
          </a:prstGeom>
          <a:solidFill>
            <a:srgbClr val="00C3B1"/>
          </a:solidFill>
          <a:ln>
            <a:solidFill>
              <a:srgbClr val="00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30906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5" name="Google Shape;1052;p84"/>
          <p:cNvSpPr txBox="1">
            <a:spLocks/>
          </p:cNvSpPr>
          <p:nvPr/>
        </p:nvSpPr>
        <p:spPr>
          <a:xfrm>
            <a:off x="0" y="540000"/>
            <a:ext cx="7700100" cy="50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4800"/>
              <a:buFont typeface="Encode Sans"/>
              <a:buNone/>
              <a:defRPr sz="8500" b="1" i="0" u="none" strike="noStrike" cap="none">
                <a:solidFill>
                  <a:schemeClr val="accent6"/>
                </a:solidFill>
                <a:latin typeface="Encode Sans"/>
                <a:ea typeface="Encode Sans"/>
                <a:cs typeface="Encode Sans"/>
                <a:sym typeface="Encode Sans"/>
              </a:defRPr>
            </a:lvl1pPr>
            <a:lvl2pPr marR="0" lvl="1"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2pPr>
            <a:lvl3pPr marR="0" lvl="2"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3pPr>
            <a:lvl4pPr marR="0" lvl="3"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4pPr>
            <a:lvl5pPr marR="0" lvl="4"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5pPr>
            <a:lvl6pPr marR="0" lvl="5"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6pPr>
            <a:lvl7pPr marR="0" lvl="6"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7pPr>
            <a:lvl8pPr marR="0" lvl="7"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8pPr>
            <a:lvl9pPr marR="0" lvl="8" algn="ctr" rtl="0">
              <a:lnSpc>
                <a:spcPct val="100000"/>
              </a:lnSpc>
              <a:spcBef>
                <a:spcPts val="0"/>
              </a:spcBef>
              <a:spcAft>
                <a:spcPts val="0"/>
              </a:spcAft>
              <a:buClr>
                <a:schemeClr val="accent6"/>
              </a:buClr>
              <a:buSzPts val="12000"/>
              <a:buFont typeface="Encode Sans"/>
              <a:buNone/>
              <a:defRPr sz="12000" b="0" i="0" u="none" strike="noStrike" cap="none">
                <a:solidFill>
                  <a:schemeClr val="accent6"/>
                </a:solidFill>
                <a:latin typeface="Encode Sans"/>
                <a:ea typeface="Encode Sans"/>
                <a:cs typeface="Encode Sans"/>
                <a:sym typeface="Encode Sans"/>
              </a:defRPr>
            </a:lvl9pPr>
          </a:lstStyle>
          <a:p>
            <a:pPr>
              <a:buClr>
                <a:schemeClr val="dk1"/>
              </a:buClr>
              <a:buSzPts val="2800"/>
            </a:pPr>
            <a:r>
              <a:rPr lang="hu-HU" sz="2800" dirty="0" err="1">
                <a:solidFill>
                  <a:schemeClr val="tx1"/>
                </a:solidFill>
              </a:rPr>
              <a:t>Compressed</a:t>
            </a:r>
            <a:r>
              <a:rPr lang="hu-HU" sz="2800" dirty="0">
                <a:solidFill>
                  <a:schemeClr val="tx1"/>
                </a:solidFill>
              </a:rPr>
              <a:t> Air </a:t>
            </a:r>
            <a:r>
              <a:rPr lang="hu-HU" sz="2800" dirty="0" err="1">
                <a:solidFill>
                  <a:schemeClr val="tx1"/>
                </a:solidFill>
              </a:rPr>
              <a:t>Energy</a:t>
            </a:r>
            <a:r>
              <a:rPr lang="hu-HU" sz="2800" dirty="0">
                <a:solidFill>
                  <a:schemeClr val="tx1"/>
                </a:solidFill>
              </a:rPr>
              <a:t> Storage</a:t>
            </a:r>
          </a:p>
        </p:txBody>
      </p:sp>
      <p:sp>
        <p:nvSpPr>
          <p:cNvPr id="6" name="Téglalap 5"/>
          <p:cNvSpPr/>
          <p:nvPr/>
        </p:nvSpPr>
        <p:spPr>
          <a:xfrm>
            <a:off x="-711983" y="400057"/>
            <a:ext cx="758283" cy="780586"/>
          </a:xfrm>
          <a:prstGeom prst="rect">
            <a:avLst/>
          </a:prstGeom>
          <a:solidFill>
            <a:srgbClr val="00C3B1"/>
          </a:solidFill>
          <a:ln>
            <a:solidFill>
              <a:srgbClr val="00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2EC068"/>
              </a:solidFill>
            </a:endParaRPr>
          </a:p>
        </p:txBody>
      </p:sp>
      <p:sp>
        <p:nvSpPr>
          <p:cNvPr id="9" name="Google Shape;1375;p93"/>
          <p:cNvSpPr txBox="1">
            <a:spLocks/>
          </p:cNvSpPr>
          <p:nvPr/>
        </p:nvSpPr>
        <p:spPr>
          <a:xfrm>
            <a:off x="5808923" y="2582278"/>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t>Advantages</a:t>
            </a:r>
            <a:endParaRPr lang="hu-HU" b="1" dirty="0"/>
          </a:p>
        </p:txBody>
      </p:sp>
      <p:sp>
        <p:nvSpPr>
          <p:cNvPr id="10" name="Google Shape;1377;p93"/>
          <p:cNvSpPr txBox="1">
            <a:spLocks/>
          </p:cNvSpPr>
          <p:nvPr/>
        </p:nvSpPr>
        <p:spPr>
          <a:xfrm>
            <a:off x="5808923" y="3543842"/>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latin typeface="Encode Sans" panose="020B0604020202020204" charset="-18"/>
              </a:rPr>
              <a:t>Disadvantages</a:t>
            </a:r>
            <a:endParaRPr lang="hu-HU" b="1" dirty="0">
              <a:latin typeface="Encode Sans" panose="020B0604020202020204" charset="-18"/>
            </a:endParaRPr>
          </a:p>
        </p:txBody>
      </p:sp>
      <p:pic>
        <p:nvPicPr>
          <p:cNvPr id="11" name="Kép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739" y="3305644"/>
            <a:ext cx="1305000" cy="900000"/>
          </a:xfrm>
          <a:prstGeom prst="rect">
            <a:avLst/>
          </a:prstGeom>
        </p:spPr>
      </p:pic>
      <p:pic>
        <p:nvPicPr>
          <p:cNvPr id="12" name="Kép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753" y="2344080"/>
            <a:ext cx="1305000" cy="900000"/>
          </a:xfrm>
          <a:prstGeom prst="rect">
            <a:avLst/>
          </a:prstGeom>
        </p:spPr>
      </p:pic>
      <p:sp>
        <p:nvSpPr>
          <p:cNvPr id="13" name="Google Shape;1375;p93"/>
          <p:cNvSpPr txBox="1">
            <a:spLocks/>
          </p:cNvSpPr>
          <p:nvPr/>
        </p:nvSpPr>
        <p:spPr>
          <a:xfrm>
            <a:off x="5808923" y="1762455"/>
            <a:ext cx="26784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lgn="l">
              <a:spcAft>
                <a:spcPts val="1600"/>
              </a:spcAft>
            </a:pPr>
            <a:r>
              <a:rPr lang="hu-HU" sz="1800" b="1" dirty="0" err="1"/>
              <a:t>How</a:t>
            </a:r>
            <a:r>
              <a:rPr lang="hu-HU" sz="1800" b="1" dirty="0"/>
              <a:t> </a:t>
            </a:r>
            <a:r>
              <a:rPr lang="hu-HU" sz="1800" b="1" dirty="0" err="1"/>
              <a:t>does</a:t>
            </a:r>
            <a:r>
              <a:rPr lang="hu-HU" sz="1800" b="1" dirty="0"/>
              <a:t> it </a:t>
            </a:r>
            <a:r>
              <a:rPr lang="hu-HU" sz="1800" b="1" dirty="0" err="1"/>
              <a:t>work</a:t>
            </a:r>
            <a:r>
              <a:rPr lang="hu-HU" sz="1800" b="1" dirty="0"/>
              <a:t>?</a:t>
            </a:r>
            <a:endParaRPr lang="hu-HU" b="1" dirty="0"/>
          </a:p>
        </p:txBody>
      </p:sp>
      <p:pic>
        <p:nvPicPr>
          <p:cNvPr id="14" name="Picture 2" descr="Fájl:Icon-round-Question mark.svg – Wikipé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253" y="180023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805343"/>
            <a:ext cx="5163298" cy="2223256"/>
          </a:xfrm>
          <a:prstGeom prst="rect">
            <a:avLst/>
          </a:prstGeom>
        </p:spPr>
      </p:pic>
    </p:spTree>
    <p:extLst>
      <p:ext uri="{BB962C8B-B14F-4D97-AF65-F5344CB8AC3E}">
        <p14:creationId xmlns:p14="http://schemas.microsoft.com/office/powerpoint/2010/main" val="129339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8"/>
          <p:cNvSpPr txBox="1">
            <a:spLocks noGrp="1"/>
          </p:cNvSpPr>
          <p:nvPr>
            <p:ph type="title"/>
          </p:nvPr>
        </p:nvSpPr>
        <p:spPr>
          <a:xfrm>
            <a:off x="0" y="540000"/>
            <a:ext cx="7700100"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HU" dirty="0" err="1"/>
              <a:t>Magnetic</a:t>
            </a:r>
            <a:r>
              <a:rPr lang="hu-HU" dirty="0"/>
              <a:t> </a:t>
            </a:r>
            <a:r>
              <a:rPr lang="hu-HU" dirty="0" err="1"/>
              <a:t>energy</a:t>
            </a:r>
            <a:r>
              <a:rPr lang="hu-HU" dirty="0"/>
              <a:t> </a:t>
            </a:r>
            <a:r>
              <a:rPr lang="hu-HU" dirty="0" err="1"/>
              <a:t>storage</a:t>
            </a:r>
            <a:endParaRPr dirty="0"/>
          </a:p>
        </p:txBody>
      </p:sp>
      <p:sp>
        <p:nvSpPr>
          <p:cNvPr id="31" name="Google Shape;1375;p93"/>
          <p:cNvSpPr txBox="1">
            <a:spLocks noGrp="1"/>
          </p:cNvSpPr>
          <p:nvPr>
            <p:ph type="subTitle" idx="1"/>
          </p:nvPr>
        </p:nvSpPr>
        <p:spPr>
          <a:xfrm>
            <a:off x="3925532" y="2134660"/>
            <a:ext cx="26784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sz="1800" b="1" dirty="0" err="1"/>
              <a:t>Advantages</a:t>
            </a:r>
            <a:endParaRPr b="1" dirty="0"/>
          </a:p>
        </p:txBody>
      </p:sp>
      <p:sp>
        <p:nvSpPr>
          <p:cNvPr id="32" name="Google Shape;1377;p93"/>
          <p:cNvSpPr txBox="1">
            <a:spLocks/>
          </p:cNvSpPr>
          <p:nvPr/>
        </p:nvSpPr>
        <p:spPr>
          <a:xfrm>
            <a:off x="6603932" y="2134660"/>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latin typeface="Encode Sans" panose="020B0604020202020204" charset="-18"/>
              </a:rPr>
              <a:t>Disadvantages</a:t>
            </a:r>
            <a:endParaRPr lang="hu-HU" b="1" dirty="0">
              <a:latin typeface="Encode Sans" panose="020B0604020202020204" charset="-18"/>
            </a:endParaRPr>
          </a:p>
        </p:txBody>
      </p:sp>
      <p:pic>
        <p:nvPicPr>
          <p:cNvPr id="33" name="Kép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48" y="1896462"/>
            <a:ext cx="1305000" cy="900000"/>
          </a:xfrm>
          <a:prstGeom prst="rect">
            <a:avLst/>
          </a:prstGeom>
        </p:spPr>
      </p:pic>
      <p:pic>
        <p:nvPicPr>
          <p:cNvPr id="34" name="Kép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362" y="1896462"/>
            <a:ext cx="1305000" cy="900000"/>
          </a:xfrm>
          <a:prstGeom prst="rect">
            <a:avLst/>
          </a:prstGeom>
        </p:spPr>
      </p:pic>
      <p:sp>
        <p:nvSpPr>
          <p:cNvPr id="35" name="Google Shape;1375;p93"/>
          <p:cNvSpPr txBox="1">
            <a:spLocks/>
          </p:cNvSpPr>
          <p:nvPr/>
        </p:nvSpPr>
        <p:spPr>
          <a:xfrm>
            <a:off x="723900" y="2134660"/>
            <a:ext cx="26784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lgn="l">
              <a:spcAft>
                <a:spcPts val="1600"/>
              </a:spcAft>
            </a:pPr>
            <a:r>
              <a:rPr lang="hu-HU" sz="1800" b="1" dirty="0" err="1"/>
              <a:t>How</a:t>
            </a:r>
            <a:r>
              <a:rPr lang="hu-HU" sz="1800" b="1" dirty="0"/>
              <a:t> </a:t>
            </a:r>
            <a:r>
              <a:rPr lang="hu-HU" sz="1800" b="1" dirty="0" err="1"/>
              <a:t>does</a:t>
            </a:r>
            <a:r>
              <a:rPr lang="hu-HU" sz="1800" b="1" dirty="0"/>
              <a:t> it </a:t>
            </a:r>
            <a:r>
              <a:rPr lang="hu-HU" sz="1800" b="1" dirty="0" err="1"/>
              <a:t>work</a:t>
            </a:r>
            <a:r>
              <a:rPr lang="hu-HU" sz="1800" b="1" dirty="0"/>
              <a:t>?</a:t>
            </a:r>
            <a:endParaRPr lang="hu-HU" b="1" dirty="0"/>
          </a:p>
        </p:txBody>
      </p:sp>
      <p:pic>
        <p:nvPicPr>
          <p:cNvPr id="36" name="Picture 2" descr="Fájl:Icon-round-Question mark.svg – Wikipé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230" y="2172444"/>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0" name="Téglalap 39"/>
          <p:cNvSpPr/>
          <p:nvPr/>
        </p:nvSpPr>
        <p:spPr>
          <a:xfrm>
            <a:off x="-711983" y="400057"/>
            <a:ext cx="758283" cy="780586"/>
          </a:xfrm>
          <a:prstGeom prst="rect">
            <a:avLst/>
          </a:prstGeom>
          <a:solidFill>
            <a:srgbClr val="A8D13D"/>
          </a:solidFill>
          <a:ln>
            <a:solidFill>
              <a:srgbClr val="A8D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2EC068"/>
              </a:solidFill>
            </a:endParaRPr>
          </a:p>
        </p:txBody>
      </p:sp>
      <p:pic>
        <p:nvPicPr>
          <p:cNvPr id="10" name="Kép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647" y="2714574"/>
            <a:ext cx="5332434" cy="2430375"/>
          </a:xfrm>
          <a:prstGeom prst="rect">
            <a:avLst/>
          </a:prstGeom>
        </p:spPr>
      </p:pic>
    </p:spTree>
    <p:extLst>
      <p:ext uri="{BB962C8B-B14F-4D97-AF65-F5344CB8AC3E}">
        <p14:creationId xmlns:p14="http://schemas.microsoft.com/office/powerpoint/2010/main" val="216072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1"/>
          <p:cNvSpPr txBox="1">
            <a:spLocks noGrp="1"/>
          </p:cNvSpPr>
          <p:nvPr>
            <p:ph type="title" idx="6"/>
          </p:nvPr>
        </p:nvSpPr>
        <p:spPr>
          <a:xfrm>
            <a:off x="0" y="540000"/>
            <a:ext cx="7700100" cy="500700"/>
          </a:xfrm>
          <a:prstGeom prst="rect">
            <a:avLst/>
          </a:prstGeom>
        </p:spPr>
        <p:txBody>
          <a:bodyPr spcFirstLastPara="1" wrap="square" lIns="91425" tIns="91425" rIns="91425" bIns="91425" anchor="ctr" anchorCtr="0">
            <a:noAutofit/>
          </a:bodyPr>
          <a:lstStyle/>
          <a:p>
            <a:pPr lvl="0"/>
            <a:r>
              <a:rPr lang="hu-HU" dirty="0" err="1"/>
              <a:t>Hydrogen-based</a:t>
            </a:r>
            <a:r>
              <a:rPr lang="hu-HU" dirty="0"/>
              <a:t> </a:t>
            </a:r>
            <a:r>
              <a:rPr lang="hu-HU" dirty="0" err="1"/>
              <a:t>energy</a:t>
            </a:r>
            <a:r>
              <a:rPr lang="hu-HU" dirty="0"/>
              <a:t> </a:t>
            </a:r>
            <a:r>
              <a:rPr lang="hu-HU" dirty="0" err="1"/>
              <a:t>storage</a:t>
            </a:r>
            <a:endParaRPr dirty="0"/>
          </a:p>
        </p:txBody>
      </p:sp>
      <p:sp>
        <p:nvSpPr>
          <p:cNvPr id="9" name="Téglalap 8"/>
          <p:cNvSpPr/>
          <p:nvPr/>
        </p:nvSpPr>
        <p:spPr>
          <a:xfrm>
            <a:off x="-711983" y="400057"/>
            <a:ext cx="758283" cy="780586"/>
          </a:xfrm>
          <a:prstGeom prst="rect">
            <a:avLst/>
          </a:prstGeom>
          <a:solidFill>
            <a:srgbClr val="00C3B1"/>
          </a:solidFill>
          <a:ln>
            <a:solidFill>
              <a:srgbClr val="00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2EC068"/>
              </a:solidFill>
            </a:endParaRPr>
          </a:p>
        </p:txBody>
      </p:sp>
      <p:sp>
        <p:nvSpPr>
          <p:cNvPr id="16" name="Google Shape;1375;p93"/>
          <p:cNvSpPr txBox="1">
            <a:spLocks/>
          </p:cNvSpPr>
          <p:nvPr/>
        </p:nvSpPr>
        <p:spPr>
          <a:xfrm>
            <a:off x="861184" y="2363914"/>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t>Advantages</a:t>
            </a:r>
            <a:endParaRPr lang="hu-HU" b="1" dirty="0"/>
          </a:p>
        </p:txBody>
      </p:sp>
      <p:sp>
        <p:nvSpPr>
          <p:cNvPr id="17" name="Google Shape;1377;p93"/>
          <p:cNvSpPr txBox="1">
            <a:spLocks/>
          </p:cNvSpPr>
          <p:nvPr/>
        </p:nvSpPr>
        <p:spPr>
          <a:xfrm>
            <a:off x="861184" y="3325478"/>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latin typeface="Encode Sans" panose="020B0604020202020204" charset="-18"/>
              </a:rPr>
              <a:t>Disadvantages</a:t>
            </a:r>
            <a:endParaRPr lang="hu-HU" b="1" dirty="0">
              <a:latin typeface="Encode Sans" panose="020B0604020202020204" charset="-18"/>
            </a:endParaRPr>
          </a:p>
        </p:txBody>
      </p:sp>
      <p:pic>
        <p:nvPicPr>
          <p:cNvPr id="18" name="Kép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7280"/>
            <a:ext cx="1305000" cy="900000"/>
          </a:xfrm>
          <a:prstGeom prst="rect">
            <a:avLst/>
          </a:prstGeom>
        </p:spPr>
      </p:pic>
      <p:pic>
        <p:nvPicPr>
          <p:cNvPr id="19" name="Kép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4" y="2125716"/>
            <a:ext cx="1305000" cy="900000"/>
          </a:xfrm>
          <a:prstGeom prst="rect">
            <a:avLst/>
          </a:prstGeom>
        </p:spPr>
      </p:pic>
      <p:sp>
        <p:nvSpPr>
          <p:cNvPr id="20" name="Google Shape;1375;p93"/>
          <p:cNvSpPr txBox="1">
            <a:spLocks/>
          </p:cNvSpPr>
          <p:nvPr/>
        </p:nvSpPr>
        <p:spPr>
          <a:xfrm>
            <a:off x="861184" y="1544091"/>
            <a:ext cx="26784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lgn="l">
              <a:spcAft>
                <a:spcPts val="1600"/>
              </a:spcAft>
            </a:pPr>
            <a:r>
              <a:rPr lang="hu-HU" sz="1800" b="1" dirty="0" err="1"/>
              <a:t>How</a:t>
            </a:r>
            <a:r>
              <a:rPr lang="hu-HU" sz="1800" b="1" dirty="0"/>
              <a:t> </a:t>
            </a:r>
            <a:r>
              <a:rPr lang="hu-HU" sz="1800" b="1" dirty="0" err="1"/>
              <a:t>does</a:t>
            </a:r>
            <a:r>
              <a:rPr lang="hu-HU" sz="1800" b="1" dirty="0"/>
              <a:t> it </a:t>
            </a:r>
            <a:r>
              <a:rPr lang="hu-HU" sz="1800" b="1" dirty="0" err="1"/>
              <a:t>work</a:t>
            </a:r>
            <a:r>
              <a:rPr lang="hu-HU" sz="1800" b="1" dirty="0"/>
              <a:t>?</a:t>
            </a:r>
            <a:endParaRPr lang="hu-HU" b="1" dirty="0"/>
          </a:p>
        </p:txBody>
      </p:sp>
      <p:pic>
        <p:nvPicPr>
          <p:cNvPr id="21" name="Picture 2" descr="Fájl:Icon-round-Question mark.svg – Wikipé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14" y="158187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ép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6277" y="1822314"/>
            <a:ext cx="5457723" cy="2529931"/>
          </a:xfrm>
          <a:prstGeom prst="rect">
            <a:avLst/>
          </a:prstGeom>
          <a:ln>
            <a:solidFill>
              <a:srgbClr val="57C65A"/>
            </a:solidFill>
          </a:ln>
        </p:spPr>
      </p:pic>
    </p:spTree>
    <p:extLst>
      <p:ext uri="{BB962C8B-B14F-4D97-AF65-F5344CB8AC3E}">
        <p14:creationId xmlns:p14="http://schemas.microsoft.com/office/powerpoint/2010/main" val="397838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84"/>
          <p:cNvSpPr txBox="1">
            <a:spLocks noGrp="1"/>
          </p:cNvSpPr>
          <p:nvPr>
            <p:ph type="title"/>
          </p:nvPr>
        </p:nvSpPr>
        <p:spPr>
          <a:xfrm>
            <a:off x="0" y="540000"/>
            <a:ext cx="7700100" cy="500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HU" dirty="0" err="1"/>
              <a:t>Battery</a:t>
            </a:r>
            <a:r>
              <a:rPr lang="hu-HU" dirty="0"/>
              <a:t> </a:t>
            </a:r>
            <a:r>
              <a:rPr lang="hu-HU" dirty="0" err="1"/>
              <a:t>energy</a:t>
            </a:r>
            <a:r>
              <a:rPr lang="hu-HU" dirty="0"/>
              <a:t> </a:t>
            </a:r>
            <a:r>
              <a:rPr lang="hu-HU" dirty="0" err="1"/>
              <a:t>storage</a:t>
            </a:r>
            <a:endParaRPr dirty="0"/>
          </a:p>
        </p:txBody>
      </p:sp>
      <p:sp>
        <p:nvSpPr>
          <p:cNvPr id="19" name="Téglalap 18"/>
          <p:cNvSpPr/>
          <p:nvPr/>
        </p:nvSpPr>
        <p:spPr>
          <a:xfrm>
            <a:off x="-711983" y="400057"/>
            <a:ext cx="758283" cy="780586"/>
          </a:xfrm>
          <a:prstGeom prst="rect">
            <a:avLst/>
          </a:prstGeom>
          <a:solidFill>
            <a:srgbClr val="A8D13D"/>
          </a:solidFill>
          <a:ln>
            <a:solidFill>
              <a:srgbClr val="A8D1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2EC068"/>
              </a:solidFill>
            </a:endParaRPr>
          </a:p>
        </p:txBody>
      </p:sp>
      <p:sp>
        <p:nvSpPr>
          <p:cNvPr id="24" name="Google Shape;1375;p93"/>
          <p:cNvSpPr txBox="1">
            <a:spLocks noGrp="1"/>
          </p:cNvSpPr>
          <p:nvPr>
            <p:ph type="subTitle" idx="1"/>
          </p:nvPr>
        </p:nvSpPr>
        <p:spPr>
          <a:xfrm>
            <a:off x="3966475" y="1418841"/>
            <a:ext cx="26784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sz="1800" b="1" dirty="0" err="1"/>
              <a:t>Advantages</a:t>
            </a:r>
            <a:endParaRPr b="1" dirty="0"/>
          </a:p>
        </p:txBody>
      </p:sp>
      <p:sp>
        <p:nvSpPr>
          <p:cNvPr id="25" name="Google Shape;1377;p93"/>
          <p:cNvSpPr txBox="1">
            <a:spLocks/>
          </p:cNvSpPr>
          <p:nvPr/>
        </p:nvSpPr>
        <p:spPr>
          <a:xfrm>
            <a:off x="6644875" y="1418841"/>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latin typeface="Encode Sans" panose="020B0604020202020204" charset="-18"/>
              </a:rPr>
              <a:t>Disadvantages</a:t>
            </a:r>
            <a:endParaRPr lang="hu-HU" b="1" dirty="0">
              <a:latin typeface="Encode Sans" panose="020B0604020202020204" charset="-18"/>
            </a:endParaRPr>
          </a:p>
        </p:txBody>
      </p:sp>
      <p:pic>
        <p:nvPicPr>
          <p:cNvPr id="26" name="Kép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691" y="1180643"/>
            <a:ext cx="1305000" cy="900000"/>
          </a:xfrm>
          <a:prstGeom prst="rect">
            <a:avLst/>
          </a:prstGeom>
        </p:spPr>
      </p:pic>
      <p:pic>
        <p:nvPicPr>
          <p:cNvPr id="27" name="Kép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305" y="1180643"/>
            <a:ext cx="1305000" cy="900000"/>
          </a:xfrm>
          <a:prstGeom prst="rect">
            <a:avLst/>
          </a:prstGeom>
        </p:spPr>
      </p:pic>
      <p:sp>
        <p:nvSpPr>
          <p:cNvPr id="28" name="Google Shape;1375;p93"/>
          <p:cNvSpPr txBox="1">
            <a:spLocks/>
          </p:cNvSpPr>
          <p:nvPr/>
        </p:nvSpPr>
        <p:spPr>
          <a:xfrm>
            <a:off x="764843" y="1418841"/>
            <a:ext cx="26784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lgn="l">
              <a:spcAft>
                <a:spcPts val="1600"/>
              </a:spcAft>
            </a:pPr>
            <a:r>
              <a:rPr lang="hu-HU" sz="1800" b="1" dirty="0" err="1"/>
              <a:t>How</a:t>
            </a:r>
            <a:r>
              <a:rPr lang="hu-HU" sz="1800" b="1" dirty="0"/>
              <a:t> </a:t>
            </a:r>
            <a:r>
              <a:rPr lang="hu-HU" sz="1800" b="1" dirty="0" err="1"/>
              <a:t>does</a:t>
            </a:r>
            <a:r>
              <a:rPr lang="hu-HU" sz="1800" b="1" dirty="0"/>
              <a:t> it </a:t>
            </a:r>
            <a:r>
              <a:rPr lang="hu-HU" sz="1800" b="1" dirty="0" err="1"/>
              <a:t>work</a:t>
            </a:r>
            <a:r>
              <a:rPr lang="hu-HU" sz="1800" b="1" dirty="0"/>
              <a:t>?</a:t>
            </a:r>
            <a:endParaRPr lang="hu-HU" b="1" dirty="0"/>
          </a:p>
        </p:txBody>
      </p:sp>
      <p:pic>
        <p:nvPicPr>
          <p:cNvPr id="29" name="Picture 2" descr="Fájl:Icon-round-Question mark.svg – Wikipé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173" y="1456625"/>
            <a:ext cx="360000" cy="36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ktum 7"/>
          <p:cNvGraphicFramePr>
            <a:graphicFrameLocks noChangeAspect="1"/>
          </p:cNvGraphicFramePr>
          <p:nvPr>
            <p:extLst>
              <p:ext uri="{D42A27DB-BD31-4B8C-83A1-F6EECF244321}">
                <p14:modId xmlns:p14="http://schemas.microsoft.com/office/powerpoint/2010/main" val="70368755"/>
              </p:ext>
            </p:extLst>
          </p:nvPr>
        </p:nvGraphicFramePr>
        <p:xfrm>
          <a:off x="1980368" y="2571750"/>
          <a:ext cx="5460425" cy="2880943"/>
        </p:xfrm>
        <a:graphic>
          <a:graphicData uri="http://schemas.openxmlformats.org/presentationml/2006/ole">
            <mc:AlternateContent xmlns:mc="http://schemas.openxmlformats.org/markup-compatibility/2006">
              <mc:Choice xmlns:v="urn:schemas-microsoft-com:vml" Requires="v">
                <p:oleObj spid="_x0000_s1026" r:id="rId7" imgW="17345880" imgH="9091800" progId="">
                  <p:embed/>
                </p:oleObj>
              </mc:Choice>
              <mc:Fallback>
                <p:oleObj r:id="rId7" imgW="17345880" imgH="9091800" progId="">
                  <p:embed/>
                  <p:pic>
                    <p:nvPicPr>
                      <p:cNvPr id="8" name="Objektum 7"/>
                      <p:cNvPicPr/>
                      <p:nvPr/>
                    </p:nvPicPr>
                    <p:blipFill>
                      <a:blip r:embed="rId8"/>
                      <a:stretch>
                        <a:fillRect/>
                      </a:stretch>
                    </p:blipFill>
                    <p:spPr>
                      <a:xfrm>
                        <a:off x="1980368" y="2571750"/>
                        <a:ext cx="5460425" cy="2880943"/>
                      </a:xfrm>
                      <a:prstGeom prst="rect">
                        <a:avLst/>
                      </a:prstGeom>
                    </p:spPr>
                  </p:pic>
                </p:oleObj>
              </mc:Fallback>
            </mc:AlternateContent>
          </a:graphicData>
        </a:graphic>
      </p:graphicFrame>
    </p:spTree>
    <p:extLst>
      <p:ext uri="{BB962C8B-B14F-4D97-AF65-F5344CB8AC3E}">
        <p14:creationId xmlns:p14="http://schemas.microsoft.com/office/powerpoint/2010/main" val="107664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80"/>
          <p:cNvSpPr txBox="1">
            <a:spLocks noGrp="1"/>
          </p:cNvSpPr>
          <p:nvPr>
            <p:ph type="title"/>
          </p:nvPr>
        </p:nvSpPr>
        <p:spPr>
          <a:xfrm>
            <a:off x="0" y="540000"/>
            <a:ext cx="7700100" cy="500700"/>
          </a:xfrm>
          <a:prstGeom prst="rect">
            <a:avLst/>
          </a:prstGeom>
        </p:spPr>
        <p:txBody>
          <a:bodyPr spcFirstLastPara="1" wrap="square" lIns="91425" tIns="91425" rIns="91425" bIns="91425" anchor="ctr" anchorCtr="0">
            <a:noAutofit/>
          </a:bodyPr>
          <a:lstStyle/>
          <a:p>
            <a:pPr lvl="0">
              <a:buSzPts val="1100"/>
            </a:pPr>
            <a:r>
              <a:rPr lang="hu-HU" dirty="0" err="1"/>
              <a:t>Electric</a:t>
            </a:r>
            <a:r>
              <a:rPr lang="hu-HU" dirty="0"/>
              <a:t> </a:t>
            </a:r>
            <a:r>
              <a:rPr lang="hu-HU" dirty="0" err="1"/>
              <a:t>energy</a:t>
            </a:r>
            <a:r>
              <a:rPr lang="hu-HU" dirty="0"/>
              <a:t> </a:t>
            </a:r>
            <a:r>
              <a:rPr lang="hu-HU" dirty="0" err="1"/>
              <a:t>storage</a:t>
            </a:r>
            <a:endParaRPr dirty="0"/>
          </a:p>
        </p:txBody>
      </p:sp>
      <p:sp>
        <p:nvSpPr>
          <p:cNvPr id="66" name="Google Shape;1375;p93"/>
          <p:cNvSpPr txBox="1">
            <a:spLocks noGrp="1"/>
          </p:cNvSpPr>
          <p:nvPr>
            <p:ph type="subTitle" idx="1"/>
          </p:nvPr>
        </p:nvSpPr>
        <p:spPr>
          <a:xfrm>
            <a:off x="723900" y="2729615"/>
            <a:ext cx="26784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sz="1800" b="1" dirty="0" err="1"/>
              <a:t>Advantages</a:t>
            </a:r>
            <a:endParaRPr b="1" dirty="0"/>
          </a:p>
        </p:txBody>
      </p:sp>
      <p:sp>
        <p:nvSpPr>
          <p:cNvPr id="67" name="Google Shape;1377;p93"/>
          <p:cNvSpPr txBox="1">
            <a:spLocks/>
          </p:cNvSpPr>
          <p:nvPr/>
        </p:nvSpPr>
        <p:spPr>
          <a:xfrm>
            <a:off x="739914" y="3175549"/>
            <a:ext cx="2678400" cy="337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hu-HU" sz="1800" b="1" dirty="0" err="1">
                <a:latin typeface="Encode Sans" panose="020B0604020202020204" charset="-18"/>
              </a:rPr>
              <a:t>Disadvantages</a:t>
            </a:r>
            <a:endParaRPr lang="hu-HU" b="1" dirty="0">
              <a:latin typeface="Encode Sans" panose="020B0604020202020204" charset="-18"/>
            </a:endParaRPr>
          </a:p>
        </p:txBody>
      </p:sp>
      <p:pic>
        <p:nvPicPr>
          <p:cNvPr id="68" name="Kép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70" y="2937351"/>
            <a:ext cx="1305000" cy="900000"/>
          </a:xfrm>
          <a:prstGeom prst="rect">
            <a:avLst/>
          </a:prstGeom>
        </p:spPr>
      </p:pic>
      <p:pic>
        <p:nvPicPr>
          <p:cNvPr id="69" name="Kép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70" y="2491417"/>
            <a:ext cx="1305000" cy="900000"/>
          </a:xfrm>
          <a:prstGeom prst="rect">
            <a:avLst/>
          </a:prstGeom>
        </p:spPr>
      </p:pic>
      <p:sp>
        <p:nvSpPr>
          <p:cNvPr id="70" name="Google Shape;1375;p93"/>
          <p:cNvSpPr txBox="1">
            <a:spLocks/>
          </p:cNvSpPr>
          <p:nvPr/>
        </p:nvSpPr>
        <p:spPr>
          <a:xfrm>
            <a:off x="739914" y="2246264"/>
            <a:ext cx="26784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lgn="l">
              <a:spcAft>
                <a:spcPts val="1600"/>
              </a:spcAft>
            </a:pPr>
            <a:r>
              <a:rPr lang="hu-HU" sz="1800" b="1" dirty="0" err="1"/>
              <a:t>How</a:t>
            </a:r>
            <a:r>
              <a:rPr lang="hu-HU" sz="1800" b="1" dirty="0"/>
              <a:t> </a:t>
            </a:r>
            <a:r>
              <a:rPr lang="hu-HU" sz="1800" b="1" dirty="0" err="1"/>
              <a:t>does</a:t>
            </a:r>
            <a:r>
              <a:rPr lang="hu-HU" sz="1800" b="1" dirty="0"/>
              <a:t> it </a:t>
            </a:r>
            <a:r>
              <a:rPr lang="hu-HU" sz="1800" b="1" dirty="0" err="1"/>
              <a:t>work</a:t>
            </a:r>
            <a:r>
              <a:rPr lang="hu-HU" sz="1800" b="1" dirty="0"/>
              <a:t>?</a:t>
            </a:r>
            <a:endParaRPr lang="hu-HU" b="1" dirty="0"/>
          </a:p>
        </p:txBody>
      </p:sp>
      <p:pic>
        <p:nvPicPr>
          <p:cNvPr id="71" name="Picture 2" descr="Fájl:Icon-round-Question mark.svg – Wikipé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44" y="228404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72" name="Téglalap 71"/>
          <p:cNvSpPr/>
          <p:nvPr/>
        </p:nvSpPr>
        <p:spPr>
          <a:xfrm>
            <a:off x="-711983" y="400057"/>
            <a:ext cx="758283" cy="780586"/>
          </a:xfrm>
          <a:prstGeom prst="rect">
            <a:avLst/>
          </a:prstGeom>
          <a:solidFill>
            <a:srgbClr val="00C3B1"/>
          </a:solidFill>
          <a:ln>
            <a:solidFill>
              <a:srgbClr val="00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2EC068"/>
              </a:solidFill>
            </a:endParaRPr>
          </a:p>
        </p:txBody>
      </p:sp>
      <p:pic>
        <p:nvPicPr>
          <p:cNvPr id="12" name="Kép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470" y="-63676"/>
            <a:ext cx="10675528" cy="6002054"/>
          </a:xfrm>
          <a:prstGeom prst="rect">
            <a:avLst/>
          </a:prstGeom>
          <a:ln>
            <a:noFill/>
          </a:ln>
        </p:spPr>
      </p:pic>
    </p:spTree>
    <p:extLst>
      <p:ext uri="{BB962C8B-B14F-4D97-AF65-F5344CB8AC3E}">
        <p14:creationId xmlns:p14="http://schemas.microsoft.com/office/powerpoint/2010/main" val="2156297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9" name="Google Shape;529;p59"/>
          <p:cNvSpPr txBox="1">
            <a:spLocks noGrp="1"/>
          </p:cNvSpPr>
          <p:nvPr>
            <p:ph type="title" idx="2"/>
          </p:nvPr>
        </p:nvSpPr>
        <p:spPr>
          <a:xfrm>
            <a:off x="1257300" y="2251200"/>
            <a:ext cx="6629400" cy="641100"/>
          </a:xfrm>
          <a:prstGeom prst="rect">
            <a:avLst/>
          </a:prstGeom>
        </p:spPr>
        <p:txBody>
          <a:bodyPr spcFirstLastPara="1" wrap="square" lIns="91425" tIns="91425" rIns="91425" bIns="91425" anchor="ctr" anchorCtr="0">
            <a:noAutofit/>
          </a:bodyPr>
          <a:lstStyle/>
          <a:p>
            <a:pPr marL="0" indent="0" algn="l">
              <a:buClr>
                <a:schemeClr val="dk1"/>
              </a:buClr>
              <a:buSzPts val="5200"/>
            </a:pPr>
            <a:r>
              <a:rPr lang="hu-HU" sz="3600" dirty="0" err="1">
                <a:solidFill>
                  <a:schemeClr val="accent6"/>
                </a:solidFill>
              </a:rPr>
              <a:t>Thank</a:t>
            </a:r>
            <a:r>
              <a:rPr lang="hu-HU" sz="3600" dirty="0">
                <a:solidFill>
                  <a:schemeClr val="accent6"/>
                </a:solidFill>
              </a:rPr>
              <a:t> </a:t>
            </a:r>
            <a:r>
              <a:rPr lang="hu-HU" sz="3600" dirty="0" err="1">
                <a:solidFill>
                  <a:schemeClr val="accent6"/>
                </a:solidFill>
              </a:rPr>
              <a:t>you</a:t>
            </a:r>
            <a:r>
              <a:rPr lang="hu-HU" sz="3600" dirty="0">
                <a:solidFill>
                  <a:schemeClr val="accent6"/>
                </a:solidFill>
              </a:rPr>
              <a:t> </a:t>
            </a:r>
            <a:r>
              <a:rPr lang="hu-HU" sz="3600" dirty="0" err="1">
                <a:solidFill>
                  <a:schemeClr val="accent6"/>
                </a:solidFill>
              </a:rPr>
              <a:t>for</a:t>
            </a:r>
            <a:r>
              <a:rPr lang="hu-HU" sz="3600" dirty="0">
                <a:solidFill>
                  <a:schemeClr val="accent6"/>
                </a:solidFill>
              </a:rPr>
              <a:t> </a:t>
            </a:r>
            <a:r>
              <a:rPr lang="hu-HU" sz="3600" dirty="0" err="1">
                <a:solidFill>
                  <a:schemeClr val="accent6"/>
                </a:solidFill>
              </a:rPr>
              <a:t>your</a:t>
            </a:r>
            <a:r>
              <a:rPr lang="hu-HU" sz="3600" dirty="0">
                <a:solidFill>
                  <a:schemeClr val="accent6"/>
                </a:solidFill>
              </a:rPr>
              <a:t> </a:t>
            </a:r>
            <a:r>
              <a:rPr lang="hu-HU" sz="3600" dirty="0" err="1">
                <a:solidFill>
                  <a:schemeClr val="accent6"/>
                </a:solidFill>
              </a:rPr>
              <a:t>attention</a:t>
            </a:r>
            <a:endParaRPr sz="36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idx="2"/>
          </p:nvPr>
        </p:nvSpPr>
        <p:spPr>
          <a:xfrm>
            <a:off x="247843" y="1814291"/>
            <a:ext cx="8661401" cy="1013576"/>
          </a:xfrm>
        </p:spPr>
        <p:txBody>
          <a:bodyPr/>
          <a:lstStyle/>
          <a:p>
            <a:r>
              <a:rPr lang="hu-HU" sz="3800" dirty="0" err="1"/>
              <a:t>Discover</a:t>
            </a:r>
            <a:r>
              <a:rPr lang="hu-HU" sz="3800" dirty="0"/>
              <a:t> </a:t>
            </a:r>
            <a:r>
              <a:rPr lang="hu-HU" sz="3800" dirty="0" err="1"/>
              <a:t>the</a:t>
            </a:r>
            <a:r>
              <a:rPr lang="hu-HU" sz="3800" dirty="0"/>
              <a:t> </a:t>
            </a:r>
            <a:r>
              <a:rPr lang="hu-HU" sz="3800" dirty="0" err="1"/>
              <a:t>Green</a:t>
            </a:r>
            <a:r>
              <a:rPr lang="hu-HU" sz="3800" dirty="0"/>
              <a:t> Life </a:t>
            </a:r>
            <a:r>
              <a:rPr lang="hu-HU" sz="3800" dirty="0" err="1"/>
              <a:t>with</a:t>
            </a:r>
            <a:r>
              <a:rPr lang="hu-HU" sz="3800" dirty="0"/>
              <a:t> </a:t>
            </a:r>
            <a:r>
              <a:rPr lang="hu-HU" sz="3800" dirty="0" err="1"/>
              <a:t>Robots</a:t>
            </a:r>
            <a:r>
              <a:rPr lang="hu-HU" dirty="0"/>
              <a:t/>
            </a:r>
            <a:br>
              <a:rPr lang="hu-HU" dirty="0"/>
            </a:br>
            <a:r>
              <a:rPr lang="hu-HU" sz="1400" dirty="0"/>
              <a:t>2023-1-HU01-KA210-VET-000156243</a:t>
            </a:r>
            <a:r>
              <a:rPr lang="hu-HU" dirty="0"/>
              <a:t/>
            </a:r>
            <a:br>
              <a:rPr lang="hu-HU" dirty="0"/>
            </a:br>
            <a:endParaRPr lang="hu-HU" dirty="0"/>
          </a:p>
        </p:txBody>
      </p:sp>
      <p:pic>
        <p:nvPicPr>
          <p:cNvPr id="5" name="Kép 4"/>
          <p:cNvPicPr/>
          <p:nvPr/>
        </p:nvPicPr>
        <p:blipFill rotWithShape="1">
          <a:blip r:embed="rId2" cstate="print">
            <a:extLst>
              <a:ext uri="{28A0092B-C50C-407E-A947-70E740481C1C}">
                <a14:useLocalDpi xmlns:a14="http://schemas.microsoft.com/office/drawing/2010/main" val="0"/>
              </a:ext>
            </a:extLst>
          </a:blip>
          <a:srcRect l="26014" t="64175" r="56680" b="29047"/>
          <a:stretch/>
        </p:blipFill>
        <p:spPr bwMode="auto">
          <a:xfrm>
            <a:off x="247843" y="266023"/>
            <a:ext cx="2495357" cy="5298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32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ctrTitle"/>
          </p:nvPr>
        </p:nvSpPr>
        <p:spPr>
          <a:xfrm>
            <a:off x="723900" y="242125"/>
            <a:ext cx="5332200" cy="1435800"/>
          </a:xfrm>
          <a:prstGeom prst="rect">
            <a:avLst/>
          </a:prstGeom>
        </p:spPr>
        <p:txBody>
          <a:bodyPr spcFirstLastPara="1" wrap="square" lIns="91425" tIns="91425" rIns="91425" bIns="91425" anchor="ctr" anchorCtr="0">
            <a:noAutofit/>
          </a:bodyPr>
          <a:lstStyle/>
          <a:p>
            <a:pPr lvl="0"/>
            <a:r>
              <a:rPr lang="hu-HU" dirty="0" err="1">
                <a:solidFill>
                  <a:schemeClr val="accent6"/>
                </a:solidFill>
              </a:rPr>
              <a:t>Energy</a:t>
            </a:r>
            <a:r>
              <a:rPr lang="hu-HU" dirty="0">
                <a:solidFill>
                  <a:schemeClr val="accent6"/>
                </a:solidFill>
              </a:rPr>
              <a:t> Storage</a:t>
            </a:r>
            <a:endParaRPr dirty="0">
              <a:solidFill>
                <a:schemeClr val="accent3"/>
              </a:solidFill>
            </a:endParaRPr>
          </a:p>
        </p:txBody>
      </p:sp>
      <p:sp>
        <p:nvSpPr>
          <p:cNvPr id="349" name="Google Shape;349;p52"/>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HU" dirty="0" err="1"/>
              <a:t>Presented</a:t>
            </a:r>
            <a:r>
              <a:rPr lang="hu-HU" dirty="0"/>
              <a:t> </a:t>
            </a:r>
            <a:r>
              <a:rPr lang="hu-HU" dirty="0" err="1"/>
              <a:t>by</a:t>
            </a:r>
            <a:r>
              <a:rPr lang="hu-HU" dirty="0"/>
              <a:t> Richárd, Dániel and Dávid</a:t>
            </a:r>
            <a:endParaRPr dirty="0"/>
          </a:p>
        </p:txBody>
      </p:sp>
      <p:sp>
        <p:nvSpPr>
          <p:cNvPr id="350" name="Google Shape;350;p52"/>
          <p:cNvSpPr/>
          <p:nvPr/>
        </p:nvSpPr>
        <p:spPr>
          <a:xfrm>
            <a:off x="6963761" y="542924"/>
            <a:ext cx="724817" cy="467206"/>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2"/>
          <p:cNvSpPr/>
          <p:nvPr/>
        </p:nvSpPr>
        <p:spPr>
          <a:xfrm>
            <a:off x="7733073" y="1105710"/>
            <a:ext cx="683854" cy="423409"/>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2"/>
          <p:cNvSpPr/>
          <p:nvPr/>
        </p:nvSpPr>
        <p:spPr>
          <a:xfrm>
            <a:off x="6296053" y="2422052"/>
            <a:ext cx="1177902" cy="1261723"/>
          </a:xfrm>
          <a:custGeom>
            <a:avLst/>
            <a:gdLst/>
            <a:ahLst/>
            <a:cxnLst/>
            <a:rect l="l" t="t" r="r" b="b"/>
            <a:pathLst>
              <a:path w="68984" h="73893" extrusionOk="0">
                <a:moveTo>
                  <a:pt x="33486" y="0"/>
                </a:moveTo>
                <a:lnTo>
                  <a:pt x="32437" y="28"/>
                </a:lnTo>
                <a:lnTo>
                  <a:pt x="31334" y="83"/>
                </a:lnTo>
                <a:lnTo>
                  <a:pt x="30231" y="194"/>
                </a:lnTo>
                <a:lnTo>
                  <a:pt x="29072" y="331"/>
                </a:lnTo>
                <a:lnTo>
                  <a:pt x="27914" y="525"/>
                </a:lnTo>
                <a:lnTo>
                  <a:pt x="26728" y="773"/>
                </a:lnTo>
                <a:lnTo>
                  <a:pt x="25542" y="1021"/>
                </a:lnTo>
                <a:lnTo>
                  <a:pt x="24328" y="1352"/>
                </a:lnTo>
                <a:lnTo>
                  <a:pt x="23115" y="1711"/>
                </a:lnTo>
                <a:lnTo>
                  <a:pt x="21901" y="2124"/>
                </a:lnTo>
                <a:lnTo>
                  <a:pt x="20660" y="2593"/>
                </a:lnTo>
                <a:lnTo>
                  <a:pt x="19446" y="3090"/>
                </a:lnTo>
                <a:lnTo>
                  <a:pt x="18233" y="3641"/>
                </a:lnTo>
                <a:lnTo>
                  <a:pt x="17019" y="4248"/>
                </a:lnTo>
                <a:lnTo>
                  <a:pt x="15833" y="4910"/>
                </a:lnTo>
                <a:lnTo>
                  <a:pt x="14675" y="5627"/>
                </a:lnTo>
                <a:lnTo>
                  <a:pt x="13516" y="6399"/>
                </a:lnTo>
                <a:lnTo>
                  <a:pt x="12385" y="7227"/>
                </a:lnTo>
                <a:lnTo>
                  <a:pt x="11282" y="8082"/>
                </a:lnTo>
                <a:lnTo>
                  <a:pt x="10206" y="9020"/>
                </a:lnTo>
                <a:lnTo>
                  <a:pt x="9682" y="9516"/>
                </a:lnTo>
                <a:lnTo>
                  <a:pt x="9158" y="10013"/>
                </a:lnTo>
                <a:lnTo>
                  <a:pt x="8662" y="10537"/>
                </a:lnTo>
                <a:lnTo>
                  <a:pt x="8165" y="11061"/>
                </a:lnTo>
                <a:lnTo>
                  <a:pt x="7669" y="11613"/>
                </a:lnTo>
                <a:lnTo>
                  <a:pt x="7200" y="12192"/>
                </a:lnTo>
                <a:lnTo>
                  <a:pt x="6731" y="12771"/>
                </a:lnTo>
                <a:lnTo>
                  <a:pt x="6262" y="13350"/>
                </a:lnTo>
                <a:lnTo>
                  <a:pt x="5821" y="13957"/>
                </a:lnTo>
                <a:lnTo>
                  <a:pt x="5407" y="14591"/>
                </a:lnTo>
                <a:lnTo>
                  <a:pt x="4993" y="15226"/>
                </a:lnTo>
                <a:lnTo>
                  <a:pt x="4580" y="15888"/>
                </a:lnTo>
                <a:lnTo>
                  <a:pt x="4193" y="16550"/>
                </a:lnTo>
                <a:lnTo>
                  <a:pt x="3835" y="17239"/>
                </a:lnTo>
                <a:lnTo>
                  <a:pt x="3476" y="17956"/>
                </a:lnTo>
                <a:lnTo>
                  <a:pt x="3118" y="18674"/>
                </a:lnTo>
                <a:lnTo>
                  <a:pt x="2787" y="19418"/>
                </a:lnTo>
                <a:lnTo>
                  <a:pt x="2483" y="20163"/>
                </a:lnTo>
                <a:lnTo>
                  <a:pt x="2180" y="20935"/>
                </a:lnTo>
                <a:lnTo>
                  <a:pt x="1904" y="21735"/>
                </a:lnTo>
                <a:lnTo>
                  <a:pt x="1628" y="22535"/>
                </a:lnTo>
                <a:lnTo>
                  <a:pt x="1408" y="23362"/>
                </a:lnTo>
                <a:lnTo>
                  <a:pt x="1159" y="24190"/>
                </a:lnTo>
                <a:lnTo>
                  <a:pt x="966" y="24990"/>
                </a:lnTo>
                <a:lnTo>
                  <a:pt x="773" y="25817"/>
                </a:lnTo>
                <a:lnTo>
                  <a:pt x="608" y="26617"/>
                </a:lnTo>
                <a:lnTo>
                  <a:pt x="470" y="27417"/>
                </a:lnTo>
                <a:lnTo>
                  <a:pt x="360" y="28189"/>
                </a:lnTo>
                <a:lnTo>
                  <a:pt x="249" y="28962"/>
                </a:lnTo>
                <a:lnTo>
                  <a:pt x="166" y="29734"/>
                </a:lnTo>
                <a:lnTo>
                  <a:pt x="84" y="30506"/>
                </a:lnTo>
                <a:lnTo>
                  <a:pt x="56" y="31251"/>
                </a:lnTo>
                <a:lnTo>
                  <a:pt x="1" y="32023"/>
                </a:lnTo>
                <a:lnTo>
                  <a:pt x="1" y="32740"/>
                </a:lnTo>
                <a:lnTo>
                  <a:pt x="1" y="33485"/>
                </a:lnTo>
                <a:lnTo>
                  <a:pt x="29" y="34202"/>
                </a:lnTo>
                <a:lnTo>
                  <a:pt x="56" y="34919"/>
                </a:lnTo>
                <a:lnTo>
                  <a:pt x="111" y="35636"/>
                </a:lnTo>
                <a:lnTo>
                  <a:pt x="277" y="37016"/>
                </a:lnTo>
                <a:lnTo>
                  <a:pt x="497" y="38367"/>
                </a:lnTo>
                <a:lnTo>
                  <a:pt x="746" y="39691"/>
                </a:lnTo>
                <a:lnTo>
                  <a:pt x="1077" y="40987"/>
                </a:lnTo>
                <a:lnTo>
                  <a:pt x="1463" y="42256"/>
                </a:lnTo>
                <a:lnTo>
                  <a:pt x="1904" y="43470"/>
                </a:lnTo>
                <a:lnTo>
                  <a:pt x="2373" y="44683"/>
                </a:lnTo>
                <a:lnTo>
                  <a:pt x="2897" y="45842"/>
                </a:lnTo>
                <a:lnTo>
                  <a:pt x="3476" y="46973"/>
                </a:lnTo>
                <a:lnTo>
                  <a:pt x="4083" y="48048"/>
                </a:lnTo>
                <a:lnTo>
                  <a:pt x="4718" y="49124"/>
                </a:lnTo>
                <a:lnTo>
                  <a:pt x="5407" y="50172"/>
                </a:lnTo>
                <a:lnTo>
                  <a:pt x="6124" y="51165"/>
                </a:lnTo>
                <a:lnTo>
                  <a:pt x="6869" y="52131"/>
                </a:lnTo>
                <a:lnTo>
                  <a:pt x="7641" y="53068"/>
                </a:lnTo>
                <a:lnTo>
                  <a:pt x="8414" y="53951"/>
                </a:lnTo>
                <a:lnTo>
                  <a:pt x="9241" y="54834"/>
                </a:lnTo>
                <a:lnTo>
                  <a:pt x="10068" y="55661"/>
                </a:lnTo>
                <a:lnTo>
                  <a:pt x="10896" y="56461"/>
                </a:lnTo>
                <a:lnTo>
                  <a:pt x="11779" y="57233"/>
                </a:lnTo>
                <a:lnTo>
                  <a:pt x="12634" y="57978"/>
                </a:lnTo>
                <a:lnTo>
                  <a:pt x="13516" y="58695"/>
                </a:lnTo>
                <a:lnTo>
                  <a:pt x="14399" y="59357"/>
                </a:lnTo>
                <a:lnTo>
                  <a:pt x="15281" y="59991"/>
                </a:lnTo>
                <a:lnTo>
                  <a:pt x="15916" y="60488"/>
                </a:lnTo>
                <a:lnTo>
                  <a:pt x="16523" y="60984"/>
                </a:lnTo>
                <a:lnTo>
                  <a:pt x="17102" y="61481"/>
                </a:lnTo>
                <a:lnTo>
                  <a:pt x="17653" y="62032"/>
                </a:lnTo>
                <a:lnTo>
                  <a:pt x="18150" y="62557"/>
                </a:lnTo>
                <a:lnTo>
                  <a:pt x="18619" y="63136"/>
                </a:lnTo>
                <a:lnTo>
                  <a:pt x="19060" y="63687"/>
                </a:lnTo>
                <a:lnTo>
                  <a:pt x="19474" y="64267"/>
                </a:lnTo>
                <a:lnTo>
                  <a:pt x="19832" y="64846"/>
                </a:lnTo>
                <a:lnTo>
                  <a:pt x="20191" y="65425"/>
                </a:lnTo>
                <a:lnTo>
                  <a:pt x="20522" y="66004"/>
                </a:lnTo>
                <a:lnTo>
                  <a:pt x="20825" y="66584"/>
                </a:lnTo>
                <a:lnTo>
                  <a:pt x="21101" y="67135"/>
                </a:lnTo>
                <a:lnTo>
                  <a:pt x="21349" y="67714"/>
                </a:lnTo>
                <a:lnTo>
                  <a:pt x="21763" y="68818"/>
                </a:lnTo>
                <a:lnTo>
                  <a:pt x="22122" y="69838"/>
                </a:lnTo>
                <a:lnTo>
                  <a:pt x="22398" y="70804"/>
                </a:lnTo>
                <a:lnTo>
                  <a:pt x="22618" y="71659"/>
                </a:lnTo>
                <a:lnTo>
                  <a:pt x="22756" y="72431"/>
                </a:lnTo>
                <a:lnTo>
                  <a:pt x="22866" y="73038"/>
                </a:lnTo>
                <a:lnTo>
                  <a:pt x="22922" y="73507"/>
                </a:lnTo>
                <a:lnTo>
                  <a:pt x="22977" y="73893"/>
                </a:lnTo>
                <a:lnTo>
                  <a:pt x="46035" y="73893"/>
                </a:lnTo>
                <a:lnTo>
                  <a:pt x="46063" y="73507"/>
                </a:lnTo>
                <a:lnTo>
                  <a:pt x="46118" y="73038"/>
                </a:lnTo>
                <a:lnTo>
                  <a:pt x="46228" y="72431"/>
                </a:lnTo>
                <a:lnTo>
                  <a:pt x="46394" y="71659"/>
                </a:lnTo>
                <a:lnTo>
                  <a:pt x="46587" y="70804"/>
                </a:lnTo>
                <a:lnTo>
                  <a:pt x="46863" y="69838"/>
                </a:lnTo>
                <a:lnTo>
                  <a:pt x="47221" y="68818"/>
                </a:lnTo>
                <a:lnTo>
                  <a:pt x="47663" y="67714"/>
                </a:lnTo>
                <a:lnTo>
                  <a:pt x="47911" y="67135"/>
                </a:lnTo>
                <a:lnTo>
                  <a:pt x="48187" y="66584"/>
                </a:lnTo>
                <a:lnTo>
                  <a:pt x="48490" y="66004"/>
                </a:lnTo>
                <a:lnTo>
                  <a:pt x="48794" y="65425"/>
                </a:lnTo>
                <a:lnTo>
                  <a:pt x="49152" y="64846"/>
                </a:lnTo>
                <a:lnTo>
                  <a:pt x="49538" y="64267"/>
                </a:lnTo>
                <a:lnTo>
                  <a:pt x="49952" y="63687"/>
                </a:lnTo>
                <a:lnTo>
                  <a:pt x="50393" y="63136"/>
                </a:lnTo>
                <a:lnTo>
                  <a:pt x="50862" y="62557"/>
                </a:lnTo>
                <a:lnTo>
                  <a:pt x="51359" y="62032"/>
                </a:lnTo>
                <a:lnTo>
                  <a:pt x="51883" y="61481"/>
                </a:lnTo>
                <a:lnTo>
                  <a:pt x="52462" y="60984"/>
                </a:lnTo>
                <a:lnTo>
                  <a:pt x="53069" y="60488"/>
                </a:lnTo>
                <a:lnTo>
                  <a:pt x="53703" y="59991"/>
                </a:lnTo>
                <a:lnTo>
                  <a:pt x="54586" y="59357"/>
                </a:lnTo>
                <a:lnTo>
                  <a:pt x="55468" y="58695"/>
                </a:lnTo>
                <a:lnTo>
                  <a:pt x="56351" y="57978"/>
                </a:lnTo>
                <a:lnTo>
                  <a:pt x="57234" y="57233"/>
                </a:lnTo>
                <a:lnTo>
                  <a:pt x="58089" y="56461"/>
                </a:lnTo>
                <a:lnTo>
                  <a:pt x="58944" y="55661"/>
                </a:lnTo>
                <a:lnTo>
                  <a:pt x="59771" y="54834"/>
                </a:lnTo>
                <a:lnTo>
                  <a:pt x="60571" y="53951"/>
                </a:lnTo>
                <a:lnTo>
                  <a:pt x="61371" y="53068"/>
                </a:lnTo>
                <a:lnTo>
                  <a:pt x="62143" y="52131"/>
                </a:lnTo>
                <a:lnTo>
                  <a:pt x="62860" y="51165"/>
                </a:lnTo>
                <a:lnTo>
                  <a:pt x="63578" y="50172"/>
                </a:lnTo>
                <a:lnTo>
                  <a:pt x="64267" y="49124"/>
                </a:lnTo>
                <a:lnTo>
                  <a:pt x="64902" y="48048"/>
                </a:lnTo>
                <a:lnTo>
                  <a:pt x="65508" y="46973"/>
                </a:lnTo>
                <a:lnTo>
                  <a:pt x="66088" y="45842"/>
                </a:lnTo>
                <a:lnTo>
                  <a:pt x="66612" y="44683"/>
                </a:lnTo>
                <a:lnTo>
                  <a:pt x="67081" y="43470"/>
                </a:lnTo>
                <a:lnTo>
                  <a:pt x="67522" y="42256"/>
                </a:lnTo>
                <a:lnTo>
                  <a:pt x="67908" y="40987"/>
                </a:lnTo>
                <a:lnTo>
                  <a:pt x="68239" y="39691"/>
                </a:lnTo>
                <a:lnTo>
                  <a:pt x="68515" y="38367"/>
                </a:lnTo>
                <a:lnTo>
                  <a:pt x="68735" y="37016"/>
                </a:lnTo>
                <a:lnTo>
                  <a:pt x="68873" y="35636"/>
                </a:lnTo>
                <a:lnTo>
                  <a:pt x="68929" y="34919"/>
                </a:lnTo>
                <a:lnTo>
                  <a:pt x="68956" y="34202"/>
                </a:lnTo>
                <a:lnTo>
                  <a:pt x="68984" y="33485"/>
                </a:lnTo>
                <a:lnTo>
                  <a:pt x="68984" y="32740"/>
                </a:lnTo>
                <a:lnTo>
                  <a:pt x="68984" y="32023"/>
                </a:lnTo>
                <a:lnTo>
                  <a:pt x="68956" y="31251"/>
                </a:lnTo>
                <a:lnTo>
                  <a:pt x="68901" y="30506"/>
                </a:lnTo>
                <a:lnTo>
                  <a:pt x="68846" y="29734"/>
                </a:lnTo>
                <a:lnTo>
                  <a:pt x="68735" y="28962"/>
                </a:lnTo>
                <a:lnTo>
                  <a:pt x="68653" y="28189"/>
                </a:lnTo>
                <a:lnTo>
                  <a:pt x="68515" y="27417"/>
                </a:lnTo>
                <a:lnTo>
                  <a:pt x="68377" y="26617"/>
                </a:lnTo>
                <a:lnTo>
                  <a:pt x="68211" y="25817"/>
                </a:lnTo>
                <a:lnTo>
                  <a:pt x="68018" y="24990"/>
                </a:lnTo>
                <a:lnTo>
                  <a:pt x="67825" y="24190"/>
                </a:lnTo>
                <a:lnTo>
                  <a:pt x="67605" y="23362"/>
                </a:lnTo>
                <a:lnTo>
                  <a:pt x="67356" y="22535"/>
                </a:lnTo>
                <a:lnTo>
                  <a:pt x="67081" y="21735"/>
                </a:lnTo>
                <a:lnTo>
                  <a:pt x="66805" y="20935"/>
                </a:lnTo>
                <a:lnTo>
                  <a:pt x="66529" y="20163"/>
                </a:lnTo>
                <a:lnTo>
                  <a:pt x="66198" y="19418"/>
                </a:lnTo>
                <a:lnTo>
                  <a:pt x="65867" y="18674"/>
                </a:lnTo>
                <a:lnTo>
                  <a:pt x="65536" y="17956"/>
                </a:lnTo>
                <a:lnTo>
                  <a:pt x="65177" y="17239"/>
                </a:lnTo>
                <a:lnTo>
                  <a:pt x="64791" y="16550"/>
                </a:lnTo>
                <a:lnTo>
                  <a:pt x="64405" y="15888"/>
                </a:lnTo>
                <a:lnTo>
                  <a:pt x="64019" y="15226"/>
                </a:lnTo>
                <a:lnTo>
                  <a:pt x="63578" y="14591"/>
                </a:lnTo>
                <a:lnTo>
                  <a:pt x="63164" y="13957"/>
                </a:lnTo>
                <a:lnTo>
                  <a:pt x="62723" y="13350"/>
                </a:lnTo>
                <a:lnTo>
                  <a:pt x="62254" y="12771"/>
                </a:lnTo>
                <a:lnTo>
                  <a:pt x="61812" y="12192"/>
                </a:lnTo>
                <a:lnTo>
                  <a:pt x="61316" y="11613"/>
                </a:lnTo>
                <a:lnTo>
                  <a:pt x="60847" y="11061"/>
                </a:lnTo>
                <a:lnTo>
                  <a:pt x="60350" y="10537"/>
                </a:lnTo>
                <a:lnTo>
                  <a:pt x="59826" y="10013"/>
                </a:lnTo>
                <a:lnTo>
                  <a:pt x="59330" y="9516"/>
                </a:lnTo>
                <a:lnTo>
                  <a:pt x="58806" y="9020"/>
                </a:lnTo>
                <a:lnTo>
                  <a:pt x="57730" y="8082"/>
                </a:lnTo>
                <a:lnTo>
                  <a:pt x="56627" y="7227"/>
                </a:lnTo>
                <a:lnTo>
                  <a:pt x="55496" y="6399"/>
                </a:lnTo>
                <a:lnTo>
                  <a:pt x="54338" y="5627"/>
                </a:lnTo>
                <a:lnTo>
                  <a:pt x="53152" y="4910"/>
                </a:lnTo>
                <a:lnTo>
                  <a:pt x="51966" y="4248"/>
                </a:lnTo>
                <a:lnTo>
                  <a:pt x="50752" y="3641"/>
                </a:lnTo>
                <a:lnTo>
                  <a:pt x="49538" y="3090"/>
                </a:lnTo>
                <a:lnTo>
                  <a:pt x="48325" y="2593"/>
                </a:lnTo>
                <a:lnTo>
                  <a:pt x="47111" y="2124"/>
                </a:lnTo>
                <a:lnTo>
                  <a:pt x="45870" y="1711"/>
                </a:lnTo>
                <a:lnTo>
                  <a:pt x="44656" y="1352"/>
                </a:lnTo>
                <a:lnTo>
                  <a:pt x="43443" y="1021"/>
                </a:lnTo>
                <a:lnTo>
                  <a:pt x="42257" y="773"/>
                </a:lnTo>
                <a:lnTo>
                  <a:pt x="41071" y="525"/>
                </a:lnTo>
                <a:lnTo>
                  <a:pt x="39912" y="331"/>
                </a:lnTo>
                <a:lnTo>
                  <a:pt x="38781" y="194"/>
                </a:lnTo>
                <a:lnTo>
                  <a:pt x="37650" y="83"/>
                </a:lnTo>
                <a:lnTo>
                  <a:pt x="36575" y="28"/>
                </a:lnTo>
                <a:lnTo>
                  <a:pt x="355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2"/>
          <p:cNvSpPr/>
          <p:nvPr/>
        </p:nvSpPr>
        <p:spPr>
          <a:xfrm>
            <a:off x="6860280" y="1816862"/>
            <a:ext cx="49927" cy="449790"/>
          </a:xfrm>
          <a:custGeom>
            <a:avLst/>
            <a:gdLst/>
            <a:ahLst/>
            <a:cxnLst/>
            <a:rect l="l" t="t" r="r" b="b"/>
            <a:pathLst>
              <a:path w="2924" h="26342" extrusionOk="0">
                <a:moveTo>
                  <a:pt x="1462" y="1"/>
                </a:moveTo>
                <a:lnTo>
                  <a:pt x="1186" y="28"/>
                </a:lnTo>
                <a:lnTo>
                  <a:pt x="910" y="83"/>
                </a:lnTo>
                <a:lnTo>
                  <a:pt x="662" y="194"/>
                </a:lnTo>
                <a:lnTo>
                  <a:pt x="442" y="359"/>
                </a:lnTo>
                <a:lnTo>
                  <a:pt x="249" y="552"/>
                </a:lnTo>
                <a:lnTo>
                  <a:pt x="111" y="800"/>
                </a:lnTo>
                <a:lnTo>
                  <a:pt x="55" y="938"/>
                </a:lnTo>
                <a:lnTo>
                  <a:pt x="28" y="1104"/>
                </a:lnTo>
                <a:lnTo>
                  <a:pt x="0" y="1242"/>
                </a:lnTo>
                <a:lnTo>
                  <a:pt x="0" y="1435"/>
                </a:lnTo>
                <a:lnTo>
                  <a:pt x="0" y="24935"/>
                </a:lnTo>
                <a:lnTo>
                  <a:pt x="0" y="25100"/>
                </a:lnTo>
                <a:lnTo>
                  <a:pt x="28" y="25266"/>
                </a:lnTo>
                <a:lnTo>
                  <a:pt x="55" y="25404"/>
                </a:lnTo>
                <a:lnTo>
                  <a:pt x="111" y="25542"/>
                </a:lnTo>
                <a:lnTo>
                  <a:pt x="249" y="25790"/>
                </a:lnTo>
                <a:lnTo>
                  <a:pt x="442" y="25983"/>
                </a:lnTo>
                <a:lnTo>
                  <a:pt x="662" y="26148"/>
                </a:lnTo>
                <a:lnTo>
                  <a:pt x="910" y="26259"/>
                </a:lnTo>
                <a:lnTo>
                  <a:pt x="1186" y="26314"/>
                </a:lnTo>
                <a:lnTo>
                  <a:pt x="1462" y="26341"/>
                </a:lnTo>
                <a:lnTo>
                  <a:pt x="1738" y="26314"/>
                </a:lnTo>
                <a:lnTo>
                  <a:pt x="1986" y="26259"/>
                </a:lnTo>
                <a:lnTo>
                  <a:pt x="2234" y="26148"/>
                </a:lnTo>
                <a:lnTo>
                  <a:pt x="2455" y="25983"/>
                </a:lnTo>
                <a:lnTo>
                  <a:pt x="2648" y="25790"/>
                </a:lnTo>
                <a:lnTo>
                  <a:pt x="2786" y="25542"/>
                </a:lnTo>
                <a:lnTo>
                  <a:pt x="2841" y="25404"/>
                </a:lnTo>
                <a:lnTo>
                  <a:pt x="2896" y="25266"/>
                </a:lnTo>
                <a:lnTo>
                  <a:pt x="2896" y="25100"/>
                </a:lnTo>
                <a:lnTo>
                  <a:pt x="2924" y="24935"/>
                </a:lnTo>
                <a:lnTo>
                  <a:pt x="2924" y="1435"/>
                </a:lnTo>
                <a:lnTo>
                  <a:pt x="2896" y="1242"/>
                </a:lnTo>
                <a:lnTo>
                  <a:pt x="2896" y="1104"/>
                </a:lnTo>
                <a:lnTo>
                  <a:pt x="2841" y="938"/>
                </a:lnTo>
                <a:lnTo>
                  <a:pt x="2786" y="800"/>
                </a:lnTo>
                <a:lnTo>
                  <a:pt x="2648" y="552"/>
                </a:lnTo>
                <a:lnTo>
                  <a:pt x="2455" y="359"/>
                </a:lnTo>
                <a:lnTo>
                  <a:pt x="2234" y="194"/>
                </a:lnTo>
                <a:lnTo>
                  <a:pt x="1986" y="83"/>
                </a:lnTo>
                <a:lnTo>
                  <a:pt x="1738" y="28"/>
                </a:lnTo>
                <a:lnTo>
                  <a:pt x="14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52"/>
          <p:cNvGrpSpPr/>
          <p:nvPr/>
        </p:nvGrpSpPr>
        <p:grpSpPr>
          <a:xfrm>
            <a:off x="6995906" y="1911526"/>
            <a:ext cx="1095959" cy="937708"/>
            <a:chOff x="6995906" y="1911526"/>
            <a:chExt cx="1095959" cy="937708"/>
          </a:xfrm>
        </p:grpSpPr>
        <p:sp>
          <p:nvSpPr>
            <p:cNvPr id="355" name="Google Shape;355;p52"/>
            <p:cNvSpPr/>
            <p:nvPr/>
          </p:nvSpPr>
          <p:spPr>
            <a:xfrm>
              <a:off x="7213493" y="2021267"/>
              <a:ext cx="308033" cy="357465"/>
            </a:xfrm>
            <a:custGeom>
              <a:avLst/>
              <a:gdLst/>
              <a:ahLst/>
              <a:cxnLst/>
              <a:rect l="l" t="t" r="r" b="b"/>
              <a:pathLst>
                <a:path w="18040" h="20935" extrusionOk="0">
                  <a:moveTo>
                    <a:pt x="16495" y="0"/>
                  </a:moveTo>
                  <a:lnTo>
                    <a:pt x="16219" y="28"/>
                  </a:lnTo>
                  <a:lnTo>
                    <a:pt x="15943" y="138"/>
                  </a:lnTo>
                  <a:lnTo>
                    <a:pt x="15805" y="193"/>
                  </a:lnTo>
                  <a:lnTo>
                    <a:pt x="15695" y="304"/>
                  </a:lnTo>
                  <a:lnTo>
                    <a:pt x="15585" y="386"/>
                  </a:lnTo>
                  <a:lnTo>
                    <a:pt x="15447" y="524"/>
                  </a:lnTo>
                  <a:lnTo>
                    <a:pt x="359" y="18535"/>
                  </a:lnTo>
                  <a:lnTo>
                    <a:pt x="249" y="18673"/>
                  </a:lnTo>
                  <a:lnTo>
                    <a:pt x="166" y="18811"/>
                  </a:lnTo>
                  <a:lnTo>
                    <a:pt x="111" y="18949"/>
                  </a:lnTo>
                  <a:lnTo>
                    <a:pt x="56" y="19087"/>
                  </a:lnTo>
                  <a:lnTo>
                    <a:pt x="1" y="19363"/>
                  </a:lnTo>
                  <a:lnTo>
                    <a:pt x="28" y="19639"/>
                  </a:lnTo>
                  <a:lnTo>
                    <a:pt x="84" y="19887"/>
                  </a:lnTo>
                  <a:lnTo>
                    <a:pt x="221" y="20135"/>
                  </a:lnTo>
                  <a:lnTo>
                    <a:pt x="359" y="20356"/>
                  </a:lnTo>
                  <a:lnTo>
                    <a:pt x="552" y="20549"/>
                  </a:lnTo>
                  <a:lnTo>
                    <a:pt x="773" y="20714"/>
                  </a:lnTo>
                  <a:lnTo>
                    <a:pt x="1021" y="20825"/>
                  </a:lnTo>
                  <a:lnTo>
                    <a:pt x="1297" y="20907"/>
                  </a:lnTo>
                  <a:lnTo>
                    <a:pt x="1573" y="20935"/>
                  </a:lnTo>
                  <a:lnTo>
                    <a:pt x="1821" y="20907"/>
                  </a:lnTo>
                  <a:lnTo>
                    <a:pt x="2097" y="20797"/>
                  </a:lnTo>
                  <a:lnTo>
                    <a:pt x="2235" y="20742"/>
                  </a:lnTo>
                  <a:lnTo>
                    <a:pt x="2345" y="20632"/>
                  </a:lnTo>
                  <a:lnTo>
                    <a:pt x="2483" y="20549"/>
                  </a:lnTo>
                  <a:lnTo>
                    <a:pt x="2594" y="20411"/>
                  </a:lnTo>
                  <a:lnTo>
                    <a:pt x="17708" y="2400"/>
                  </a:lnTo>
                  <a:lnTo>
                    <a:pt x="17791" y="2262"/>
                  </a:lnTo>
                  <a:lnTo>
                    <a:pt x="17874" y="2124"/>
                  </a:lnTo>
                  <a:lnTo>
                    <a:pt x="17957" y="1986"/>
                  </a:lnTo>
                  <a:lnTo>
                    <a:pt x="17984" y="1848"/>
                  </a:lnTo>
                  <a:lnTo>
                    <a:pt x="18039" y="1572"/>
                  </a:lnTo>
                  <a:lnTo>
                    <a:pt x="18039" y="1296"/>
                  </a:lnTo>
                  <a:lnTo>
                    <a:pt x="17957" y="1048"/>
                  </a:lnTo>
                  <a:lnTo>
                    <a:pt x="17846" y="800"/>
                  </a:lnTo>
                  <a:lnTo>
                    <a:pt x="17681" y="579"/>
                  </a:lnTo>
                  <a:lnTo>
                    <a:pt x="17488" y="386"/>
                  </a:lnTo>
                  <a:lnTo>
                    <a:pt x="17267" y="221"/>
                  </a:lnTo>
                  <a:lnTo>
                    <a:pt x="17019" y="110"/>
                  </a:lnTo>
                  <a:lnTo>
                    <a:pt x="16743" y="28"/>
                  </a:lnTo>
                  <a:lnTo>
                    <a:pt x="16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2"/>
            <p:cNvSpPr/>
            <p:nvPr/>
          </p:nvSpPr>
          <p:spPr>
            <a:xfrm>
              <a:off x="7472521" y="1911526"/>
              <a:ext cx="142730" cy="629692"/>
            </a:xfrm>
            <a:custGeom>
              <a:avLst/>
              <a:gdLst/>
              <a:ahLst/>
              <a:cxnLst/>
              <a:rect l="l" t="t" r="r" b="b"/>
              <a:pathLst>
                <a:path w="8359" h="36878" extrusionOk="0">
                  <a:moveTo>
                    <a:pt x="4193" y="1"/>
                  </a:moveTo>
                  <a:lnTo>
                    <a:pt x="3752" y="828"/>
                  </a:lnTo>
                  <a:lnTo>
                    <a:pt x="3338" y="1655"/>
                  </a:lnTo>
                  <a:lnTo>
                    <a:pt x="2980" y="2483"/>
                  </a:lnTo>
                  <a:lnTo>
                    <a:pt x="2621" y="3310"/>
                  </a:lnTo>
                  <a:lnTo>
                    <a:pt x="2290" y="4165"/>
                  </a:lnTo>
                  <a:lnTo>
                    <a:pt x="2014" y="4993"/>
                  </a:lnTo>
                  <a:lnTo>
                    <a:pt x="1739" y="5820"/>
                  </a:lnTo>
                  <a:lnTo>
                    <a:pt x="1463" y="6648"/>
                  </a:lnTo>
                  <a:lnTo>
                    <a:pt x="1242" y="7475"/>
                  </a:lnTo>
                  <a:lnTo>
                    <a:pt x="1049" y="8303"/>
                  </a:lnTo>
                  <a:lnTo>
                    <a:pt x="856" y="9130"/>
                  </a:lnTo>
                  <a:lnTo>
                    <a:pt x="690" y="9958"/>
                  </a:lnTo>
                  <a:lnTo>
                    <a:pt x="525" y="10785"/>
                  </a:lnTo>
                  <a:lnTo>
                    <a:pt x="415" y="11585"/>
                  </a:lnTo>
                  <a:lnTo>
                    <a:pt x="304" y="12412"/>
                  </a:lnTo>
                  <a:lnTo>
                    <a:pt x="194" y="13212"/>
                  </a:lnTo>
                  <a:lnTo>
                    <a:pt x="84" y="14812"/>
                  </a:lnTo>
                  <a:lnTo>
                    <a:pt x="1" y="16384"/>
                  </a:lnTo>
                  <a:lnTo>
                    <a:pt x="1" y="17929"/>
                  </a:lnTo>
                  <a:lnTo>
                    <a:pt x="29" y="19446"/>
                  </a:lnTo>
                  <a:lnTo>
                    <a:pt x="139" y="20908"/>
                  </a:lnTo>
                  <a:lnTo>
                    <a:pt x="277" y="22342"/>
                  </a:lnTo>
                  <a:lnTo>
                    <a:pt x="442" y="23721"/>
                  </a:lnTo>
                  <a:lnTo>
                    <a:pt x="635" y="25073"/>
                  </a:lnTo>
                  <a:lnTo>
                    <a:pt x="884" y="26341"/>
                  </a:lnTo>
                  <a:lnTo>
                    <a:pt x="1132" y="27583"/>
                  </a:lnTo>
                  <a:lnTo>
                    <a:pt x="1408" y="28769"/>
                  </a:lnTo>
                  <a:lnTo>
                    <a:pt x="1683" y="29872"/>
                  </a:lnTo>
                  <a:lnTo>
                    <a:pt x="1987" y="30920"/>
                  </a:lnTo>
                  <a:lnTo>
                    <a:pt x="2290" y="31885"/>
                  </a:lnTo>
                  <a:lnTo>
                    <a:pt x="2566" y="32796"/>
                  </a:lnTo>
                  <a:lnTo>
                    <a:pt x="2842" y="33595"/>
                  </a:lnTo>
                  <a:lnTo>
                    <a:pt x="3366" y="35002"/>
                  </a:lnTo>
                  <a:lnTo>
                    <a:pt x="3807" y="36023"/>
                  </a:lnTo>
                  <a:lnTo>
                    <a:pt x="4083" y="36657"/>
                  </a:lnTo>
                  <a:lnTo>
                    <a:pt x="4193" y="36878"/>
                  </a:lnTo>
                  <a:lnTo>
                    <a:pt x="4276" y="36657"/>
                  </a:lnTo>
                  <a:lnTo>
                    <a:pt x="4580" y="36023"/>
                  </a:lnTo>
                  <a:lnTo>
                    <a:pt x="4993" y="35002"/>
                  </a:lnTo>
                  <a:lnTo>
                    <a:pt x="5517" y="33595"/>
                  </a:lnTo>
                  <a:lnTo>
                    <a:pt x="5793" y="32796"/>
                  </a:lnTo>
                  <a:lnTo>
                    <a:pt x="6069" y="31885"/>
                  </a:lnTo>
                  <a:lnTo>
                    <a:pt x="6372" y="30920"/>
                  </a:lnTo>
                  <a:lnTo>
                    <a:pt x="6676" y="29872"/>
                  </a:lnTo>
                  <a:lnTo>
                    <a:pt x="6952" y="28769"/>
                  </a:lnTo>
                  <a:lnTo>
                    <a:pt x="7227" y="27583"/>
                  </a:lnTo>
                  <a:lnTo>
                    <a:pt x="7476" y="26341"/>
                  </a:lnTo>
                  <a:lnTo>
                    <a:pt x="7724" y="25073"/>
                  </a:lnTo>
                  <a:lnTo>
                    <a:pt x="7917" y="23721"/>
                  </a:lnTo>
                  <a:lnTo>
                    <a:pt x="8082" y="22342"/>
                  </a:lnTo>
                  <a:lnTo>
                    <a:pt x="8220" y="20908"/>
                  </a:lnTo>
                  <a:lnTo>
                    <a:pt x="8331" y="19446"/>
                  </a:lnTo>
                  <a:lnTo>
                    <a:pt x="8358" y="17929"/>
                  </a:lnTo>
                  <a:lnTo>
                    <a:pt x="8358" y="16384"/>
                  </a:lnTo>
                  <a:lnTo>
                    <a:pt x="8276" y="14812"/>
                  </a:lnTo>
                  <a:lnTo>
                    <a:pt x="8165" y="13212"/>
                  </a:lnTo>
                  <a:lnTo>
                    <a:pt x="8055" y="12412"/>
                  </a:lnTo>
                  <a:lnTo>
                    <a:pt x="7945" y="11585"/>
                  </a:lnTo>
                  <a:lnTo>
                    <a:pt x="7834" y="10785"/>
                  </a:lnTo>
                  <a:lnTo>
                    <a:pt x="7669" y="9958"/>
                  </a:lnTo>
                  <a:lnTo>
                    <a:pt x="7503" y="9130"/>
                  </a:lnTo>
                  <a:lnTo>
                    <a:pt x="7338" y="8303"/>
                  </a:lnTo>
                  <a:lnTo>
                    <a:pt x="7117" y="7475"/>
                  </a:lnTo>
                  <a:lnTo>
                    <a:pt x="6896" y="6648"/>
                  </a:lnTo>
                  <a:lnTo>
                    <a:pt x="6621" y="5820"/>
                  </a:lnTo>
                  <a:lnTo>
                    <a:pt x="6345" y="4993"/>
                  </a:lnTo>
                  <a:lnTo>
                    <a:pt x="6069" y="4165"/>
                  </a:lnTo>
                  <a:lnTo>
                    <a:pt x="5738" y="3310"/>
                  </a:lnTo>
                  <a:lnTo>
                    <a:pt x="5379" y="2483"/>
                  </a:lnTo>
                  <a:lnTo>
                    <a:pt x="5021" y="1655"/>
                  </a:lnTo>
                  <a:lnTo>
                    <a:pt x="4607" y="828"/>
                  </a:lnTo>
                  <a:lnTo>
                    <a:pt x="41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2"/>
            <p:cNvSpPr/>
            <p:nvPr/>
          </p:nvSpPr>
          <p:spPr>
            <a:xfrm>
              <a:off x="6995906" y="2541201"/>
              <a:ext cx="548227" cy="308033"/>
            </a:xfrm>
            <a:custGeom>
              <a:avLst/>
              <a:gdLst/>
              <a:ahLst/>
              <a:cxnLst/>
              <a:rect l="l" t="t" r="r" b="b"/>
              <a:pathLst>
                <a:path w="32107" h="18040" extrusionOk="0">
                  <a:moveTo>
                    <a:pt x="32106" y="1"/>
                  </a:moveTo>
                  <a:lnTo>
                    <a:pt x="31858" y="28"/>
                  </a:lnTo>
                  <a:lnTo>
                    <a:pt x="31169" y="83"/>
                  </a:lnTo>
                  <a:lnTo>
                    <a:pt x="30065" y="221"/>
                  </a:lnTo>
                  <a:lnTo>
                    <a:pt x="28603" y="442"/>
                  </a:lnTo>
                  <a:lnTo>
                    <a:pt x="27748" y="608"/>
                  </a:lnTo>
                  <a:lnTo>
                    <a:pt x="26811" y="801"/>
                  </a:lnTo>
                  <a:lnTo>
                    <a:pt x="25818" y="1021"/>
                  </a:lnTo>
                  <a:lnTo>
                    <a:pt x="24770" y="1269"/>
                  </a:lnTo>
                  <a:lnTo>
                    <a:pt x="23666" y="1545"/>
                  </a:lnTo>
                  <a:lnTo>
                    <a:pt x="22508" y="1904"/>
                  </a:lnTo>
                  <a:lnTo>
                    <a:pt x="21322" y="2262"/>
                  </a:lnTo>
                  <a:lnTo>
                    <a:pt x="20081" y="2704"/>
                  </a:lnTo>
                  <a:lnTo>
                    <a:pt x="18812" y="3173"/>
                  </a:lnTo>
                  <a:lnTo>
                    <a:pt x="17515" y="3697"/>
                  </a:lnTo>
                  <a:lnTo>
                    <a:pt x="16219" y="4276"/>
                  </a:lnTo>
                  <a:lnTo>
                    <a:pt x="14895" y="4910"/>
                  </a:lnTo>
                  <a:lnTo>
                    <a:pt x="13544" y="5627"/>
                  </a:lnTo>
                  <a:lnTo>
                    <a:pt x="12220" y="6372"/>
                  </a:lnTo>
                  <a:lnTo>
                    <a:pt x="10868" y="7200"/>
                  </a:lnTo>
                  <a:lnTo>
                    <a:pt x="9544" y="8110"/>
                  </a:lnTo>
                  <a:lnTo>
                    <a:pt x="8910" y="8579"/>
                  </a:lnTo>
                  <a:lnTo>
                    <a:pt x="8248" y="9075"/>
                  </a:lnTo>
                  <a:lnTo>
                    <a:pt x="7586" y="9572"/>
                  </a:lnTo>
                  <a:lnTo>
                    <a:pt x="6952" y="10123"/>
                  </a:lnTo>
                  <a:lnTo>
                    <a:pt x="6317" y="10675"/>
                  </a:lnTo>
                  <a:lnTo>
                    <a:pt x="5710" y="11227"/>
                  </a:lnTo>
                  <a:lnTo>
                    <a:pt x="5076" y="11806"/>
                  </a:lnTo>
                  <a:lnTo>
                    <a:pt x="4469" y="12413"/>
                  </a:lnTo>
                  <a:lnTo>
                    <a:pt x="3862" y="13047"/>
                  </a:lnTo>
                  <a:lnTo>
                    <a:pt x="3283" y="13709"/>
                  </a:lnTo>
                  <a:lnTo>
                    <a:pt x="2704" y="14371"/>
                  </a:lnTo>
                  <a:lnTo>
                    <a:pt x="2125" y="15061"/>
                  </a:lnTo>
                  <a:lnTo>
                    <a:pt x="1573" y="15778"/>
                  </a:lnTo>
                  <a:lnTo>
                    <a:pt x="1049" y="16522"/>
                  </a:lnTo>
                  <a:lnTo>
                    <a:pt x="497" y="17267"/>
                  </a:lnTo>
                  <a:lnTo>
                    <a:pt x="1" y="18039"/>
                  </a:lnTo>
                  <a:lnTo>
                    <a:pt x="939" y="18012"/>
                  </a:lnTo>
                  <a:lnTo>
                    <a:pt x="1849" y="17957"/>
                  </a:lnTo>
                  <a:lnTo>
                    <a:pt x="2759" y="17874"/>
                  </a:lnTo>
                  <a:lnTo>
                    <a:pt x="3642" y="17764"/>
                  </a:lnTo>
                  <a:lnTo>
                    <a:pt x="4524" y="17653"/>
                  </a:lnTo>
                  <a:lnTo>
                    <a:pt x="5407" y="17515"/>
                  </a:lnTo>
                  <a:lnTo>
                    <a:pt x="6262" y="17350"/>
                  </a:lnTo>
                  <a:lnTo>
                    <a:pt x="7117" y="17157"/>
                  </a:lnTo>
                  <a:lnTo>
                    <a:pt x="7945" y="16964"/>
                  </a:lnTo>
                  <a:lnTo>
                    <a:pt x="8772" y="16715"/>
                  </a:lnTo>
                  <a:lnTo>
                    <a:pt x="9572" y="16495"/>
                  </a:lnTo>
                  <a:lnTo>
                    <a:pt x="10372" y="16219"/>
                  </a:lnTo>
                  <a:lnTo>
                    <a:pt x="11172" y="15971"/>
                  </a:lnTo>
                  <a:lnTo>
                    <a:pt x="11944" y="15667"/>
                  </a:lnTo>
                  <a:lnTo>
                    <a:pt x="12689" y="15364"/>
                  </a:lnTo>
                  <a:lnTo>
                    <a:pt x="13433" y="15061"/>
                  </a:lnTo>
                  <a:lnTo>
                    <a:pt x="14895" y="14399"/>
                  </a:lnTo>
                  <a:lnTo>
                    <a:pt x="16302" y="13681"/>
                  </a:lnTo>
                  <a:lnTo>
                    <a:pt x="17653" y="12937"/>
                  </a:lnTo>
                  <a:lnTo>
                    <a:pt x="18922" y="12164"/>
                  </a:lnTo>
                  <a:lnTo>
                    <a:pt x="20163" y="11365"/>
                  </a:lnTo>
                  <a:lnTo>
                    <a:pt x="21349" y="10537"/>
                  </a:lnTo>
                  <a:lnTo>
                    <a:pt x="22480" y="9710"/>
                  </a:lnTo>
                  <a:lnTo>
                    <a:pt x="23528" y="8882"/>
                  </a:lnTo>
                  <a:lnTo>
                    <a:pt x="24549" y="8027"/>
                  </a:lnTo>
                  <a:lnTo>
                    <a:pt x="25487" y="7200"/>
                  </a:lnTo>
                  <a:lnTo>
                    <a:pt x="26369" y="6400"/>
                  </a:lnTo>
                  <a:lnTo>
                    <a:pt x="27197" y="5600"/>
                  </a:lnTo>
                  <a:lnTo>
                    <a:pt x="27969" y="4855"/>
                  </a:lnTo>
                  <a:lnTo>
                    <a:pt x="28686" y="4110"/>
                  </a:lnTo>
                  <a:lnTo>
                    <a:pt x="29321" y="3421"/>
                  </a:lnTo>
                  <a:lnTo>
                    <a:pt x="29900" y="2759"/>
                  </a:lnTo>
                  <a:lnTo>
                    <a:pt x="30838" y="1628"/>
                  </a:lnTo>
                  <a:lnTo>
                    <a:pt x="31527" y="773"/>
                  </a:lnTo>
                  <a:lnTo>
                    <a:pt x="31941" y="194"/>
                  </a:lnTo>
                  <a:lnTo>
                    <a:pt x="32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2"/>
            <p:cNvSpPr/>
            <p:nvPr/>
          </p:nvSpPr>
          <p:spPr>
            <a:xfrm>
              <a:off x="7544116" y="2541201"/>
              <a:ext cx="547749" cy="308033"/>
            </a:xfrm>
            <a:custGeom>
              <a:avLst/>
              <a:gdLst/>
              <a:ahLst/>
              <a:cxnLst/>
              <a:rect l="l" t="t" r="r" b="b"/>
              <a:pathLst>
                <a:path w="32079" h="18040" extrusionOk="0">
                  <a:moveTo>
                    <a:pt x="0" y="1"/>
                  </a:moveTo>
                  <a:lnTo>
                    <a:pt x="138" y="194"/>
                  </a:lnTo>
                  <a:lnTo>
                    <a:pt x="552" y="773"/>
                  </a:lnTo>
                  <a:lnTo>
                    <a:pt x="1242" y="1628"/>
                  </a:lnTo>
                  <a:lnTo>
                    <a:pt x="2207" y="2759"/>
                  </a:lnTo>
                  <a:lnTo>
                    <a:pt x="2759" y="3421"/>
                  </a:lnTo>
                  <a:lnTo>
                    <a:pt x="3421" y="4110"/>
                  </a:lnTo>
                  <a:lnTo>
                    <a:pt x="4110" y="4855"/>
                  </a:lnTo>
                  <a:lnTo>
                    <a:pt x="4882" y="5600"/>
                  </a:lnTo>
                  <a:lnTo>
                    <a:pt x="5710" y="6400"/>
                  </a:lnTo>
                  <a:lnTo>
                    <a:pt x="6593" y="7200"/>
                  </a:lnTo>
                  <a:lnTo>
                    <a:pt x="7530" y="8027"/>
                  </a:lnTo>
                  <a:lnTo>
                    <a:pt x="8551" y="8882"/>
                  </a:lnTo>
                  <a:lnTo>
                    <a:pt x="9599" y="9710"/>
                  </a:lnTo>
                  <a:lnTo>
                    <a:pt x="10730" y="10537"/>
                  </a:lnTo>
                  <a:lnTo>
                    <a:pt x="11916" y="11365"/>
                  </a:lnTo>
                  <a:lnTo>
                    <a:pt x="13157" y="12164"/>
                  </a:lnTo>
                  <a:lnTo>
                    <a:pt x="14453" y="12937"/>
                  </a:lnTo>
                  <a:lnTo>
                    <a:pt x="15777" y="13681"/>
                  </a:lnTo>
                  <a:lnTo>
                    <a:pt x="17184" y="14399"/>
                  </a:lnTo>
                  <a:lnTo>
                    <a:pt x="18646" y="15061"/>
                  </a:lnTo>
                  <a:lnTo>
                    <a:pt x="19391" y="15364"/>
                  </a:lnTo>
                  <a:lnTo>
                    <a:pt x="20135" y="15667"/>
                  </a:lnTo>
                  <a:lnTo>
                    <a:pt x="20908" y="15971"/>
                  </a:lnTo>
                  <a:lnTo>
                    <a:pt x="21707" y="16219"/>
                  </a:lnTo>
                  <a:lnTo>
                    <a:pt x="22507" y="16495"/>
                  </a:lnTo>
                  <a:lnTo>
                    <a:pt x="23307" y="16715"/>
                  </a:lnTo>
                  <a:lnTo>
                    <a:pt x="24135" y="16964"/>
                  </a:lnTo>
                  <a:lnTo>
                    <a:pt x="24962" y="17157"/>
                  </a:lnTo>
                  <a:lnTo>
                    <a:pt x="25817" y="17350"/>
                  </a:lnTo>
                  <a:lnTo>
                    <a:pt x="26672" y="17515"/>
                  </a:lnTo>
                  <a:lnTo>
                    <a:pt x="27555" y="17653"/>
                  </a:lnTo>
                  <a:lnTo>
                    <a:pt x="28437" y="17764"/>
                  </a:lnTo>
                  <a:lnTo>
                    <a:pt x="29320" y="17874"/>
                  </a:lnTo>
                  <a:lnTo>
                    <a:pt x="30230" y="17957"/>
                  </a:lnTo>
                  <a:lnTo>
                    <a:pt x="31141" y="18012"/>
                  </a:lnTo>
                  <a:lnTo>
                    <a:pt x="32078" y="18039"/>
                  </a:lnTo>
                  <a:lnTo>
                    <a:pt x="31582" y="17267"/>
                  </a:lnTo>
                  <a:lnTo>
                    <a:pt x="31058" y="16522"/>
                  </a:lnTo>
                  <a:lnTo>
                    <a:pt x="30506" y="15778"/>
                  </a:lnTo>
                  <a:lnTo>
                    <a:pt x="29955" y="15061"/>
                  </a:lnTo>
                  <a:lnTo>
                    <a:pt x="29375" y="14371"/>
                  </a:lnTo>
                  <a:lnTo>
                    <a:pt x="28796" y="13709"/>
                  </a:lnTo>
                  <a:lnTo>
                    <a:pt x="28217" y="13047"/>
                  </a:lnTo>
                  <a:lnTo>
                    <a:pt x="27610" y="12413"/>
                  </a:lnTo>
                  <a:lnTo>
                    <a:pt x="27003" y="11806"/>
                  </a:lnTo>
                  <a:lnTo>
                    <a:pt x="26396" y="11227"/>
                  </a:lnTo>
                  <a:lnTo>
                    <a:pt x="25762" y="10675"/>
                  </a:lnTo>
                  <a:lnTo>
                    <a:pt x="25128" y="10123"/>
                  </a:lnTo>
                  <a:lnTo>
                    <a:pt x="24493" y="9572"/>
                  </a:lnTo>
                  <a:lnTo>
                    <a:pt x="23831" y="9075"/>
                  </a:lnTo>
                  <a:lnTo>
                    <a:pt x="23197" y="8579"/>
                  </a:lnTo>
                  <a:lnTo>
                    <a:pt x="22535" y="8110"/>
                  </a:lnTo>
                  <a:lnTo>
                    <a:pt x="21211" y="7200"/>
                  </a:lnTo>
                  <a:lnTo>
                    <a:pt x="19859" y="6372"/>
                  </a:lnTo>
                  <a:lnTo>
                    <a:pt x="18536" y="5627"/>
                  </a:lnTo>
                  <a:lnTo>
                    <a:pt x="17184" y="4910"/>
                  </a:lnTo>
                  <a:lnTo>
                    <a:pt x="15860" y="4276"/>
                  </a:lnTo>
                  <a:lnTo>
                    <a:pt x="14564" y="3697"/>
                  </a:lnTo>
                  <a:lnTo>
                    <a:pt x="13267" y="3173"/>
                  </a:lnTo>
                  <a:lnTo>
                    <a:pt x="11999" y="2704"/>
                  </a:lnTo>
                  <a:lnTo>
                    <a:pt x="10757" y="2262"/>
                  </a:lnTo>
                  <a:lnTo>
                    <a:pt x="9571" y="1904"/>
                  </a:lnTo>
                  <a:lnTo>
                    <a:pt x="8413" y="1545"/>
                  </a:lnTo>
                  <a:lnTo>
                    <a:pt x="7310" y="1269"/>
                  </a:lnTo>
                  <a:lnTo>
                    <a:pt x="6262" y="1021"/>
                  </a:lnTo>
                  <a:lnTo>
                    <a:pt x="5269" y="801"/>
                  </a:lnTo>
                  <a:lnTo>
                    <a:pt x="4331" y="608"/>
                  </a:lnTo>
                  <a:lnTo>
                    <a:pt x="3476" y="442"/>
                  </a:lnTo>
                  <a:lnTo>
                    <a:pt x="2041" y="221"/>
                  </a:lnTo>
                  <a:lnTo>
                    <a:pt x="938" y="83"/>
                  </a:lnTo>
                  <a:lnTo>
                    <a:pt x="221"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2"/>
            <p:cNvSpPr/>
            <p:nvPr/>
          </p:nvSpPr>
          <p:spPr>
            <a:xfrm>
              <a:off x="7454165" y="2451250"/>
              <a:ext cx="179441" cy="179919"/>
            </a:xfrm>
            <a:custGeom>
              <a:avLst/>
              <a:gdLst/>
              <a:ahLst/>
              <a:cxnLst/>
              <a:rect l="l" t="t" r="r" b="b"/>
              <a:pathLst>
                <a:path w="10509" h="10537" extrusionOk="0">
                  <a:moveTo>
                    <a:pt x="5268" y="1"/>
                  </a:moveTo>
                  <a:lnTo>
                    <a:pt x="4717" y="28"/>
                  </a:lnTo>
                  <a:lnTo>
                    <a:pt x="4193" y="111"/>
                  </a:lnTo>
                  <a:lnTo>
                    <a:pt x="3696" y="249"/>
                  </a:lnTo>
                  <a:lnTo>
                    <a:pt x="3200" y="414"/>
                  </a:lnTo>
                  <a:lnTo>
                    <a:pt x="2758" y="635"/>
                  </a:lnTo>
                  <a:lnTo>
                    <a:pt x="2317" y="911"/>
                  </a:lnTo>
                  <a:lnTo>
                    <a:pt x="1903" y="1214"/>
                  </a:lnTo>
                  <a:lnTo>
                    <a:pt x="1545" y="1545"/>
                  </a:lnTo>
                  <a:lnTo>
                    <a:pt x="1186" y="1931"/>
                  </a:lnTo>
                  <a:lnTo>
                    <a:pt x="910" y="2317"/>
                  </a:lnTo>
                  <a:lnTo>
                    <a:pt x="635" y="2759"/>
                  </a:lnTo>
                  <a:lnTo>
                    <a:pt x="414" y="3228"/>
                  </a:lnTo>
                  <a:lnTo>
                    <a:pt x="248" y="3697"/>
                  </a:lnTo>
                  <a:lnTo>
                    <a:pt x="111" y="4221"/>
                  </a:lnTo>
                  <a:lnTo>
                    <a:pt x="28" y="4745"/>
                  </a:lnTo>
                  <a:lnTo>
                    <a:pt x="0" y="5269"/>
                  </a:lnTo>
                  <a:lnTo>
                    <a:pt x="28" y="5820"/>
                  </a:lnTo>
                  <a:lnTo>
                    <a:pt x="111" y="6344"/>
                  </a:lnTo>
                  <a:lnTo>
                    <a:pt x="248" y="6841"/>
                  </a:lnTo>
                  <a:lnTo>
                    <a:pt x="414" y="7337"/>
                  </a:lnTo>
                  <a:lnTo>
                    <a:pt x="635" y="7779"/>
                  </a:lnTo>
                  <a:lnTo>
                    <a:pt x="910" y="8220"/>
                  </a:lnTo>
                  <a:lnTo>
                    <a:pt x="1186" y="8634"/>
                  </a:lnTo>
                  <a:lnTo>
                    <a:pt x="1545" y="8992"/>
                  </a:lnTo>
                  <a:lnTo>
                    <a:pt x="1903" y="9351"/>
                  </a:lnTo>
                  <a:lnTo>
                    <a:pt x="2317" y="9654"/>
                  </a:lnTo>
                  <a:lnTo>
                    <a:pt x="2758" y="9903"/>
                  </a:lnTo>
                  <a:lnTo>
                    <a:pt x="3200" y="10123"/>
                  </a:lnTo>
                  <a:lnTo>
                    <a:pt x="3696" y="10316"/>
                  </a:lnTo>
                  <a:lnTo>
                    <a:pt x="4193" y="10427"/>
                  </a:lnTo>
                  <a:lnTo>
                    <a:pt x="4717" y="10509"/>
                  </a:lnTo>
                  <a:lnTo>
                    <a:pt x="5268" y="10537"/>
                  </a:lnTo>
                  <a:lnTo>
                    <a:pt x="5792" y="10509"/>
                  </a:lnTo>
                  <a:lnTo>
                    <a:pt x="6317" y="10427"/>
                  </a:lnTo>
                  <a:lnTo>
                    <a:pt x="6813" y="10316"/>
                  </a:lnTo>
                  <a:lnTo>
                    <a:pt x="7309" y="10123"/>
                  </a:lnTo>
                  <a:lnTo>
                    <a:pt x="7751" y="9903"/>
                  </a:lnTo>
                  <a:lnTo>
                    <a:pt x="8192" y="9654"/>
                  </a:lnTo>
                  <a:lnTo>
                    <a:pt x="8606" y="9351"/>
                  </a:lnTo>
                  <a:lnTo>
                    <a:pt x="8964" y="8992"/>
                  </a:lnTo>
                  <a:lnTo>
                    <a:pt x="9323" y="8634"/>
                  </a:lnTo>
                  <a:lnTo>
                    <a:pt x="9626" y="8220"/>
                  </a:lnTo>
                  <a:lnTo>
                    <a:pt x="9875" y="7779"/>
                  </a:lnTo>
                  <a:lnTo>
                    <a:pt x="10095" y="7337"/>
                  </a:lnTo>
                  <a:lnTo>
                    <a:pt x="10288" y="6841"/>
                  </a:lnTo>
                  <a:lnTo>
                    <a:pt x="10399" y="6344"/>
                  </a:lnTo>
                  <a:lnTo>
                    <a:pt x="10481" y="5820"/>
                  </a:lnTo>
                  <a:lnTo>
                    <a:pt x="10509" y="5269"/>
                  </a:lnTo>
                  <a:lnTo>
                    <a:pt x="10481" y="4745"/>
                  </a:lnTo>
                  <a:lnTo>
                    <a:pt x="10399" y="4221"/>
                  </a:lnTo>
                  <a:lnTo>
                    <a:pt x="10288" y="3697"/>
                  </a:lnTo>
                  <a:lnTo>
                    <a:pt x="10095" y="3228"/>
                  </a:lnTo>
                  <a:lnTo>
                    <a:pt x="9875" y="2759"/>
                  </a:lnTo>
                  <a:lnTo>
                    <a:pt x="9626" y="2317"/>
                  </a:lnTo>
                  <a:lnTo>
                    <a:pt x="9323" y="1931"/>
                  </a:lnTo>
                  <a:lnTo>
                    <a:pt x="8964" y="1545"/>
                  </a:lnTo>
                  <a:lnTo>
                    <a:pt x="8606" y="1214"/>
                  </a:lnTo>
                  <a:lnTo>
                    <a:pt x="8192" y="911"/>
                  </a:lnTo>
                  <a:lnTo>
                    <a:pt x="7751" y="635"/>
                  </a:lnTo>
                  <a:lnTo>
                    <a:pt x="7309" y="414"/>
                  </a:lnTo>
                  <a:lnTo>
                    <a:pt x="6813" y="249"/>
                  </a:lnTo>
                  <a:lnTo>
                    <a:pt x="6317" y="111"/>
                  </a:lnTo>
                  <a:lnTo>
                    <a:pt x="5792" y="28"/>
                  </a:lnTo>
                  <a:lnTo>
                    <a:pt x="5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2"/>
            <p:cNvSpPr/>
            <p:nvPr/>
          </p:nvSpPr>
          <p:spPr>
            <a:xfrm>
              <a:off x="7493250" y="2490813"/>
              <a:ext cx="101272" cy="101272"/>
            </a:xfrm>
            <a:custGeom>
              <a:avLst/>
              <a:gdLst/>
              <a:ahLst/>
              <a:cxnLst/>
              <a:rect l="l" t="t" r="r" b="b"/>
              <a:pathLst>
                <a:path w="5931" h="5931" extrusionOk="0">
                  <a:moveTo>
                    <a:pt x="2676" y="0"/>
                  </a:moveTo>
                  <a:lnTo>
                    <a:pt x="2373" y="56"/>
                  </a:lnTo>
                  <a:lnTo>
                    <a:pt x="2097" y="111"/>
                  </a:lnTo>
                  <a:lnTo>
                    <a:pt x="1821" y="221"/>
                  </a:lnTo>
                  <a:lnTo>
                    <a:pt x="1545" y="359"/>
                  </a:lnTo>
                  <a:lnTo>
                    <a:pt x="1297" y="497"/>
                  </a:lnTo>
                  <a:lnTo>
                    <a:pt x="1076" y="662"/>
                  </a:lnTo>
                  <a:lnTo>
                    <a:pt x="883" y="855"/>
                  </a:lnTo>
                  <a:lnTo>
                    <a:pt x="690" y="1076"/>
                  </a:lnTo>
                  <a:lnTo>
                    <a:pt x="497" y="1297"/>
                  </a:lnTo>
                  <a:lnTo>
                    <a:pt x="359" y="1545"/>
                  </a:lnTo>
                  <a:lnTo>
                    <a:pt x="249" y="1793"/>
                  </a:lnTo>
                  <a:lnTo>
                    <a:pt x="138" y="2069"/>
                  </a:lnTo>
                  <a:lnTo>
                    <a:pt x="56" y="2372"/>
                  </a:lnTo>
                  <a:lnTo>
                    <a:pt x="28" y="2648"/>
                  </a:lnTo>
                  <a:lnTo>
                    <a:pt x="1" y="2952"/>
                  </a:lnTo>
                  <a:lnTo>
                    <a:pt x="28" y="3255"/>
                  </a:lnTo>
                  <a:lnTo>
                    <a:pt x="56" y="3559"/>
                  </a:lnTo>
                  <a:lnTo>
                    <a:pt x="138" y="3834"/>
                  </a:lnTo>
                  <a:lnTo>
                    <a:pt x="249" y="4110"/>
                  </a:lnTo>
                  <a:lnTo>
                    <a:pt x="359" y="4386"/>
                  </a:lnTo>
                  <a:lnTo>
                    <a:pt x="497" y="4607"/>
                  </a:lnTo>
                  <a:lnTo>
                    <a:pt x="690" y="4855"/>
                  </a:lnTo>
                  <a:lnTo>
                    <a:pt x="883" y="5048"/>
                  </a:lnTo>
                  <a:lnTo>
                    <a:pt x="1076" y="5241"/>
                  </a:lnTo>
                  <a:lnTo>
                    <a:pt x="1297" y="5434"/>
                  </a:lnTo>
                  <a:lnTo>
                    <a:pt x="1545" y="5572"/>
                  </a:lnTo>
                  <a:lnTo>
                    <a:pt x="1821" y="5682"/>
                  </a:lnTo>
                  <a:lnTo>
                    <a:pt x="2097" y="5793"/>
                  </a:lnTo>
                  <a:lnTo>
                    <a:pt x="2373" y="5875"/>
                  </a:lnTo>
                  <a:lnTo>
                    <a:pt x="2676" y="5903"/>
                  </a:lnTo>
                  <a:lnTo>
                    <a:pt x="2979" y="5931"/>
                  </a:lnTo>
                  <a:lnTo>
                    <a:pt x="3283" y="5903"/>
                  </a:lnTo>
                  <a:lnTo>
                    <a:pt x="3559" y="5875"/>
                  </a:lnTo>
                  <a:lnTo>
                    <a:pt x="3834" y="5793"/>
                  </a:lnTo>
                  <a:lnTo>
                    <a:pt x="4110" y="5682"/>
                  </a:lnTo>
                  <a:lnTo>
                    <a:pt x="4386" y="5572"/>
                  </a:lnTo>
                  <a:lnTo>
                    <a:pt x="4634" y="5434"/>
                  </a:lnTo>
                  <a:lnTo>
                    <a:pt x="4855" y="5241"/>
                  </a:lnTo>
                  <a:lnTo>
                    <a:pt x="5076" y="5048"/>
                  </a:lnTo>
                  <a:lnTo>
                    <a:pt x="5241" y="4855"/>
                  </a:lnTo>
                  <a:lnTo>
                    <a:pt x="5434" y="4607"/>
                  </a:lnTo>
                  <a:lnTo>
                    <a:pt x="5572" y="4386"/>
                  </a:lnTo>
                  <a:lnTo>
                    <a:pt x="5710" y="4110"/>
                  </a:lnTo>
                  <a:lnTo>
                    <a:pt x="5793" y="3834"/>
                  </a:lnTo>
                  <a:lnTo>
                    <a:pt x="5876" y="3559"/>
                  </a:lnTo>
                  <a:lnTo>
                    <a:pt x="5903" y="3255"/>
                  </a:lnTo>
                  <a:lnTo>
                    <a:pt x="5931" y="2952"/>
                  </a:lnTo>
                  <a:lnTo>
                    <a:pt x="5903" y="2648"/>
                  </a:lnTo>
                  <a:lnTo>
                    <a:pt x="5876" y="2372"/>
                  </a:lnTo>
                  <a:lnTo>
                    <a:pt x="5793" y="2069"/>
                  </a:lnTo>
                  <a:lnTo>
                    <a:pt x="5710" y="1793"/>
                  </a:lnTo>
                  <a:lnTo>
                    <a:pt x="5572" y="1545"/>
                  </a:lnTo>
                  <a:lnTo>
                    <a:pt x="5434" y="1297"/>
                  </a:lnTo>
                  <a:lnTo>
                    <a:pt x="5241" y="1076"/>
                  </a:lnTo>
                  <a:lnTo>
                    <a:pt x="5076" y="855"/>
                  </a:lnTo>
                  <a:lnTo>
                    <a:pt x="4855" y="662"/>
                  </a:lnTo>
                  <a:lnTo>
                    <a:pt x="4634" y="497"/>
                  </a:lnTo>
                  <a:lnTo>
                    <a:pt x="4386" y="359"/>
                  </a:lnTo>
                  <a:lnTo>
                    <a:pt x="4110" y="221"/>
                  </a:lnTo>
                  <a:lnTo>
                    <a:pt x="3834" y="111"/>
                  </a:lnTo>
                  <a:lnTo>
                    <a:pt x="3559" y="56"/>
                  </a:lnTo>
                  <a:lnTo>
                    <a:pt x="32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2"/>
            <p:cNvSpPr/>
            <p:nvPr/>
          </p:nvSpPr>
          <p:spPr>
            <a:xfrm>
              <a:off x="7537525" y="1988295"/>
              <a:ext cx="12721" cy="430478"/>
            </a:xfrm>
            <a:custGeom>
              <a:avLst/>
              <a:gdLst/>
              <a:ahLst/>
              <a:cxnLst/>
              <a:rect l="l" t="t" r="r" b="b"/>
              <a:pathLst>
                <a:path w="745" h="25211" extrusionOk="0">
                  <a:moveTo>
                    <a:pt x="386" y="0"/>
                  </a:moveTo>
                  <a:lnTo>
                    <a:pt x="248" y="28"/>
                  </a:lnTo>
                  <a:lnTo>
                    <a:pt x="111" y="83"/>
                  </a:lnTo>
                  <a:lnTo>
                    <a:pt x="28" y="193"/>
                  </a:lnTo>
                  <a:lnTo>
                    <a:pt x="0" y="276"/>
                  </a:lnTo>
                  <a:lnTo>
                    <a:pt x="0" y="359"/>
                  </a:lnTo>
                  <a:lnTo>
                    <a:pt x="0" y="24852"/>
                  </a:lnTo>
                  <a:lnTo>
                    <a:pt x="0" y="24935"/>
                  </a:lnTo>
                  <a:lnTo>
                    <a:pt x="28" y="25017"/>
                  </a:lnTo>
                  <a:lnTo>
                    <a:pt x="111" y="25128"/>
                  </a:lnTo>
                  <a:lnTo>
                    <a:pt x="248" y="25183"/>
                  </a:lnTo>
                  <a:lnTo>
                    <a:pt x="386" y="25210"/>
                  </a:lnTo>
                  <a:lnTo>
                    <a:pt x="497" y="25183"/>
                  </a:lnTo>
                  <a:lnTo>
                    <a:pt x="635" y="25128"/>
                  </a:lnTo>
                  <a:lnTo>
                    <a:pt x="717" y="25017"/>
                  </a:lnTo>
                  <a:lnTo>
                    <a:pt x="745" y="24935"/>
                  </a:lnTo>
                  <a:lnTo>
                    <a:pt x="745" y="24852"/>
                  </a:lnTo>
                  <a:lnTo>
                    <a:pt x="745" y="359"/>
                  </a:lnTo>
                  <a:lnTo>
                    <a:pt x="745" y="276"/>
                  </a:lnTo>
                  <a:lnTo>
                    <a:pt x="717" y="193"/>
                  </a:lnTo>
                  <a:lnTo>
                    <a:pt x="635" y="83"/>
                  </a:lnTo>
                  <a:lnTo>
                    <a:pt x="497" y="28"/>
                  </a:lnTo>
                  <a:lnTo>
                    <a:pt x="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2"/>
            <p:cNvSpPr/>
            <p:nvPr/>
          </p:nvSpPr>
          <p:spPr>
            <a:xfrm>
              <a:off x="7638302" y="2598658"/>
              <a:ext cx="379150" cy="213369"/>
            </a:xfrm>
            <a:custGeom>
              <a:avLst/>
              <a:gdLst/>
              <a:ahLst/>
              <a:cxnLst/>
              <a:rect l="l" t="t" r="r" b="b"/>
              <a:pathLst>
                <a:path w="22205" h="12496" extrusionOk="0">
                  <a:moveTo>
                    <a:pt x="387" y="1"/>
                  </a:moveTo>
                  <a:lnTo>
                    <a:pt x="249" y="28"/>
                  </a:lnTo>
                  <a:lnTo>
                    <a:pt x="139" y="83"/>
                  </a:lnTo>
                  <a:lnTo>
                    <a:pt x="56" y="194"/>
                  </a:lnTo>
                  <a:lnTo>
                    <a:pt x="1" y="332"/>
                  </a:lnTo>
                  <a:lnTo>
                    <a:pt x="1" y="470"/>
                  </a:lnTo>
                  <a:lnTo>
                    <a:pt x="56" y="608"/>
                  </a:lnTo>
                  <a:lnTo>
                    <a:pt x="111" y="663"/>
                  </a:lnTo>
                  <a:lnTo>
                    <a:pt x="194" y="690"/>
                  </a:lnTo>
                  <a:lnTo>
                    <a:pt x="21680" y="12468"/>
                  </a:lnTo>
                  <a:lnTo>
                    <a:pt x="21763" y="12495"/>
                  </a:lnTo>
                  <a:lnTo>
                    <a:pt x="21984" y="12495"/>
                  </a:lnTo>
                  <a:lnTo>
                    <a:pt x="22094" y="12413"/>
                  </a:lnTo>
                  <a:lnTo>
                    <a:pt x="22177" y="12302"/>
                  </a:lnTo>
                  <a:lnTo>
                    <a:pt x="22204" y="12192"/>
                  </a:lnTo>
                  <a:lnTo>
                    <a:pt x="22204" y="12054"/>
                  </a:lnTo>
                  <a:lnTo>
                    <a:pt x="22149" y="11916"/>
                  </a:lnTo>
                  <a:lnTo>
                    <a:pt x="22094" y="11861"/>
                  </a:lnTo>
                  <a:lnTo>
                    <a:pt x="22039" y="11806"/>
                  </a:lnTo>
                  <a:lnTo>
                    <a:pt x="552" y="56"/>
                  </a:lnTo>
                  <a:lnTo>
                    <a:pt x="470" y="28"/>
                  </a:lnTo>
                  <a:lnTo>
                    <a:pt x="3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2"/>
            <p:cNvSpPr/>
            <p:nvPr/>
          </p:nvSpPr>
          <p:spPr>
            <a:xfrm>
              <a:off x="7059016" y="2598658"/>
              <a:ext cx="379150" cy="213369"/>
            </a:xfrm>
            <a:custGeom>
              <a:avLst/>
              <a:gdLst/>
              <a:ahLst/>
              <a:cxnLst/>
              <a:rect l="l" t="t" r="r" b="b"/>
              <a:pathLst>
                <a:path w="22205" h="12496" extrusionOk="0">
                  <a:moveTo>
                    <a:pt x="21818" y="1"/>
                  </a:moveTo>
                  <a:lnTo>
                    <a:pt x="21763" y="28"/>
                  </a:lnTo>
                  <a:lnTo>
                    <a:pt x="21680" y="56"/>
                  </a:lnTo>
                  <a:lnTo>
                    <a:pt x="194" y="11806"/>
                  </a:lnTo>
                  <a:lnTo>
                    <a:pt x="111" y="11861"/>
                  </a:lnTo>
                  <a:lnTo>
                    <a:pt x="56" y="11916"/>
                  </a:lnTo>
                  <a:lnTo>
                    <a:pt x="1" y="12054"/>
                  </a:lnTo>
                  <a:lnTo>
                    <a:pt x="1" y="12192"/>
                  </a:lnTo>
                  <a:lnTo>
                    <a:pt x="56" y="12302"/>
                  </a:lnTo>
                  <a:lnTo>
                    <a:pt x="139" y="12413"/>
                  </a:lnTo>
                  <a:lnTo>
                    <a:pt x="249" y="12495"/>
                  </a:lnTo>
                  <a:lnTo>
                    <a:pt x="470" y="12495"/>
                  </a:lnTo>
                  <a:lnTo>
                    <a:pt x="553" y="12468"/>
                  </a:lnTo>
                  <a:lnTo>
                    <a:pt x="22039" y="690"/>
                  </a:lnTo>
                  <a:lnTo>
                    <a:pt x="22094" y="663"/>
                  </a:lnTo>
                  <a:lnTo>
                    <a:pt x="22149" y="608"/>
                  </a:lnTo>
                  <a:lnTo>
                    <a:pt x="22204" y="470"/>
                  </a:lnTo>
                  <a:lnTo>
                    <a:pt x="22204" y="332"/>
                  </a:lnTo>
                  <a:lnTo>
                    <a:pt x="22177" y="194"/>
                  </a:lnTo>
                  <a:lnTo>
                    <a:pt x="22067" y="83"/>
                  </a:lnTo>
                  <a:lnTo>
                    <a:pt x="21956" y="28"/>
                  </a:lnTo>
                  <a:lnTo>
                    <a:pt x="218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2"/>
          <p:cNvSpPr/>
          <p:nvPr/>
        </p:nvSpPr>
        <p:spPr>
          <a:xfrm>
            <a:off x="5149262" y="2926447"/>
            <a:ext cx="115871" cy="274600"/>
          </a:xfrm>
          <a:custGeom>
            <a:avLst/>
            <a:gdLst/>
            <a:ahLst/>
            <a:cxnLst/>
            <a:rect l="l" t="t" r="r" b="b"/>
            <a:pathLst>
              <a:path w="6786" h="16082" extrusionOk="0">
                <a:moveTo>
                  <a:pt x="2676" y="1"/>
                </a:moveTo>
                <a:lnTo>
                  <a:pt x="2373" y="56"/>
                </a:lnTo>
                <a:lnTo>
                  <a:pt x="2097" y="139"/>
                </a:lnTo>
                <a:lnTo>
                  <a:pt x="1821" y="221"/>
                </a:lnTo>
                <a:lnTo>
                  <a:pt x="1573" y="359"/>
                </a:lnTo>
                <a:lnTo>
                  <a:pt x="1325" y="497"/>
                </a:lnTo>
                <a:lnTo>
                  <a:pt x="1076" y="663"/>
                </a:lnTo>
                <a:lnTo>
                  <a:pt x="883" y="856"/>
                </a:lnTo>
                <a:lnTo>
                  <a:pt x="690" y="1077"/>
                </a:lnTo>
                <a:lnTo>
                  <a:pt x="525" y="1297"/>
                </a:lnTo>
                <a:lnTo>
                  <a:pt x="359" y="1545"/>
                </a:lnTo>
                <a:lnTo>
                  <a:pt x="249" y="1821"/>
                </a:lnTo>
                <a:lnTo>
                  <a:pt x="139" y="2069"/>
                </a:lnTo>
                <a:lnTo>
                  <a:pt x="56" y="2373"/>
                </a:lnTo>
                <a:lnTo>
                  <a:pt x="28" y="2649"/>
                </a:lnTo>
                <a:lnTo>
                  <a:pt x="1" y="2952"/>
                </a:lnTo>
                <a:lnTo>
                  <a:pt x="1" y="16081"/>
                </a:lnTo>
                <a:lnTo>
                  <a:pt x="6786" y="16081"/>
                </a:lnTo>
                <a:lnTo>
                  <a:pt x="6786" y="2952"/>
                </a:lnTo>
                <a:lnTo>
                  <a:pt x="6758" y="2649"/>
                </a:lnTo>
                <a:lnTo>
                  <a:pt x="6731" y="2373"/>
                </a:lnTo>
                <a:lnTo>
                  <a:pt x="6648" y="2069"/>
                </a:lnTo>
                <a:lnTo>
                  <a:pt x="6538" y="1821"/>
                </a:lnTo>
                <a:lnTo>
                  <a:pt x="6427" y="1545"/>
                </a:lnTo>
                <a:lnTo>
                  <a:pt x="6262" y="1297"/>
                </a:lnTo>
                <a:lnTo>
                  <a:pt x="6096" y="1077"/>
                </a:lnTo>
                <a:lnTo>
                  <a:pt x="5903" y="856"/>
                </a:lnTo>
                <a:lnTo>
                  <a:pt x="5710" y="663"/>
                </a:lnTo>
                <a:lnTo>
                  <a:pt x="5462" y="497"/>
                </a:lnTo>
                <a:lnTo>
                  <a:pt x="5214" y="359"/>
                </a:lnTo>
                <a:lnTo>
                  <a:pt x="4965" y="221"/>
                </a:lnTo>
                <a:lnTo>
                  <a:pt x="4690" y="139"/>
                </a:lnTo>
                <a:lnTo>
                  <a:pt x="4414" y="56"/>
                </a:lnTo>
                <a:lnTo>
                  <a:pt x="41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2"/>
          <p:cNvSpPr/>
          <p:nvPr/>
        </p:nvSpPr>
        <p:spPr>
          <a:xfrm>
            <a:off x="5513796" y="2926447"/>
            <a:ext cx="115871" cy="274600"/>
          </a:xfrm>
          <a:custGeom>
            <a:avLst/>
            <a:gdLst/>
            <a:ahLst/>
            <a:cxnLst/>
            <a:rect l="l" t="t" r="r" b="b"/>
            <a:pathLst>
              <a:path w="6786" h="16082" extrusionOk="0">
                <a:moveTo>
                  <a:pt x="2676" y="1"/>
                </a:moveTo>
                <a:lnTo>
                  <a:pt x="2372" y="56"/>
                </a:lnTo>
                <a:lnTo>
                  <a:pt x="2096" y="139"/>
                </a:lnTo>
                <a:lnTo>
                  <a:pt x="1821" y="221"/>
                </a:lnTo>
                <a:lnTo>
                  <a:pt x="1572" y="359"/>
                </a:lnTo>
                <a:lnTo>
                  <a:pt x="1324" y="497"/>
                </a:lnTo>
                <a:lnTo>
                  <a:pt x="1076" y="663"/>
                </a:lnTo>
                <a:lnTo>
                  <a:pt x="883" y="856"/>
                </a:lnTo>
                <a:lnTo>
                  <a:pt x="690" y="1077"/>
                </a:lnTo>
                <a:lnTo>
                  <a:pt x="524" y="1297"/>
                </a:lnTo>
                <a:lnTo>
                  <a:pt x="359" y="1545"/>
                </a:lnTo>
                <a:lnTo>
                  <a:pt x="248" y="1821"/>
                </a:lnTo>
                <a:lnTo>
                  <a:pt x="138" y="2069"/>
                </a:lnTo>
                <a:lnTo>
                  <a:pt x="55" y="2373"/>
                </a:lnTo>
                <a:lnTo>
                  <a:pt x="28" y="2649"/>
                </a:lnTo>
                <a:lnTo>
                  <a:pt x="0" y="2952"/>
                </a:lnTo>
                <a:lnTo>
                  <a:pt x="0" y="16081"/>
                </a:lnTo>
                <a:lnTo>
                  <a:pt x="6785" y="16081"/>
                </a:lnTo>
                <a:lnTo>
                  <a:pt x="6785" y="2952"/>
                </a:lnTo>
                <a:lnTo>
                  <a:pt x="6758" y="2649"/>
                </a:lnTo>
                <a:lnTo>
                  <a:pt x="6730" y="2373"/>
                </a:lnTo>
                <a:lnTo>
                  <a:pt x="6647" y="2069"/>
                </a:lnTo>
                <a:lnTo>
                  <a:pt x="6537" y="1821"/>
                </a:lnTo>
                <a:lnTo>
                  <a:pt x="6427" y="1545"/>
                </a:lnTo>
                <a:lnTo>
                  <a:pt x="6261" y="1297"/>
                </a:lnTo>
                <a:lnTo>
                  <a:pt x="6096" y="1077"/>
                </a:lnTo>
                <a:lnTo>
                  <a:pt x="5903" y="856"/>
                </a:lnTo>
                <a:lnTo>
                  <a:pt x="5710" y="663"/>
                </a:lnTo>
                <a:lnTo>
                  <a:pt x="5461" y="497"/>
                </a:lnTo>
                <a:lnTo>
                  <a:pt x="5213" y="359"/>
                </a:lnTo>
                <a:lnTo>
                  <a:pt x="4965" y="221"/>
                </a:lnTo>
                <a:lnTo>
                  <a:pt x="4689" y="139"/>
                </a:lnTo>
                <a:lnTo>
                  <a:pt x="4413" y="56"/>
                </a:lnTo>
                <a:lnTo>
                  <a:pt x="41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2"/>
          <p:cNvSpPr/>
          <p:nvPr/>
        </p:nvSpPr>
        <p:spPr>
          <a:xfrm>
            <a:off x="5039999" y="3201030"/>
            <a:ext cx="698931" cy="626396"/>
          </a:xfrm>
          <a:custGeom>
            <a:avLst/>
            <a:gdLst/>
            <a:ahLst/>
            <a:cxnLst/>
            <a:rect l="l" t="t" r="r" b="b"/>
            <a:pathLst>
              <a:path w="40933" h="36685" extrusionOk="0">
                <a:moveTo>
                  <a:pt x="1" y="0"/>
                </a:moveTo>
                <a:lnTo>
                  <a:pt x="1" y="16218"/>
                </a:lnTo>
                <a:lnTo>
                  <a:pt x="28" y="17267"/>
                </a:lnTo>
                <a:lnTo>
                  <a:pt x="111" y="18315"/>
                </a:lnTo>
                <a:lnTo>
                  <a:pt x="249" y="19335"/>
                </a:lnTo>
                <a:lnTo>
                  <a:pt x="414" y="20356"/>
                </a:lnTo>
                <a:lnTo>
                  <a:pt x="663" y="21321"/>
                </a:lnTo>
                <a:lnTo>
                  <a:pt x="938" y="22314"/>
                </a:lnTo>
                <a:lnTo>
                  <a:pt x="1242" y="23252"/>
                </a:lnTo>
                <a:lnTo>
                  <a:pt x="1628" y="24190"/>
                </a:lnTo>
                <a:lnTo>
                  <a:pt x="2014" y="25100"/>
                </a:lnTo>
                <a:lnTo>
                  <a:pt x="2483" y="25982"/>
                </a:lnTo>
                <a:lnTo>
                  <a:pt x="2980" y="26837"/>
                </a:lnTo>
                <a:lnTo>
                  <a:pt x="3504" y="27665"/>
                </a:lnTo>
                <a:lnTo>
                  <a:pt x="4083" y="28465"/>
                </a:lnTo>
                <a:lnTo>
                  <a:pt x="4690" y="29237"/>
                </a:lnTo>
                <a:lnTo>
                  <a:pt x="5324" y="29982"/>
                </a:lnTo>
                <a:lnTo>
                  <a:pt x="6014" y="30699"/>
                </a:lnTo>
                <a:lnTo>
                  <a:pt x="6703" y="31361"/>
                </a:lnTo>
                <a:lnTo>
                  <a:pt x="7448" y="31995"/>
                </a:lnTo>
                <a:lnTo>
                  <a:pt x="8220" y="32602"/>
                </a:lnTo>
                <a:lnTo>
                  <a:pt x="9020" y="33181"/>
                </a:lnTo>
                <a:lnTo>
                  <a:pt x="9847" y="33705"/>
                </a:lnTo>
                <a:lnTo>
                  <a:pt x="10702" y="34202"/>
                </a:lnTo>
                <a:lnTo>
                  <a:pt x="11585" y="34671"/>
                </a:lnTo>
                <a:lnTo>
                  <a:pt x="12495" y="35085"/>
                </a:lnTo>
                <a:lnTo>
                  <a:pt x="13433" y="35443"/>
                </a:lnTo>
                <a:lnTo>
                  <a:pt x="14371" y="35747"/>
                </a:lnTo>
                <a:lnTo>
                  <a:pt x="15364" y="36022"/>
                </a:lnTo>
                <a:lnTo>
                  <a:pt x="16357" y="36271"/>
                </a:lnTo>
                <a:lnTo>
                  <a:pt x="17350" y="36436"/>
                </a:lnTo>
                <a:lnTo>
                  <a:pt x="18370" y="36574"/>
                </a:lnTo>
                <a:lnTo>
                  <a:pt x="19418" y="36657"/>
                </a:lnTo>
                <a:lnTo>
                  <a:pt x="20467" y="36684"/>
                </a:lnTo>
                <a:lnTo>
                  <a:pt x="21515" y="36657"/>
                </a:lnTo>
                <a:lnTo>
                  <a:pt x="22563" y="36574"/>
                </a:lnTo>
                <a:lnTo>
                  <a:pt x="23583" y="36436"/>
                </a:lnTo>
                <a:lnTo>
                  <a:pt x="24576" y="36271"/>
                </a:lnTo>
                <a:lnTo>
                  <a:pt x="25569" y="36022"/>
                </a:lnTo>
                <a:lnTo>
                  <a:pt x="26562" y="35747"/>
                </a:lnTo>
                <a:lnTo>
                  <a:pt x="27500" y="35443"/>
                </a:lnTo>
                <a:lnTo>
                  <a:pt x="28438" y="35085"/>
                </a:lnTo>
                <a:lnTo>
                  <a:pt x="29348" y="34671"/>
                </a:lnTo>
                <a:lnTo>
                  <a:pt x="30231" y="34202"/>
                </a:lnTo>
                <a:lnTo>
                  <a:pt x="31086" y="33705"/>
                </a:lnTo>
                <a:lnTo>
                  <a:pt x="31913" y="33181"/>
                </a:lnTo>
                <a:lnTo>
                  <a:pt x="32713" y="32602"/>
                </a:lnTo>
                <a:lnTo>
                  <a:pt x="33485" y="31995"/>
                </a:lnTo>
                <a:lnTo>
                  <a:pt x="34230" y="31361"/>
                </a:lnTo>
                <a:lnTo>
                  <a:pt x="34920" y="30699"/>
                </a:lnTo>
                <a:lnTo>
                  <a:pt x="35609" y="29982"/>
                </a:lnTo>
                <a:lnTo>
                  <a:pt x="36243" y="29237"/>
                </a:lnTo>
                <a:lnTo>
                  <a:pt x="36850" y="28465"/>
                </a:lnTo>
                <a:lnTo>
                  <a:pt x="37429" y="27665"/>
                </a:lnTo>
                <a:lnTo>
                  <a:pt x="37954" y="26837"/>
                </a:lnTo>
                <a:lnTo>
                  <a:pt x="38450" y="25982"/>
                </a:lnTo>
                <a:lnTo>
                  <a:pt x="38919" y="25100"/>
                </a:lnTo>
                <a:lnTo>
                  <a:pt x="39305" y="24190"/>
                </a:lnTo>
                <a:lnTo>
                  <a:pt x="39691" y="23252"/>
                </a:lnTo>
                <a:lnTo>
                  <a:pt x="39995" y="22314"/>
                </a:lnTo>
                <a:lnTo>
                  <a:pt x="40270" y="21321"/>
                </a:lnTo>
                <a:lnTo>
                  <a:pt x="40519" y="20356"/>
                </a:lnTo>
                <a:lnTo>
                  <a:pt x="40684" y="19335"/>
                </a:lnTo>
                <a:lnTo>
                  <a:pt x="40822" y="18315"/>
                </a:lnTo>
                <a:lnTo>
                  <a:pt x="40905" y="17267"/>
                </a:lnTo>
                <a:lnTo>
                  <a:pt x="40932" y="16218"/>
                </a:lnTo>
                <a:lnTo>
                  <a:pt x="409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2"/>
          <p:cNvSpPr/>
          <p:nvPr/>
        </p:nvSpPr>
        <p:spPr>
          <a:xfrm>
            <a:off x="5017392" y="3201030"/>
            <a:ext cx="744146" cy="125279"/>
          </a:xfrm>
          <a:custGeom>
            <a:avLst/>
            <a:gdLst/>
            <a:ahLst/>
            <a:cxnLst/>
            <a:rect l="l" t="t" r="r" b="b"/>
            <a:pathLst>
              <a:path w="43581" h="7337" extrusionOk="0">
                <a:moveTo>
                  <a:pt x="1" y="0"/>
                </a:moveTo>
                <a:lnTo>
                  <a:pt x="1" y="7337"/>
                </a:lnTo>
                <a:lnTo>
                  <a:pt x="43580" y="7337"/>
                </a:lnTo>
                <a:lnTo>
                  <a:pt x="435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2"/>
          <p:cNvSpPr/>
          <p:nvPr/>
        </p:nvSpPr>
        <p:spPr>
          <a:xfrm>
            <a:off x="5298088" y="3371985"/>
            <a:ext cx="182754" cy="377733"/>
          </a:xfrm>
          <a:custGeom>
            <a:avLst/>
            <a:gdLst/>
            <a:ahLst/>
            <a:cxnLst/>
            <a:rect l="l" t="t" r="r" b="b"/>
            <a:pathLst>
              <a:path w="10703" h="22122" extrusionOk="0">
                <a:moveTo>
                  <a:pt x="6124" y="0"/>
                </a:moveTo>
                <a:lnTo>
                  <a:pt x="5958" y="28"/>
                </a:lnTo>
                <a:lnTo>
                  <a:pt x="5765" y="83"/>
                </a:lnTo>
                <a:lnTo>
                  <a:pt x="5600" y="194"/>
                </a:lnTo>
                <a:lnTo>
                  <a:pt x="5462" y="331"/>
                </a:lnTo>
                <a:lnTo>
                  <a:pt x="5324" y="525"/>
                </a:lnTo>
                <a:lnTo>
                  <a:pt x="111" y="10564"/>
                </a:lnTo>
                <a:lnTo>
                  <a:pt x="56" y="10675"/>
                </a:lnTo>
                <a:lnTo>
                  <a:pt x="28" y="10813"/>
                </a:lnTo>
                <a:lnTo>
                  <a:pt x="1" y="10951"/>
                </a:lnTo>
                <a:lnTo>
                  <a:pt x="1" y="11088"/>
                </a:lnTo>
                <a:lnTo>
                  <a:pt x="28" y="11337"/>
                </a:lnTo>
                <a:lnTo>
                  <a:pt x="111" y="11585"/>
                </a:lnTo>
                <a:lnTo>
                  <a:pt x="276" y="11778"/>
                </a:lnTo>
                <a:lnTo>
                  <a:pt x="359" y="11888"/>
                </a:lnTo>
                <a:lnTo>
                  <a:pt x="470" y="11943"/>
                </a:lnTo>
                <a:lnTo>
                  <a:pt x="580" y="11999"/>
                </a:lnTo>
                <a:lnTo>
                  <a:pt x="718" y="12054"/>
                </a:lnTo>
                <a:lnTo>
                  <a:pt x="856" y="12081"/>
                </a:lnTo>
                <a:lnTo>
                  <a:pt x="994" y="12109"/>
                </a:lnTo>
                <a:lnTo>
                  <a:pt x="8165" y="12109"/>
                </a:lnTo>
                <a:lnTo>
                  <a:pt x="4469" y="20549"/>
                </a:lnTo>
                <a:lnTo>
                  <a:pt x="4414" y="20770"/>
                </a:lnTo>
                <a:lnTo>
                  <a:pt x="4386" y="20990"/>
                </a:lnTo>
                <a:lnTo>
                  <a:pt x="4386" y="21183"/>
                </a:lnTo>
                <a:lnTo>
                  <a:pt x="4469" y="21377"/>
                </a:lnTo>
                <a:lnTo>
                  <a:pt x="4552" y="21570"/>
                </a:lnTo>
                <a:lnTo>
                  <a:pt x="4662" y="21735"/>
                </a:lnTo>
                <a:lnTo>
                  <a:pt x="4800" y="21873"/>
                </a:lnTo>
                <a:lnTo>
                  <a:pt x="4965" y="21983"/>
                </a:lnTo>
                <a:lnTo>
                  <a:pt x="5131" y="22066"/>
                </a:lnTo>
                <a:lnTo>
                  <a:pt x="5324" y="22094"/>
                </a:lnTo>
                <a:lnTo>
                  <a:pt x="5489" y="22121"/>
                </a:lnTo>
                <a:lnTo>
                  <a:pt x="5683" y="22094"/>
                </a:lnTo>
                <a:lnTo>
                  <a:pt x="5848" y="22039"/>
                </a:lnTo>
                <a:lnTo>
                  <a:pt x="5986" y="21928"/>
                </a:lnTo>
                <a:lnTo>
                  <a:pt x="6124" y="21790"/>
                </a:lnTo>
                <a:lnTo>
                  <a:pt x="6234" y="21597"/>
                </a:lnTo>
                <a:lnTo>
                  <a:pt x="10620" y="11585"/>
                </a:lnTo>
                <a:lnTo>
                  <a:pt x="10702" y="11337"/>
                </a:lnTo>
                <a:lnTo>
                  <a:pt x="10702" y="11061"/>
                </a:lnTo>
                <a:lnTo>
                  <a:pt x="10675" y="10785"/>
                </a:lnTo>
                <a:lnTo>
                  <a:pt x="10592" y="10564"/>
                </a:lnTo>
                <a:lnTo>
                  <a:pt x="10537" y="10454"/>
                </a:lnTo>
                <a:lnTo>
                  <a:pt x="10454" y="10344"/>
                </a:lnTo>
                <a:lnTo>
                  <a:pt x="10371" y="10261"/>
                </a:lnTo>
                <a:lnTo>
                  <a:pt x="10261" y="10178"/>
                </a:lnTo>
                <a:lnTo>
                  <a:pt x="10151" y="10123"/>
                </a:lnTo>
                <a:lnTo>
                  <a:pt x="10013" y="10095"/>
                </a:lnTo>
                <a:lnTo>
                  <a:pt x="9875" y="10068"/>
                </a:lnTo>
                <a:lnTo>
                  <a:pt x="9709" y="10040"/>
                </a:lnTo>
                <a:lnTo>
                  <a:pt x="2676" y="10040"/>
                </a:lnTo>
                <a:lnTo>
                  <a:pt x="7089" y="1573"/>
                </a:lnTo>
                <a:lnTo>
                  <a:pt x="7200" y="1352"/>
                </a:lnTo>
                <a:lnTo>
                  <a:pt x="7227" y="1131"/>
                </a:lnTo>
                <a:lnTo>
                  <a:pt x="7227" y="938"/>
                </a:lnTo>
                <a:lnTo>
                  <a:pt x="7172" y="745"/>
                </a:lnTo>
                <a:lnTo>
                  <a:pt x="7089" y="580"/>
                </a:lnTo>
                <a:lnTo>
                  <a:pt x="6979" y="414"/>
                </a:lnTo>
                <a:lnTo>
                  <a:pt x="6841" y="276"/>
                </a:lnTo>
                <a:lnTo>
                  <a:pt x="6675" y="166"/>
                </a:lnTo>
                <a:lnTo>
                  <a:pt x="6510" y="83"/>
                </a:lnTo>
                <a:lnTo>
                  <a:pt x="6317" y="28"/>
                </a:lnTo>
                <a:lnTo>
                  <a:pt x="6124" y="0"/>
                </a:lnTo>
                <a:close/>
              </a:path>
            </a:pathLst>
          </a:custGeom>
          <a:solidFill>
            <a:srgbClr val="BCE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52"/>
          <p:cNvGrpSpPr/>
          <p:nvPr/>
        </p:nvGrpSpPr>
        <p:grpSpPr>
          <a:xfrm>
            <a:off x="3540934" y="2351873"/>
            <a:ext cx="4879181" cy="2248863"/>
            <a:chOff x="3540934" y="2351873"/>
            <a:chExt cx="4879181" cy="2248863"/>
          </a:xfrm>
        </p:grpSpPr>
        <p:sp>
          <p:nvSpPr>
            <p:cNvPr id="370" name="Google Shape;370;p52"/>
            <p:cNvSpPr/>
            <p:nvPr/>
          </p:nvSpPr>
          <p:spPr>
            <a:xfrm>
              <a:off x="6688369" y="3683757"/>
              <a:ext cx="393271" cy="338648"/>
            </a:xfrm>
            <a:custGeom>
              <a:avLst/>
              <a:gdLst/>
              <a:ahLst/>
              <a:cxnLst/>
              <a:rect l="l" t="t" r="r" b="b"/>
              <a:pathLst>
                <a:path w="23032" h="19833" extrusionOk="0">
                  <a:moveTo>
                    <a:pt x="1" y="1"/>
                  </a:moveTo>
                  <a:lnTo>
                    <a:pt x="1" y="12716"/>
                  </a:lnTo>
                  <a:lnTo>
                    <a:pt x="111" y="13019"/>
                  </a:lnTo>
                  <a:lnTo>
                    <a:pt x="249" y="13378"/>
                  </a:lnTo>
                  <a:lnTo>
                    <a:pt x="470" y="13847"/>
                  </a:lnTo>
                  <a:lnTo>
                    <a:pt x="773" y="14371"/>
                  </a:lnTo>
                  <a:lnTo>
                    <a:pt x="1159" y="14978"/>
                  </a:lnTo>
                  <a:lnTo>
                    <a:pt x="1656" y="15612"/>
                  </a:lnTo>
                  <a:lnTo>
                    <a:pt x="1932" y="15943"/>
                  </a:lnTo>
                  <a:lnTo>
                    <a:pt x="2235" y="16274"/>
                  </a:lnTo>
                  <a:lnTo>
                    <a:pt x="2566" y="16633"/>
                  </a:lnTo>
                  <a:lnTo>
                    <a:pt x="2925" y="16936"/>
                  </a:lnTo>
                  <a:lnTo>
                    <a:pt x="3311" y="17267"/>
                  </a:lnTo>
                  <a:lnTo>
                    <a:pt x="3752" y="17598"/>
                  </a:lnTo>
                  <a:lnTo>
                    <a:pt x="4193" y="17902"/>
                  </a:lnTo>
                  <a:lnTo>
                    <a:pt x="4690" y="18205"/>
                  </a:lnTo>
                  <a:lnTo>
                    <a:pt x="5214" y="18481"/>
                  </a:lnTo>
                  <a:lnTo>
                    <a:pt x="5765" y="18729"/>
                  </a:lnTo>
                  <a:lnTo>
                    <a:pt x="6345" y="18977"/>
                  </a:lnTo>
                  <a:lnTo>
                    <a:pt x="6979" y="19198"/>
                  </a:lnTo>
                  <a:lnTo>
                    <a:pt x="7641" y="19391"/>
                  </a:lnTo>
                  <a:lnTo>
                    <a:pt x="8331" y="19529"/>
                  </a:lnTo>
                  <a:lnTo>
                    <a:pt x="9075" y="19667"/>
                  </a:lnTo>
                  <a:lnTo>
                    <a:pt x="9848" y="19777"/>
                  </a:lnTo>
                  <a:lnTo>
                    <a:pt x="10675" y="19832"/>
                  </a:lnTo>
                  <a:lnTo>
                    <a:pt x="12385" y="19832"/>
                  </a:lnTo>
                  <a:lnTo>
                    <a:pt x="13213" y="19777"/>
                  </a:lnTo>
                  <a:lnTo>
                    <a:pt x="13985" y="19667"/>
                  </a:lnTo>
                  <a:lnTo>
                    <a:pt x="14730" y="19529"/>
                  </a:lnTo>
                  <a:lnTo>
                    <a:pt x="15419" y="19391"/>
                  </a:lnTo>
                  <a:lnTo>
                    <a:pt x="16081" y="19198"/>
                  </a:lnTo>
                  <a:lnTo>
                    <a:pt x="16688" y="18977"/>
                  </a:lnTo>
                  <a:lnTo>
                    <a:pt x="17295" y="18729"/>
                  </a:lnTo>
                  <a:lnTo>
                    <a:pt x="17846" y="18481"/>
                  </a:lnTo>
                  <a:lnTo>
                    <a:pt x="18370" y="18205"/>
                  </a:lnTo>
                  <a:lnTo>
                    <a:pt x="18839" y="17902"/>
                  </a:lnTo>
                  <a:lnTo>
                    <a:pt x="19308" y="17598"/>
                  </a:lnTo>
                  <a:lnTo>
                    <a:pt x="19722" y="17267"/>
                  </a:lnTo>
                  <a:lnTo>
                    <a:pt x="20108" y="16936"/>
                  </a:lnTo>
                  <a:lnTo>
                    <a:pt x="20467" y="16633"/>
                  </a:lnTo>
                  <a:lnTo>
                    <a:pt x="20798" y="16274"/>
                  </a:lnTo>
                  <a:lnTo>
                    <a:pt x="21101" y="15943"/>
                  </a:lnTo>
                  <a:lnTo>
                    <a:pt x="21404" y="15612"/>
                  </a:lnTo>
                  <a:lnTo>
                    <a:pt x="21873" y="14978"/>
                  </a:lnTo>
                  <a:lnTo>
                    <a:pt x="22260" y="14371"/>
                  </a:lnTo>
                  <a:lnTo>
                    <a:pt x="22563" y="13847"/>
                  </a:lnTo>
                  <a:lnTo>
                    <a:pt x="22784" y="13378"/>
                  </a:lnTo>
                  <a:lnTo>
                    <a:pt x="22949" y="13019"/>
                  </a:lnTo>
                  <a:lnTo>
                    <a:pt x="23032" y="12716"/>
                  </a:lnTo>
                  <a:lnTo>
                    <a:pt x="230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2"/>
            <p:cNvSpPr/>
            <p:nvPr/>
          </p:nvSpPr>
          <p:spPr>
            <a:xfrm>
              <a:off x="3905451" y="4467449"/>
              <a:ext cx="4152503" cy="133287"/>
            </a:xfrm>
            <a:custGeom>
              <a:avLst/>
              <a:gdLst/>
              <a:ahLst/>
              <a:cxnLst/>
              <a:rect l="l" t="t" r="r" b="b"/>
              <a:pathLst>
                <a:path w="243192" h="7806" extrusionOk="0">
                  <a:moveTo>
                    <a:pt x="3917" y="0"/>
                  </a:moveTo>
                  <a:lnTo>
                    <a:pt x="3503" y="28"/>
                  </a:lnTo>
                  <a:lnTo>
                    <a:pt x="3117" y="83"/>
                  </a:lnTo>
                  <a:lnTo>
                    <a:pt x="2759" y="193"/>
                  </a:lnTo>
                  <a:lnTo>
                    <a:pt x="2400" y="331"/>
                  </a:lnTo>
                  <a:lnTo>
                    <a:pt x="2042" y="497"/>
                  </a:lnTo>
                  <a:lnTo>
                    <a:pt x="1738" y="690"/>
                  </a:lnTo>
                  <a:lnTo>
                    <a:pt x="1435" y="910"/>
                  </a:lnTo>
                  <a:lnTo>
                    <a:pt x="1159" y="1159"/>
                  </a:lnTo>
                  <a:lnTo>
                    <a:pt x="911" y="1435"/>
                  </a:lnTo>
                  <a:lnTo>
                    <a:pt x="690" y="1738"/>
                  </a:lnTo>
                  <a:lnTo>
                    <a:pt x="469" y="2041"/>
                  </a:lnTo>
                  <a:lnTo>
                    <a:pt x="331" y="2400"/>
                  </a:lnTo>
                  <a:lnTo>
                    <a:pt x="194" y="2758"/>
                  </a:lnTo>
                  <a:lnTo>
                    <a:pt x="83" y="3117"/>
                  </a:lnTo>
                  <a:lnTo>
                    <a:pt x="28" y="3503"/>
                  </a:lnTo>
                  <a:lnTo>
                    <a:pt x="1" y="3917"/>
                  </a:lnTo>
                  <a:lnTo>
                    <a:pt x="28" y="4303"/>
                  </a:lnTo>
                  <a:lnTo>
                    <a:pt x="83" y="4689"/>
                  </a:lnTo>
                  <a:lnTo>
                    <a:pt x="194" y="5075"/>
                  </a:lnTo>
                  <a:lnTo>
                    <a:pt x="331" y="5434"/>
                  </a:lnTo>
                  <a:lnTo>
                    <a:pt x="469" y="5765"/>
                  </a:lnTo>
                  <a:lnTo>
                    <a:pt x="690" y="6096"/>
                  </a:lnTo>
                  <a:lnTo>
                    <a:pt x="911" y="6399"/>
                  </a:lnTo>
                  <a:lnTo>
                    <a:pt x="1159" y="6675"/>
                  </a:lnTo>
                  <a:lnTo>
                    <a:pt x="1435" y="6923"/>
                  </a:lnTo>
                  <a:lnTo>
                    <a:pt x="1738" y="7144"/>
                  </a:lnTo>
                  <a:lnTo>
                    <a:pt x="2042" y="7337"/>
                  </a:lnTo>
                  <a:lnTo>
                    <a:pt x="2400" y="7503"/>
                  </a:lnTo>
                  <a:lnTo>
                    <a:pt x="2759" y="7641"/>
                  </a:lnTo>
                  <a:lnTo>
                    <a:pt x="3117" y="7723"/>
                  </a:lnTo>
                  <a:lnTo>
                    <a:pt x="3503" y="7806"/>
                  </a:lnTo>
                  <a:lnTo>
                    <a:pt x="239689" y="7806"/>
                  </a:lnTo>
                  <a:lnTo>
                    <a:pt x="240075" y="7723"/>
                  </a:lnTo>
                  <a:lnTo>
                    <a:pt x="240461" y="7641"/>
                  </a:lnTo>
                  <a:lnTo>
                    <a:pt x="240819" y="7503"/>
                  </a:lnTo>
                  <a:lnTo>
                    <a:pt x="241150" y="7337"/>
                  </a:lnTo>
                  <a:lnTo>
                    <a:pt x="241481" y="7144"/>
                  </a:lnTo>
                  <a:lnTo>
                    <a:pt x="241785" y="6923"/>
                  </a:lnTo>
                  <a:lnTo>
                    <a:pt x="242061" y="6675"/>
                  </a:lnTo>
                  <a:lnTo>
                    <a:pt x="242309" y="6399"/>
                  </a:lnTo>
                  <a:lnTo>
                    <a:pt x="242529" y="6096"/>
                  </a:lnTo>
                  <a:lnTo>
                    <a:pt x="242723" y="5765"/>
                  </a:lnTo>
                  <a:lnTo>
                    <a:pt x="242888" y="5434"/>
                  </a:lnTo>
                  <a:lnTo>
                    <a:pt x="243026" y="5075"/>
                  </a:lnTo>
                  <a:lnTo>
                    <a:pt x="243109" y="4689"/>
                  </a:lnTo>
                  <a:lnTo>
                    <a:pt x="243164" y="4303"/>
                  </a:lnTo>
                  <a:lnTo>
                    <a:pt x="243191" y="3917"/>
                  </a:lnTo>
                  <a:lnTo>
                    <a:pt x="243164" y="3503"/>
                  </a:lnTo>
                  <a:lnTo>
                    <a:pt x="243109" y="3117"/>
                  </a:lnTo>
                  <a:lnTo>
                    <a:pt x="243026" y="2758"/>
                  </a:lnTo>
                  <a:lnTo>
                    <a:pt x="242888" y="2400"/>
                  </a:lnTo>
                  <a:lnTo>
                    <a:pt x="242723" y="2041"/>
                  </a:lnTo>
                  <a:lnTo>
                    <a:pt x="242529" y="1738"/>
                  </a:lnTo>
                  <a:lnTo>
                    <a:pt x="242309" y="1435"/>
                  </a:lnTo>
                  <a:lnTo>
                    <a:pt x="242061" y="1159"/>
                  </a:lnTo>
                  <a:lnTo>
                    <a:pt x="241785" y="910"/>
                  </a:lnTo>
                  <a:lnTo>
                    <a:pt x="241481" y="690"/>
                  </a:lnTo>
                  <a:lnTo>
                    <a:pt x="241150" y="497"/>
                  </a:lnTo>
                  <a:lnTo>
                    <a:pt x="240819" y="331"/>
                  </a:lnTo>
                  <a:lnTo>
                    <a:pt x="240461" y="193"/>
                  </a:lnTo>
                  <a:lnTo>
                    <a:pt x="240075" y="83"/>
                  </a:lnTo>
                  <a:lnTo>
                    <a:pt x="239689" y="28"/>
                  </a:lnTo>
                  <a:lnTo>
                    <a:pt x="2393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2"/>
            <p:cNvSpPr/>
            <p:nvPr/>
          </p:nvSpPr>
          <p:spPr>
            <a:xfrm>
              <a:off x="5568419" y="3861320"/>
              <a:ext cx="2388280" cy="606145"/>
            </a:xfrm>
            <a:custGeom>
              <a:avLst/>
              <a:gdLst/>
              <a:ahLst/>
              <a:cxnLst/>
              <a:rect l="l" t="t" r="r" b="b"/>
              <a:pathLst>
                <a:path w="139870" h="35499" extrusionOk="0">
                  <a:moveTo>
                    <a:pt x="68570" y="0"/>
                  </a:moveTo>
                  <a:lnTo>
                    <a:pt x="67191" y="28"/>
                  </a:lnTo>
                  <a:lnTo>
                    <a:pt x="65811" y="83"/>
                  </a:lnTo>
                  <a:lnTo>
                    <a:pt x="64432" y="166"/>
                  </a:lnTo>
                  <a:lnTo>
                    <a:pt x="63081" y="248"/>
                  </a:lnTo>
                  <a:lnTo>
                    <a:pt x="61729" y="359"/>
                  </a:lnTo>
                  <a:lnTo>
                    <a:pt x="60378" y="497"/>
                  </a:lnTo>
                  <a:lnTo>
                    <a:pt x="59026" y="635"/>
                  </a:lnTo>
                  <a:lnTo>
                    <a:pt x="57702" y="828"/>
                  </a:lnTo>
                  <a:lnTo>
                    <a:pt x="56378" y="993"/>
                  </a:lnTo>
                  <a:lnTo>
                    <a:pt x="55054" y="1214"/>
                  </a:lnTo>
                  <a:lnTo>
                    <a:pt x="53731" y="1434"/>
                  </a:lnTo>
                  <a:lnTo>
                    <a:pt x="52434" y="1683"/>
                  </a:lnTo>
                  <a:lnTo>
                    <a:pt x="51138" y="1959"/>
                  </a:lnTo>
                  <a:lnTo>
                    <a:pt x="49841" y="2234"/>
                  </a:lnTo>
                  <a:lnTo>
                    <a:pt x="48545" y="2538"/>
                  </a:lnTo>
                  <a:lnTo>
                    <a:pt x="47276" y="2869"/>
                  </a:lnTo>
                  <a:lnTo>
                    <a:pt x="46008" y="3200"/>
                  </a:lnTo>
                  <a:lnTo>
                    <a:pt x="44766" y="3558"/>
                  </a:lnTo>
                  <a:lnTo>
                    <a:pt x="43498" y="3944"/>
                  </a:lnTo>
                  <a:lnTo>
                    <a:pt x="42284" y="4331"/>
                  </a:lnTo>
                  <a:lnTo>
                    <a:pt x="41043" y="4744"/>
                  </a:lnTo>
                  <a:lnTo>
                    <a:pt x="39829" y="5158"/>
                  </a:lnTo>
                  <a:lnTo>
                    <a:pt x="38616" y="5627"/>
                  </a:lnTo>
                  <a:lnTo>
                    <a:pt x="37402" y="6068"/>
                  </a:lnTo>
                  <a:lnTo>
                    <a:pt x="36216" y="6565"/>
                  </a:lnTo>
                  <a:lnTo>
                    <a:pt x="35030" y="7034"/>
                  </a:lnTo>
                  <a:lnTo>
                    <a:pt x="33871" y="7558"/>
                  </a:lnTo>
                  <a:lnTo>
                    <a:pt x="32713" y="8082"/>
                  </a:lnTo>
                  <a:lnTo>
                    <a:pt x="31555" y="8633"/>
                  </a:lnTo>
                  <a:lnTo>
                    <a:pt x="30396" y="9185"/>
                  </a:lnTo>
                  <a:lnTo>
                    <a:pt x="29293" y="9764"/>
                  </a:lnTo>
                  <a:lnTo>
                    <a:pt x="28162" y="10343"/>
                  </a:lnTo>
                  <a:lnTo>
                    <a:pt x="27059" y="10950"/>
                  </a:lnTo>
                  <a:lnTo>
                    <a:pt x="25955" y="11585"/>
                  </a:lnTo>
                  <a:lnTo>
                    <a:pt x="24880" y="12219"/>
                  </a:lnTo>
                  <a:lnTo>
                    <a:pt x="23804" y="12881"/>
                  </a:lnTo>
                  <a:lnTo>
                    <a:pt x="22756" y="13543"/>
                  </a:lnTo>
                  <a:lnTo>
                    <a:pt x="21708" y="14205"/>
                  </a:lnTo>
                  <a:lnTo>
                    <a:pt x="20660" y="14922"/>
                  </a:lnTo>
                  <a:lnTo>
                    <a:pt x="19639" y="15612"/>
                  </a:lnTo>
                  <a:lnTo>
                    <a:pt x="18646" y="16356"/>
                  </a:lnTo>
                  <a:lnTo>
                    <a:pt x="17626" y="17073"/>
                  </a:lnTo>
                  <a:lnTo>
                    <a:pt x="16660" y="17846"/>
                  </a:lnTo>
                  <a:lnTo>
                    <a:pt x="15695" y="18590"/>
                  </a:lnTo>
                  <a:lnTo>
                    <a:pt x="14730" y="19390"/>
                  </a:lnTo>
                  <a:lnTo>
                    <a:pt x="13792" y="20163"/>
                  </a:lnTo>
                  <a:lnTo>
                    <a:pt x="12854" y="20963"/>
                  </a:lnTo>
                  <a:lnTo>
                    <a:pt x="11944" y="21790"/>
                  </a:lnTo>
                  <a:lnTo>
                    <a:pt x="11034" y="22617"/>
                  </a:lnTo>
                  <a:lnTo>
                    <a:pt x="10151" y="23473"/>
                  </a:lnTo>
                  <a:lnTo>
                    <a:pt x="9268" y="24328"/>
                  </a:lnTo>
                  <a:lnTo>
                    <a:pt x="8413" y="25183"/>
                  </a:lnTo>
                  <a:lnTo>
                    <a:pt x="7586" y="26065"/>
                  </a:lnTo>
                  <a:lnTo>
                    <a:pt x="6758" y="26975"/>
                  </a:lnTo>
                  <a:lnTo>
                    <a:pt x="5931" y="27858"/>
                  </a:lnTo>
                  <a:lnTo>
                    <a:pt x="5131" y="28796"/>
                  </a:lnTo>
                  <a:lnTo>
                    <a:pt x="4359" y="29706"/>
                  </a:lnTo>
                  <a:lnTo>
                    <a:pt x="3586" y="30644"/>
                  </a:lnTo>
                  <a:lnTo>
                    <a:pt x="2842" y="31609"/>
                  </a:lnTo>
                  <a:lnTo>
                    <a:pt x="2125" y="32575"/>
                  </a:lnTo>
                  <a:lnTo>
                    <a:pt x="1407" y="33540"/>
                  </a:lnTo>
                  <a:lnTo>
                    <a:pt x="690" y="34505"/>
                  </a:lnTo>
                  <a:lnTo>
                    <a:pt x="1" y="35498"/>
                  </a:lnTo>
                  <a:lnTo>
                    <a:pt x="139869" y="35498"/>
                  </a:lnTo>
                  <a:lnTo>
                    <a:pt x="139180" y="34505"/>
                  </a:lnTo>
                  <a:lnTo>
                    <a:pt x="138490" y="33540"/>
                  </a:lnTo>
                  <a:lnTo>
                    <a:pt x="137773" y="32575"/>
                  </a:lnTo>
                  <a:lnTo>
                    <a:pt x="137028" y="31609"/>
                  </a:lnTo>
                  <a:lnTo>
                    <a:pt x="136284" y="30644"/>
                  </a:lnTo>
                  <a:lnTo>
                    <a:pt x="135511" y="29706"/>
                  </a:lnTo>
                  <a:lnTo>
                    <a:pt x="134739" y="28796"/>
                  </a:lnTo>
                  <a:lnTo>
                    <a:pt x="133939" y="27858"/>
                  </a:lnTo>
                  <a:lnTo>
                    <a:pt x="133139" y="26975"/>
                  </a:lnTo>
                  <a:lnTo>
                    <a:pt x="132312" y="26065"/>
                  </a:lnTo>
                  <a:lnTo>
                    <a:pt x="131457" y="25183"/>
                  </a:lnTo>
                  <a:lnTo>
                    <a:pt x="130602" y="24328"/>
                  </a:lnTo>
                  <a:lnTo>
                    <a:pt x="129719" y="23473"/>
                  </a:lnTo>
                  <a:lnTo>
                    <a:pt x="128836" y="22617"/>
                  </a:lnTo>
                  <a:lnTo>
                    <a:pt x="127954" y="21790"/>
                  </a:lnTo>
                  <a:lnTo>
                    <a:pt x="127016" y="20963"/>
                  </a:lnTo>
                  <a:lnTo>
                    <a:pt x="126106" y="20163"/>
                  </a:lnTo>
                  <a:lnTo>
                    <a:pt x="125168" y="19390"/>
                  </a:lnTo>
                  <a:lnTo>
                    <a:pt x="124203" y="18590"/>
                  </a:lnTo>
                  <a:lnTo>
                    <a:pt x="123237" y="17846"/>
                  </a:lnTo>
                  <a:lnTo>
                    <a:pt x="122244" y="17073"/>
                  </a:lnTo>
                  <a:lnTo>
                    <a:pt x="121251" y="16356"/>
                  </a:lnTo>
                  <a:lnTo>
                    <a:pt x="120231" y="15612"/>
                  </a:lnTo>
                  <a:lnTo>
                    <a:pt x="119210" y="14922"/>
                  </a:lnTo>
                  <a:lnTo>
                    <a:pt x="118190" y="14205"/>
                  </a:lnTo>
                  <a:lnTo>
                    <a:pt x="117142" y="13543"/>
                  </a:lnTo>
                  <a:lnTo>
                    <a:pt x="116066" y="12881"/>
                  </a:lnTo>
                  <a:lnTo>
                    <a:pt x="114990" y="12219"/>
                  </a:lnTo>
                  <a:lnTo>
                    <a:pt x="113915" y="11585"/>
                  </a:lnTo>
                  <a:lnTo>
                    <a:pt x="112811" y="10950"/>
                  </a:lnTo>
                  <a:lnTo>
                    <a:pt x="111708" y="10343"/>
                  </a:lnTo>
                  <a:lnTo>
                    <a:pt x="110605" y="9764"/>
                  </a:lnTo>
                  <a:lnTo>
                    <a:pt x="109474" y="9185"/>
                  </a:lnTo>
                  <a:lnTo>
                    <a:pt x="108343" y="8633"/>
                  </a:lnTo>
                  <a:lnTo>
                    <a:pt x="107185" y="8082"/>
                  </a:lnTo>
                  <a:lnTo>
                    <a:pt x="106026" y="7558"/>
                  </a:lnTo>
                  <a:lnTo>
                    <a:pt x="104840" y="7034"/>
                  </a:lnTo>
                  <a:lnTo>
                    <a:pt x="103654" y="6565"/>
                  </a:lnTo>
                  <a:lnTo>
                    <a:pt x="102468" y="6068"/>
                  </a:lnTo>
                  <a:lnTo>
                    <a:pt x="101282" y="5627"/>
                  </a:lnTo>
                  <a:lnTo>
                    <a:pt x="100068" y="5158"/>
                  </a:lnTo>
                  <a:lnTo>
                    <a:pt x="98827" y="4744"/>
                  </a:lnTo>
                  <a:lnTo>
                    <a:pt x="97614" y="4331"/>
                  </a:lnTo>
                  <a:lnTo>
                    <a:pt x="96372" y="3944"/>
                  </a:lnTo>
                  <a:lnTo>
                    <a:pt x="95131" y="3558"/>
                  </a:lnTo>
                  <a:lnTo>
                    <a:pt x="93862" y="3200"/>
                  </a:lnTo>
                  <a:lnTo>
                    <a:pt x="92594" y="2869"/>
                  </a:lnTo>
                  <a:lnTo>
                    <a:pt x="91325" y="2538"/>
                  </a:lnTo>
                  <a:lnTo>
                    <a:pt x="90056" y="2234"/>
                  </a:lnTo>
                  <a:lnTo>
                    <a:pt x="88760" y="1959"/>
                  </a:lnTo>
                  <a:lnTo>
                    <a:pt x="87463" y="1683"/>
                  </a:lnTo>
                  <a:lnTo>
                    <a:pt x="86139" y="1434"/>
                  </a:lnTo>
                  <a:lnTo>
                    <a:pt x="84843" y="1214"/>
                  </a:lnTo>
                  <a:lnTo>
                    <a:pt x="83519" y="993"/>
                  </a:lnTo>
                  <a:lnTo>
                    <a:pt x="82195" y="828"/>
                  </a:lnTo>
                  <a:lnTo>
                    <a:pt x="80844" y="635"/>
                  </a:lnTo>
                  <a:lnTo>
                    <a:pt x="79520" y="497"/>
                  </a:lnTo>
                  <a:lnTo>
                    <a:pt x="78168" y="359"/>
                  </a:lnTo>
                  <a:lnTo>
                    <a:pt x="76817" y="248"/>
                  </a:lnTo>
                  <a:lnTo>
                    <a:pt x="75438" y="166"/>
                  </a:lnTo>
                  <a:lnTo>
                    <a:pt x="74086" y="83"/>
                  </a:lnTo>
                  <a:lnTo>
                    <a:pt x="72707" y="28"/>
                  </a:lnTo>
                  <a:lnTo>
                    <a:pt x="71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2"/>
            <p:cNvSpPr/>
            <p:nvPr/>
          </p:nvSpPr>
          <p:spPr>
            <a:xfrm>
              <a:off x="6088370" y="2351873"/>
              <a:ext cx="180858" cy="1850435"/>
            </a:xfrm>
            <a:custGeom>
              <a:avLst/>
              <a:gdLst/>
              <a:ahLst/>
              <a:cxnLst/>
              <a:rect l="l" t="t" r="r" b="b"/>
              <a:pathLst>
                <a:path w="10592" h="108371" extrusionOk="0">
                  <a:moveTo>
                    <a:pt x="3807" y="1"/>
                  </a:moveTo>
                  <a:lnTo>
                    <a:pt x="0" y="108371"/>
                  </a:lnTo>
                  <a:lnTo>
                    <a:pt x="10592" y="108371"/>
                  </a:lnTo>
                  <a:lnTo>
                    <a:pt x="67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2"/>
            <p:cNvSpPr/>
            <p:nvPr/>
          </p:nvSpPr>
          <p:spPr>
            <a:xfrm>
              <a:off x="7469703" y="2574173"/>
              <a:ext cx="148365" cy="1616832"/>
            </a:xfrm>
            <a:custGeom>
              <a:avLst/>
              <a:gdLst/>
              <a:ahLst/>
              <a:cxnLst/>
              <a:rect l="l" t="t" r="r" b="b"/>
              <a:pathLst>
                <a:path w="8689" h="94690" extrusionOk="0">
                  <a:moveTo>
                    <a:pt x="3145" y="0"/>
                  </a:moveTo>
                  <a:lnTo>
                    <a:pt x="0" y="94690"/>
                  </a:lnTo>
                  <a:lnTo>
                    <a:pt x="8689" y="94690"/>
                  </a:lnTo>
                  <a:lnTo>
                    <a:pt x="55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2"/>
            <p:cNvSpPr/>
            <p:nvPr/>
          </p:nvSpPr>
          <p:spPr>
            <a:xfrm>
              <a:off x="4044851" y="4008251"/>
              <a:ext cx="2522507" cy="459215"/>
            </a:xfrm>
            <a:custGeom>
              <a:avLst/>
              <a:gdLst/>
              <a:ahLst/>
              <a:cxnLst/>
              <a:rect l="l" t="t" r="r" b="b"/>
              <a:pathLst>
                <a:path w="147731" h="26894" extrusionOk="0">
                  <a:moveTo>
                    <a:pt x="73866" y="1"/>
                  </a:moveTo>
                  <a:lnTo>
                    <a:pt x="70969" y="28"/>
                  </a:lnTo>
                  <a:lnTo>
                    <a:pt x="68073" y="111"/>
                  </a:lnTo>
                  <a:lnTo>
                    <a:pt x="65205" y="277"/>
                  </a:lnTo>
                  <a:lnTo>
                    <a:pt x="62364" y="497"/>
                  </a:lnTo>
                  <a:lnTo>
                    <a:pt x="59550" y="773"/>
                  </a:lnTo>
                  <a:lnTo>
                    <a:pt x="56765" y="1104"/>
                  </a:lnTo>
                  <a:lnTo>
                    <a:pt x="54006" y="1490"/>
                  </a:lnTo>
                  <a:lnTo>
                    <a:pt x="51303" y="1932"/>
                  </a:lnTo>
                  <a:lnTo>
                    <a:pt x="48600" y="2428"/>
                  </a:lnTo>
                  <a:lnTo>
                    <a:pt x="45952" y="2980"/>
                  </a:lnTo>
                  <a:lnTo>
                    <a:pt x="43360" y="3586"/>
                  </a:lnTo>
                  <a:lnTo>
                    <a:pt x="40795" y="4248"/>
                  </a:lnTo>
                  <a:lnTo>
                    <a:pt x="38257" y="4966"/>
                  </a:lnTo>
                  <a:lnTo>
                    <a:pt x="35775" y="5738"/>
                  </a:lnTo>
                  <a:lnTo>
                    <a:pt x="33320" y="6538"/>
                  </a:lnTo>
                  <a:lnTo>
                    <a:pt x="30920" y="7393"/>
                  </a:lnTo>
                  <a:lnTo>
                    <a:pt x="28576" y="8303"/>
                  </a:lnTo>
                  <a:lnTo>
                    <a:pt x="26286" y="9268"/>
                  </a:lnTo>
                  <a:lnTo>
                    <a:pt x="24025" y="10261"/>
                  </a:lnTo>
                  <a:lnTo>
                    <a:pt x="21818" y="11309"/>
                  </a:lnTo>
                  <a:lnTo>
                    <a:pt x="19694" y="12385"/>
                  </a:lnTo>
                  <a:lnTo>
                    <a:pt x="17598" y="13516"/>
                  </a:lnTo>
                  <a:lnTo>
                    <a:pt x="15557" y="14674"/>
                  </a:lnTo>
                  <a:lnTo>
                    <a:pt x="13571" y="15888"/>
                  </a:lnTo>
                  <a:lnTo>
                    <a:pt x="11668" y="17129"/>
                  </a:lnTo>
                  <a:lnTo>
                    <a:pt x="9792" y="18426"/>
                  </a:lnTo>
                  <a:lnTo>
                    <a:pt x="8910" y="19088"/>
                  </a:lnTo>
                  <a:lnTo>
                    <a:pt x="8000" y="19750"/>
                  </a:lnTo>
                  <a:lnTo>
                    <a:pt x="7145" y="20439"/>
                  </a:lnTo>
                  <a:lnTo>
                    <a:pt x="6262" y="21129"/>
                  </a:lnTo>
                  <a:lnTo>
                    <a:pt x="5434" y="21818"/>
                  </a:lnTo>
                  <a:lnTo>
                    <a:pt x="4607" y="22508"/>
                  </a:lnTo>
                  <a:lnTo>
                    <a:pt x="3807" y="23225"/>
                  </a:lnTo>
                  <a:lnTo>
                    <a:pt x="3007" y="23942"/>
                  </a:lnTo>
                  <a:lnTo>
                    <a:pt x="2235" y="24659"/>
                  </a:lnTo>
                  <a:lnTo>
                    <a:pt x="1463" y="25404"/>
                  </a:lnTo>
                  <a:lnTo>
                    <a:pt x="746" y="26149"/>
                  </a:lnTo>
                  <a:lnTo>
                    <a:pt x="1" y="26893"/>
                  </a:lnTo>
                  <a:lnTo>
                    <a:pt x="147730" y="26893"/>
                  </a:lnTo>
                  <a:lnTo>
                    <a:pt x="147013" y="26149"/>
                  </a:lnTo>
                  <a:lnTo>
                    <a:pt x="146268" y="25404"/>
                  </a:lnTo>
                  <a:lnTo>
                    <a:pt x="145524" y="24659"/>
                  </a:lnTo>
                  <a:lnTo>
                    <a:pt x="144751" y="23942"/>
                  </a:lnTo>
                  <a:lnTo>
                    <a:pt x="143951" y="23225"/>
                  </a:lnTo>
                  <a:lnTo>
                    <a:pt x="143152" y="22508"/>
                  </a:lnTo>
                  <a:lnTo>
                    <a:pt x="142324" y="21818"/>
                  </a:lnTo>
                  <a:lnTo>
                    <a:pt x="141469" y="21129"/>
                  </a:lnTo>
                  <a:lnTo>
                    <a:pt x="140614" y="20439"/>
                  </a:lnTo>
                  <a:lnTo>
                    <a:pt x="139759" y="19750"/>
                  </a:lnTo>
                  <a:lnTo>
                    <a:pt x="138849" y="19088"/>
                  </a:lnTo>
                  <a:lnTo>
                    <a:pt x="137966" y="18426"/>
                  </a:lnTo>
                  <a:lnTo>
                    <a:pt x="136091" y="17129"/>
                  </a:lnTo>
                  <a:lnTo>
                    <a:pt x="134187" y="15888"/>
                  </a:lnTo>
                  <a:lnTo>
                    <a:pt x="132202" y="14674"/>
                  </a:lnTo>
                  <a:lnTo>
                    <a:pt x="130160" y="13516"/>
                  </a:lnTo>
                  <a:lnTo>
                    <a:pt x="128064" y="12385"/>
                  </a:lnTo>
                  <a:lnTo>
                    <a:pt x="125913" y="11309"/>
                  </a:lnTo>
                  <a:lnTo>
                    <a:pt x="123734" y="10261"/>
                  </a:lnTo>
                  <a:lnTo>
                    <a:pt x="121472" y="9268"/>
                  </a:lnTo>
                  <a:lnTo>
                    <a:pt x="119183" y="8303"/>
                  </a:lnTo>
                  <a:lnTo>
                    <a:pt x="116838" y="7393"/>
                  </a:lnTo>
                  <a:lnTo>
                    <a:pt x="114439" y="6538"/>
                  </a:lnTo>
                  <a:lnTo>
                    <a:pt x="111984" y="5738"/>
                  </a:lnTo>
                  <a:lnTo>
                    <a:pt x="109502" y="4966"/>
                  </a:lnTo>
                  <a:lnTo>
                    <a:pt x="106964" y="4248"/>
                  </a:lnTo>
                  <a:lnTo>
                    <a:pt x="104399" y="3586"/>
                  </a:lnTo>
                  <a:lnTo>
                    <a:pt x="101806" y="2980"/>
                  </a:lnTo>
                  <a:lnTo>
                    <a:pt x="99158" y="2428"/>
                  </a:lnTo>
                  <a:lnTo>
                    <a:pt x="96455" y="1932"/>
                  </a:lnTo>
                  <a:lnTo>
                    <a:pt x="93752" y="1490"/>
                  </a:lnTo>
                  <a:lnTo>
                    <a:pt x="90994" y="1104"/>
                  </a:lnTo>
                  <a:lnTo>
                    <a:pt x="88208" y="773"/>
                  </a:lnTo>
                  <a:lnTo>
                    <a:pt x="85395" y="497"/>
                  </a:lnTo>
                  <a:lnTo>
                    <a:pt x="82554" y="277"/>
                  </a:lnTo>
                  <a:lnTo>
                    <a:pt x="79685" y="111"/>
                  </a:lnTo>
                  <a:lnTo>
                    <a:pt x="76789" y="28"/>
                  </a:lnTo>
                  <a:lnTo>
                    <a:pt x="738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2"/>
            <p:cNvSpPr/>
            <p:nvPr/>
          </p:nvSpPr>
          <p:spPr>
            <a:xfrm>
              <a:off x="4417855" y="2359881"/>
              <a:ext cx="215726" cy="2107584"/>
            </a:xfrm>
            <a:custGeom>
              <a:avLst/>
              <a:gdLst/>
              <a:ahLst/>
              <a:cxnLst/>
              <a:rect l="l" t="t" r="r" b="b"/>
              <a:pathLst>
                <a:path w="12634" h="123431" extrusionOk="0">
                  <a:moveTo>
                    <a:pt x="4552" y="1"/>
                  </a:moveTo>
                  <a:lnTo>
                    <a:pt x="1" y="123430"/>
                  </a:lnTo>
                  <a:lnTo>
                    <a:pt x="12633" y="123430"/>
                  </a:lnTo>
                  <a:lnTo>
                    <a:pt x="80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2"/>
            <p:cNvSpPr/>
            <p:nvPr/>
          </p:nvSpPr>
          <p:spPr>
            <a:xfrm>
              <a:off x="5329643" y="3699774"/>
              <a:ext cx="712113" cy="834558"/>
            </a:xfrm>
            <a:custGeom>
              <a:avLst/>
              <a:gdLst/>
              <a:ahLst/>
              <a:cxnLst/>
              <a:rect l="l" t="t" r="r" b="b"/>
              <a:pathLst>
                <a:path w="41705" h="48876" extrusionOk="0">
                  <a:moveTo>
                    <a:pt x="1" y="1"/>
                  </a:moveTo>
                  <a:lnTo>
                    <a:pt x="1" y="13571"/>
                  </a:lnTo>
                  <a:lnTo>
                    <a:pt x="1" y="14316"/>
                  </a:lnTo>
                  <a:lnTo>
                    <a:pt x="56" y="15033"/>
                  </a:lnTo>
                  <a:lnTo>
                    <a:pt x="166" y="15750"/>
                  </a:lnTo>
                  <a:lnTo>
                    <a:pt x="276" y="16467"/>
                  </a:lnTo>
                  <a:lnTo>
                    <a:pt x="442" y="17157"/>
                  </a:lnTo>
                  <a:lnTo>
                    <a:pt x="635" y="17846"/>
                  </a:lnTo>
                  <a:lnTo>
                    <a:pt x="883" y="18508"/>
                  </a:lnTo>
                  <a:lnTo>
                    <a:pt x="1131" y="19170"/>
                  </a:lnTo>
                  <a:lnTo>
                    <a:pt x="1407" y="19804"/>
                  </a:lnTo>
                  <a:lnTo>
                    <a:pt x="1738" y="20439"/>
                  </a:lnTo>
                  <a:lnTo>
                    <a:pt x="2097" y="21046"/>
                  </a:lnTo>
                  <a:lnTo>
                    <a:pt x="2455" y="21625"/>
                  </a:lnTo>
                  <a:lnTo>
                    <a:pt x="2869" y="22204"/>
                  </a:lnTo>
                  <a:lnTo>
                    <a:pt x="3283" y="22728"/>
                  </a:lnTo>
                  <a:lnTo>
                    <a:pt x="3752" y="23252"/>
                  </a:lnTo>
                  <a:lnTo>
                    <a:pt x="4221" y="23749"/>
                  </a:lnTo>
                  <a:lnTo>
                    <a:pt x="4717" y="24245"/>
                  </a:lnTo>
                  <a:lnTo>
                    <a:pt x="5241" y="24686"/>
                  </a:lnTo>
                  <a:lnTo>
                    <a:pt x="5793" y="25128"/>
                  </a:lnTo>
                  <a:lnTo>
                    <a:pt x="6372" y="25514"/>
                  </a:lnTo>
                  <a:lnTo>
                    <a:pt x="6951" y="25900"/>
                  </a:lnTo>
                  <a:lnTo>
                    <a:pt x="7558" y="26259"/>
                  </a:lnTo>
                  <a:lnTo>
                    <a:pt x="8165" y="26562"/>
                  </a:lnTo>
                  <a:lnTo>
                    <a:pt x="8799" y="26865"/>
                  </a:lnTo>
                  <a:lnTo>
                    <a:pt x="9461" y="27114"/>
                  </a:lnTo>
                  <a:lnTo>
                    <a:pt x="10151" y="27334"/>
                  </a:lnTo>
                  <a:lnTo>
                    <a:pt x="10813" y="27527"/>
                  </a:lnTo>
                  <a:lnTo>
                    <a:pt x="11530" y="27693"/>
                  </a:lnTo>
                  <a:lnTo>
                    <a:pt x="12219" y="27831"/>
                  </a:lnTo>
                  <a:lnTo>
                    <a:pt x="12964" y="27914"/>
                  </a:lnTo>
                  <a:lnTo>
                    <a:pt x="13681" y="27969"/>
                  </a:lnTo>
                  <a:lnTo>
                    <a:pt x="14426" y="27996"/>
                  </a:lnTo>
                  <a:lnTo>
                    <a:pt x="27665" y="27996"/>
                  </a:lnTo>
                  <a:lnTo>
                    <a:pt x="28024" y="28024"/>
                  </a:lnTo>
                  <a:lnTo>
                    <a:pt x="28410" y="28079"/>
                  </a:lnTo>
                  <a:lnTo>
                    <a:pt x="28769" y="28134"/>
                  </a:lnTo>
                  <a:lnTo>
                    <a:pt x="29127" y="28217"/>
                  </a:lnTo>
                  <a:lnTo>
                    <a:pt x="29486" y="28327"/>
                  </a:lnTo>
                  <a:lnTo>
                    <a:pt x="29817" y="28438"/>
                  </a:lnTo>
                  <a:lnTo>
                    <a:pt x="30148" y="28576"/>
                  </a:lnTo>
                  <a:lnTo>
                    <a:pt x="30479" y="28713"/>
                  </a:lnTo>
                  <a:lnTo>
                    <a:pt x="30810" y="28879"/>
                  </a:lnTo>
                  <a:lnTo>
                    <a:pt x="31113" y="29072"/>
                  </a:lnTo>
                  <a:lnTo>
                    <a:pt x="31417" y="29265"/>
                  </a:lnTo>
                  <a:lnTo>
                    <a:pt x="31692" y="29458"/>
                  </a:lnTo>
                  <a:lnTo>
                    <a:pt x="31996" y="29679"/>
                  </a:lnTo>
                  <a:lnTo>
                    <a:pt x="32244" y="29927"/>
                  </a:lnTo>
                  <a:lnTo>
                    <a:pt x="32520" y="30175"/>
                  </a:lnTo>
                  <a:lnTo>
                    <a:pt x="32768" y="30424"/>
                  </a:lnTo>
                  <a:lnTo>
                    <a:pt x="32989" y="30699"/>
                  </a:lnTo>
                  <a:lnTo>
                    <a:pt x="33209" y="30975"/>
                  </a:lnTo>
                  <a:lnTo>
                    <a:pt x="33402" y="31251"/>
                  </a:lnTo>
                  <a:lnTo>
                    <a:pt x="33596" y="31554"/>
                  </a:lnTo>
                  <a:lnTo>
                    <a:pt x="33789" y="31885"/>
                  </a:lnTo>
                  <a:lnTo>
                    <a:pt x="33954" y="32189"/>
                  </a:lnTo>
                  <a:lnTo>
                    <a:pt x="34092" y="32520"/>
                  </a:lnTo>
                  <a:lnTo>
                    <a:pt x="34230" y="32851"/>
                  </a:lnTo>
                  <a:lnTo>
                    <a:pt x="34340" y="33209"/>
                  </a:lnTo>
                  <a:lnTo>
                    <a:pt x="34451" y="33540"/>
                  </a:lnTo>
                  <a:lnTo>
                    <a:pt x="34533" y="33899"/>
                  </a:lnTo>
                  <a:lnTo>
                    <a:pt x="34589" y="34285"/>
                  </a:lnTo>
                  <a:lnTo>
                    <a:pt x="34644" y="34644"/>
                  </a:lnTo>
                  <a:lnTo>
                    <a:pt x="34671" y="35030"/>
                  </a:lnTo>
                  <a:lnTo>
                    <a:pt x="34671" y="35416"/>
                  </a:lnTo>
                  <a:lnTo>
                    <a:pt x="34671" y="48876"/>
                  </a:lnTo>
                  <a:lnTo>
                    <a:pt x="41705" y="48876"/>
                  </a:lnTo>
                  <a:lnTo>
                    <a:pt x="41705" y="35416"/>
                  </a:lnTo>
                  <a:lnTo>
                    <a:pt x="41677" y="34671"/>
                  </a:lnTo>
                  <a:lnTo>
                    <a:pt x="41622" y="33926"/>
                  </a:lnTo>
                  <a:lnTo>
                    <a:pt x="41539" y="33209"/>
                  </a:lnTo>
                  <a:lnTo>
                    <a:pt x="41401" y="32492"/>
                  </a:lnTo>
                  <a:lnTo>
                    <a:pt x="41236" y="31803"/>
                  </a:lnTo>
                  <a:lnTo>
                    <a:pt x="41043" y="31113"/>
                  </a:lnTo>
                  <a:lnTo>
                    <a:pt x="40822" y="30451"/>
                  </a:lnTo>
                  <a:lnTo>
                    <a:pt x="40574" y="29789"/>
                  </a:lnTo>
                  <a:lnTo>
                    <a:pt x="40270" y="29155"/>
                  </a:lnTo>
                  <a:lnTo>
                    <a:pt x="39967" y="28520"/>
                  </a:lnTo>
                  <a:lnTo>
                    <a:pt x="39608" y="27914"/>
                  </a:lnTo>
                  <a:lnTo>
                    <a:pt x="39222" y="27334"/>
                  </a:lnTo>
                  <a:lnTo>
                    <a:pt x="38836" y="26783"/>
                  </a:lnTo>
                  <a:lnTo>
                    <a:pt x="38395" y="26231"/>
                  </a:lnTo>
                  <a:lnTo>
                    <a:pt x="37954" y="25707"/>
                  </a:lnTo>
                  <a:lnTo>
                    <a:pt x="37485" y="25211"/>
                  </a:lnTo>
                  <a:lnTo>
                    <a:pt x="36961" y="24714"/>
                  </a:lnTo>
                  <a:lnTo>
                    <a:pt x="36437" y="24273"/>
                  </a:lnTo>
                  <a:lnTo>
                    <a:pt x="35912" y="23831"/>
                  </a:lnTo>
                  <a:lnTo>
                    <a:pt x="35333" y="23445"/>
                  </a:lnTo>
                  <a:lnTo>
                    <a:pt x="34754" y="23059"/>
                  </a:lnTo>
                  <a:lnTo>
                    <a:pt x="34147" y="22728"/>
                  </a:lnTo>
                  <a:lnTo>
                    <a:pt x="33513" y="22397"/>
                  </a:lnTo>
                  <a:lnTo>
                    <a:pt x="32878" y="22121"/>
                  </a:lnTo>
                  <a:lnTo>
                    <a:pt x="32216" y="21846"/>
                  </a:lnTo>
                  <a:lnTo>
                    <a:pt x="31554" y="21625"/>
                  </a:lnTo>
                  <a:lnTo>
                    <a:pt x="30865" y="21432"/>
                  </a:lnTo>
                  <a:lnTo>
                    <a:pt x="30175" y="21266"/>
                  </a:lnTo>
                  <a:lnTo>
                    <a:pt x="29458" y="21128"/>
                  </a:lnTo>
                  <a:lnTo>
                    <a:pt x="28741" y="21046"/>
                  </a:lnTo>
                  <a:lnTo>
                    <a:pt x="28024" y="20990"/>
                  </a:lnTo>
                  <a:lnTo>
                    <a:pt x="27279" y="20963"/>
                  </a:lnTo>
                  <a:lnTo>
                    <a:pt x="14040" y="20963"/>
                  </a:lnTo>
                  <a:lnTo>
                    <a:pt x="13681" y="20935"/>
                  </a:lnTo>
                  <a:lnTo>
                    <a:pt x="13295" y="20880"/>
                  </a:lnTo>
                  <a:lnTo>
                    <a:pt x="12937" y="20825"/>
                  </a:lnTo>
                  <a:lnTo>
                    <a:pt x="12578" y="20742"/>
                  </a:lnTo>
                  <a:lnTo>
                    <a:pt x="12219" y="20632"/>
                  </a:lnTo>
                  <a:lnTo>
                    <a:pt x="11888" y="20522"/>
                  </a:lnTo>
                  <a:lnTo>
                    <a:pt x="11530" y="20384"/>
                  </a:lnTo>
                  <a:lnTo>
                    <a:pt x="11227" y="20246"/>
                  </a:lnTo>
                  <a:lnTo>
                    <a:pt x="10896" y="20080"/>
                  </a:lnTo>
                  <a:lnTo>
                    <a:pt x="10592" y="19887"/>
                  </a:lnTo>
                  <a:lnTo>
                    <a:pt x="10289" y="19694"/>
                  </a:lnTo>
                  <a:lnTo>
                    <a:pt x="9985" y="19501"/>
                  </a:lnTo>
                  <a:lnTo>
                    <a:pt x="9709" y="19280"/>
                  </a:lnTo>
                  <a:lnTo>
                    <a:pt x="9434" y="19032"/>
                  </a:lnTo>
                  <a:lnTo>
                    <a:pt x="9185" y="18812"/>
                  </a:lnTo>
                  <a:lnTo>
                    <a:pt x="8937" y="18536"/>
                  </a:lnTo>
                  <a:lnTo>
                    <a:pt x="8717" y="18287"/>
                  </a:lnTo>
                  <a:lnTo>
                    <a:pt x="8496" y="17984"/>
                  </a:lnTo>
                  <a:lnTo>
                    <a:pt x="8275" y="17708"/>
                  </a:lnTo>
                  <a:lnTo>
                    <a:pt x="8082" y="17405"/>
                  </a:lnTo>
                  <a:lnTo>
                    <a:pt x="7917" y="17101"/>
                  </a:lnTo>
                  <a:lnTo>
                    <a:pt x="7751" y="16770"/>
                  </a:lnTo>
                  <a:lnTo>
                    <a:pt x="7586" y="16439"/>
                  </a:lnTo>
                  <a:lnTo>
                    <a:pt x="7475" y="16108"/>
                  </a:lnTo>
                  <a:lnTo>
                    <a:pt x="7337" y="15777"/>
                  </a:lnTo>
                  <a:lnTo>
                    <a:pt x="7255" y="15419"/>
                  </a:lnTo>
                  <a:lnTo>
                    <a:pt x="7172" y="15060"/>
                  </a:lnTo>
                  <a:lnTo>
                    <a:pt x="7089" y="14702"/>
                  </a:lnTo>
                  <a:lnTo>
                    <a:pt x="7062" y="14316"/>
                  </a:lnTo>
                  <a:lnTo>
                    <a:pt x="7034" y="13957"/>
                  </a:lnTo>
                  <a:lnTo>
                    <a:pt x="7006" y="13571"/>
                  </a:lnTo>
                  <a:lnTo>
                    <a:pt x="70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2"/>
            <p:cNvSpPr/>
            <p:nvPr/>
          </p:nvSpPr>
          <p:spPr>
            <a:xfrm>
              <a:off x="4850211" y="4129295"/>
              <a:ext cx="250098" cy="159207"/>
            </a:xfrm>
            <a:custGeom>
              <a:avLst/>
              <a:gdLst/>
              <a:ahLst/>
              <a:cxnLst/>
              <a:rect l="l" t="t" r="r" b="b"/>
              <a:pathLst>
                <a:path w="14647" h="9324" extrusionOk="0">
                  <a:moveTo>
                    <a:pt x="6758" y="0"/>
                  </a:moveTo>
                  <a:lnTo>
                    <a:pt x="0" y="9323"/>
                  </a:lnTo>
                  <a:lnTo>
                    <a:pt x="3007" y="9323"/>
                  </a:lnTo>
                  <a:lnTo>
                    <a:pt x="7254" y="3476"/>
                  </a:lnTo>
                  <a:lnTo>
                    <a:pt x="11529" y="9323"/>
                  </a:lnTo>
                  <a:lnTo>
                    <a:pt x="14646" y="9323"/>
                  </a:lnTo>
                  <a:lnTo>
                    <a:pt x="7778" y="0"/>
                  </a:lnTo>
                  <a:lnTo>
                    <a:pt x="7254" y="359"/>
                  </a:lnTo>
                  <a:lnTo>
                    <a:pt x="67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2"/>
            <p:cNvSpPr/>
            <p:nvPr/>
          </p:nvSpPr>
          <p:spPr>
            <a:xfrm>
              <a:off x="4722575" y="3991295"/>
              <a:ext cx="503473" cy="210535"/>
            </a:xfrm>
            <a:custGeom>
              <a:avLst/>
              <a:gdLst/>
              <a:ahLst/>
              <a:cxnLst/>
              <a:rect l="l" t="t" r="r" b="b"/>
              <a:pathLst>
                <a:path w="29486" h="12330" extrusionOk="0">
                  <a:moveTo>
                    <a:pt x="3614" y="1"/>
                  </a:moveTo>
                  <a:lnTo>
                    <a:pt x="0" y="12330"/>
                  </a:lnTo>
                  <a:lnTo>
                    <a:pt x="29486" y="12330"/>
                  </a:lnTo>
                  <a:lnTo>
                    <a:pt x="25872" y="1"/>
                  </a:lnTo>
                  <a:close/>
                </a:path>
              </a:pathLst>
            </a:custGeom>
            <a:solidFill>
              <a:srgbClr val="8F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2"/>
            <p:cNvSpPr/>
            <p:nvPr/>
          </p:nvSpPr>
          <p:spPr>
            <a:xfrm>
              <a:off x="4713150" y="3985182"/>
              <a:ext cx="521846" cy="223256"/>
            </a:xfrm>
            <a:custGeom>
              <a:avLst/>
              <a:gdLst/>
              <a:ahLst/>
              <a:cxnLst/>
              <a:rect l="l" t="t" r="r" b="b"/>
              <a:pathLst>
                <a:path w="30562" h="13075" extrusionOk="0">
                  <a:moveTo>
                    <a:pt x="25983" y="717"/>
                  </a:moveTo>
                  <a:lnTo>
                    <a:pt x="26176" y="1407"/>
                  </a:lnTo>
                  <a:lnTo>
                    <a:pt x="29348" y="12329"/>
                  </a:lnTo>
                  <a:lnTo>
                    <a:pt x="1242" y="12329"/>
                  </a:lnTo>
                  <a:lnTo>
                    <a:pt x="4193" y="2124"/>
                  </a:lnTo>
                  <a:lnTo>
                    <a:pt x="4607" y="717"/>
                  </a:lnTo>
                  <a:close/>
                  <a:moveTo>
                    <a:pt x="4166" y="0"/>
                  </a:moveTo>
                  <a:lnTo>
                    <a:pt x="3973" y="28"/>
                  </a:lnTo>
                  <a:lnTo>
                    <a:pt x="3807" y="83"/>
                  </a:lnTo>
                  <a:lnTo>
                    <a:pt x="3697" y="166"/>
                  </a:lnTo>
                  <a:lnTo>
                    <a:pt x="3642" y="221"/>
                  </a:lnTo>
                  <a:lnTo>
                    <a:pt x="3614" y="276"/>
                  </a:lnTo>
                  <a:lnTo>
                    <a:pt x="28" y="12605"/>
                  </a:lnTo>
                  <a:lnTo>
                    <a:pt x="1" y="12688"/>
                  </a:lnTo>
                  <a:lnTo>
                    <a:pt x="28" y="12771"/>
                  </a:lnTo>
                  <a:lnTo>
                    <a:pt x="56" y="12854"/>
                  </a:lnTo>
                  <a:lnTo>
                    <a:pt x="111" y="12909"/>
                  </a:lnTo>
                  <a:lnTo>
                    <a:pt x="194" y="12964"/>
                  </a:lnTo>
                  <a:lnTo>
                    <a:pt x="304" y="13019"/>
                  </a:lnTo>
                  <a:lnTo>
                    <a:pt x="414" y="13047"/>
                  </a:lnTo>
                  <a:lnTo>
                    <a:pt x="552" y="13074"/>
                  </a:lnTo>
                  <a:lnTo>
                    <a:pt x="30038" y="13074"/>
                  </a:lnTo>
                  <a:lnTo>
                    <a:pt x="30231" y="13047"/>
                  </a:lnTo>
                  <a:lnTo>
                    <a:pt x="30396" y="12991"/>
                  </a:lnTo>
                  <a:lnTo>
                    <a:pt x="30479" y="12881"/>
                  </a:lnTo>
                  <a:lnTo>
                    <a:pt x="30562" y="12771"/>
                  </a:lnTo>
                  <a:lnTo>
                    <a:pt x="30562" y="12688"/>
                  </a:lnTo>
                  <a:lnTo>
                    <a:pt x="30562" y="12605"/>
                  </a:lnTo>
                  <a:lnTo>
                    <a:pt x="26976" y="276"/>
                  </a:lnTo>
                  <a:lnTo>
                    <a:pt x="26948" y="221"/>
                  </a:lnTo>
                  <a:lnTo>
                    <a:pt x="26893" y="166"/>
                  </a:lnTo>
                  <a:lnTo>
                    <a:pt x="26783" y="83"/>
                  </a:lnTo>
                  <a:lnTo>
                    <a:pt x="26617" y="28"/>
                  </a:lnTo>
                  <a:lnTo>
                    <a:pt x="264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2"/>
            <p:cNvSpPr/>
            <p:nvPr/>
          </p:nvSpPr>
          <p:spPr>
            <a:xfrm>
              <a:off x="4738113" y="3984704"/>
              <a:ext cx="476171" cy="224195"/>
            </a:xfrm>
            <a:custGeom>
              <a:avLst/>
              <a:gdLst/>
              <a:ahLst/>
              <a:cxnLst/>
              <a:rect l="l" t="t" r="r" b="b"/>
              <a:pathLst>
                <a:path w="27887" h="13130" extrusionOk="0">
                  <a:moveTo>
                    <a:pt x="13268" y="4000"/>
                  </a:moveTo>
                  <a:lnTo>
                    <a:pt x="13268" y="6207"/>
                  </a:lnTo>
                  <a:lnTo>
                    <a:pt x="7337" y="6207"/>
                  </a:lnTo>
                  <a:lnTo>
                    <a:pt x="7834" y="4000"/>
                  </a:lnTo>
                  <a:close/>
                  <a:moveTo>
                    <a:pt x="19777" y="4000"/>
                  </a:moveTo>
                  <a:lnTo>
                    <a:pt x="20301" y="6207"/>
                  </a:lnTo>
                  <a:lnTo>
                    <a:pt x="14398" y="6207"/>
                  </a:lnTo>
                  <a:lnTo>
                    <a:pt x="14398" y="4000"/>
                  </a:lnTo>
                  <a:close/>
                  <a:moveTo>
                    <a:pt x="13268" y="6951"/>
                  </a:moveTo>
                  <a:lnTo>
                    <a:pt x="13268" y="9130"/>
                  </a:lnTo>
                  <a:lnTo>
                    <a:pt x="6648" y="9130"/>
                  </a:lnTo>
                  <a:lnTo>
                    <a:pt x="7172" y="6951"/>
                  </a:lnTo>
                  <a:close/>
                  <a:moveTo>
                    <a:pt x="20466" y="6951"/>
                  </a:moveTo>
                  <a:lnTo>
                    <a:pt x="20991" y="9130"/>
                  </a:lnTo>
                  <a:lnTo>
                    <a:pt x="14398" y="9130"/>
                  </a:lnTo>
                  <a:lnTo>
                    <a:pt x="14398" y="6951"/>
                  </a:lnTo>
                  <a:close/>
                  <a:moveTo>
                    <a:pt x="19391" y="1"/>
                  </a:moveTo>
                  <a:lnTo>
                    <a:pt x="19198" y="28"/>
                  </a:lnTo>
                  <a:lnTo>
                    <a:pt x="19032" y="56"/>
                  </a:lnTo>
                  <a:lnTo>
                    <a:pt x="18977" y="111"/>
                  </a:lnTo>
                  <a:lnTo>
                    <a:pt x="18922" y="166"/>
                  </a:lnTo>
                  <a:lnTo>
                    <a:pt x="18922" y="221"/>
                  </a:lnTo>
                  <a:lnTo>
                    <a:pt x="18922" y="304"/>
                  </a:lnTo>
                  <a:lnTo>
                    <a:pt x="19611" y="3283"/>
                  </a:lnTo>
                  <a:lnTo>
                    <a:pt x="14398" y="3283"/>
                  </a:lnTo>
                  <a:lnTo>
                    <a:pt x="14398" y="580"/>
                  </a:lnTo>
                  <a:lnTo>
                    <a:pt x="14371" y="497"/>
                  </a:lnTo>
                  <a:lnTo>
                    <a:pt x="14343" y="442"/>
                  </a:lnTo>
                  <a:lnTo>
                    <a:pt x="14288" y="387"/>
                  </a:lnTo>
                  <a:lnTo>
                    <a:pt x="14205" y="332"/>
                  </a:lnTo>
                  <a:lnTo>
                    <a:pt x="14040" y="277"/>
                  </a:lnTo>
                  <a:lnTo>
                    <a:pt x="13819" y="249"/>
                  </a:lnTo>
                  <a:lnTo>
                    <a:pt x="13626" y="277"/>
                  </a:lnTo>
                  <a:lnTo>
                    <a:pt x="13461" y="332"/>
                  </a:lnTo>
                  <a:lnTo>
                    <a:pt x="13378" y="387"/>
                  </a:lnTo>
                  <a:lnTo>
                    <a:pt x="13323" y="442"/>
                  </a:lnTo>
                  <a:lnTo>
                    <a:pt x="13295" y="497"/>
                  </a:lnTo>
                  <a:lnTo>
                    <a:pt x="13268" y="580"/>
                  </a:lnTo>
                  <a:lnTo>
                    <a:pt x="13268" y="3283"/>
                  </a:lnTo>
                  <a:lnTo>
                    <a:pt x="7999" y="3283"/>
                  </a:lnTo>
                  <a:lnTo>
                    <a:pt x="8634" y="607"/>
                  </a:lnTo>
                  <a:lnTo>
                    <a:pt x="8634" y="525"/>
                  </a:lnTo>
                  <a:lnTo>
                    <a:pt x="8606" y="442"/>
                  </a:lnTo>
                  <a:lnTo>
                    <a:pt x="8579" y="387"/>
                  </a:lnTo>
                  <a:lnTo>
                    <a:pt x="8523" y="332"/>
                  </a:lnTo>
                  <a:lnTo>
                    <a:pt x="8358" y="221"/>
                  </a:lnTo>
                  <a:lnTo>
                    <a:pt x="8165" y="166"/>
                  </a:lnTo>
                  <a:lnTo>
                    <a:pt x="7972" y="139"/>
                  </a:lnTo>
                  <a:lnTo>
                    <a:pt x="7806" y="194"/>
                  </a:lnTo>
                  <a:lnTo>
                    <a:pt x="7724" y="221"/>
                  </a:lnTo>
                  <a:lnTo>
                    <a:pt x="7641" y="277"/>
                  </a:lnTo>
                  <a:lnTo>
                    <a:pt x="7613" y="332"/>
                  </a:lnTo>
                  <a:lnTo>
                    <a:pt x="7586" y="414"/>
                  </a:lnTo>
                  <a:lnTo>
                    <a:pt x="6924" y="3283"/>
                  </a:lnTo>
                  <a:lnTo>
                    <a:pt x="1655" y="3283"/>
                  </a:lnTo>
                  <a:lnTo>
                    <a:pt x="1518" y="3311"/>
                  </a:lnTo>
                  <a:lnTo>
                    <a:pt x="1380" y="3338"/>
                  </a:lnTo>
                  <a:lnTo>
                    <a:pt x="1297" y="3393"/>
                  </a:lnTo>
                  <a:lnTo>
                    <a:pt x="1214" y="3448"/>
                  </a:lnTo>
                  <a:lnTo>
                    <a:pt x="1159" y="3504"/>
                  </a:lnTo>
                  <a:lnTo>
                    <a:pt x="1131" y="3586"/>
                  </a:lnTo>
                  <a:lnTo>
                    <a:pt x="1131" y="3642"/>
                  </a:lnTo>
                  <a:lnTo>
                    <a:pt x="1131" y="3697"/>
                  </a:lnTo>
                  <a:lnTo>
                    <a:pt x="1159" y="3779"/>
                  </a:lnTo>
                  <a:lnTo>
                    <a:pt x="1214" y="3835"/>
                  </a:lnTo>
                  <a:lnTo>
                    <a:pt x="1297" y="3890"/>
                  </a:lnTo>
                  <a:lnTo>
                    <a:pt x="1380" y="3945"/>
                  </a:lnTo>
                  <a:lnTo>
                    <a:pt x="1518" y="3973"/>
                  </a:lnTo>
                  <a:lnTo>
                    <a:pt x="1655" y="4000"/>
                  </a:lnTo>
                  <a:lnTo>
                    <a:pt x="6731" y="4000"/>
                  </a:lnTo>
                  <a:lnTo>
                    <a:pt x="6234" y="6207"/>
                  </a:lnTo>
                  <a:lnTo>
                    <a:pt x="883" y="6207"/>
                  </a:lnTo>
                  <a:lnTo>
                    <a:pt x="718" y="6234"/>
                  </a:lnTo>
                  <a:lnTo>
                    <a:pt x="607" y="6262"/>
                  </a:lnTo>
                  <a:lnTo>
                    <a:pt x="497" y="6317"/>
                  </a:lnTo>
                  <a:lnTo>
                    <a:pt x="414" y="6372"/>
                  </a:lnTo>
                  <a:lnTo>
                    <a:pt x="359" y="6427"/>
                  </a:lnTo>
                  <a:lnTo>
                    <a:pt x="332" y="6510"/>
                  </a:lnTo>
                  <a:lnTo>
                    <a:pt x="332" y="6565"/>
                  </a:lnTo>
                  <a:lnTo>
                    <a:pt x="332" y="6648"/>
                  </a:lnTo>
                  <a:lnTo>
                    <a:pt x="359" y="6703"/>
                  </a:lnTo>
                  <a:lnTo>
                    <a:pt x="414" y="6758"/>
                  </a:lnTo>
                  <a:lnTo>
                    <a:pt x="497" y="6813"/>
                  </a:lnTo>
                  <a:lnTo>
                    <a:pt x="607" y="6869"/>
                  </a:lnTo>
                  <a:lnTo>
                    <a:pt x="718" y="6896"/>
                  </a:lnTo>
                  <a:lnTo>
                    <a:pt x="883" y="6924"/>
                  </a:lnTo>
                  <a:lnTo>
                    <a:pt x="1049" y="6951"/>
                  </a:lnTo>
                  <a:lnTo>
                    <a:pt x="6069" y="6951"/>
                  </a:lnTo>
                  <a:lnTo>
                    <a:pt x="5545" y="9130"/>
                  </a:lnTo>
                  <a:lnTo>
                    <a:pt x="773" y="9130"/>
                  </a:lnTo>
                  <a:lnTo>
                    <a:pt x="580" y="9158"/>
                  </a:lnTo>
                  <a:lnTo>
                    <a:pt x="442" y="9158"/>
                  </a:lnTo>
                  <a:lnTo>
                    <a:pt x="304" y="9213"/>
                  </a:lnTo>
                  <a:lnTo>
                    <a:pt x="194" y="9241"/>
                  </a:lnTo>
                  <a:lnTo>
                    <a:pt x="111" y="9296"/>
                  </a:lnTo>
                  <a:lnTo>
                    <a:pt x="56" y="9379"/>
                  </a:lnTo>
                  <a:lnTo>
                    <a:pt x="28" y="9434"/>
                  </a:lnTo>
                  <a:lnTo>
                    <a:pt x="1" y="9516"/>
                  </a:lnTo>
                  <a:lnTo>
                    <a:pt x="28" y="9572"/>
                  </a:lnTo>
                  <a:lnTo>
                    <a:pt x="56" y="9627"/>
                  </a:lnTo>
                  <a:lnTo>
                    <a:pt x="111" y="9710"/>
                  </a:lnTo>
                  <a:lnTo>
                    <a:pt x="194" y="9765"/>
                  </a:lnTo>
                  <a:lnTo>
                    <a:pt x="304" y="9792"/>
                  </a:lnTo>
                  <a:lnTo>
                    <a:pt x="442" y="9847"/>
                  </a:lnTo>
                  <a:lnTo>
                    <a:pt x="580" y="9875"/>
                  </a:lnTo>
                  <a:lnTo>
                    <a:pt x="5379" y="9875"/>
                  </a:lnTo>
                  <a:lnTo>
                    <a:pt x="4745" y="12661"/>
                  </a:lnTo>
                  <a:lnTo>
                    <a:pt x="4745" y="12744"/>
                  </a:lnTo>
                  <a:lnTo>
                    <a:pt x="4745" y="12826"/>
                  </a:lnTo>
                  <a:lnTo>
                    <a:pt x="4800" y="12882"/>
                  </a:lnTo>
                  <a:lnTo>
                    <a:pt x="4855" y="12964"/>
                  </a:lnTo>
                  <a:lnTo>
                    <a:pt x="4993" y="13047"/>
                  </a:lnTo>
                  <a:lnTo>
                    <a:pt x="5186" y="13102"/>
                  </a:lnTo>
                  <a:lnTo>
                    <a:pt x="5379" y="13130"/>
                  </a:lnTo>
                  <a:lnTo>
                    <a:pt x="5572" y="13075"/>
                  </a:lnTo>
                  <a:lnTo>
                    <a:pt x="5655" y="13047"/>
                  </a:lnTo>
                  <a:lnTo>
                    <a:pt x="5710" y="12992"/>
                  </a:lnTo>
                  <a:lnTo>
                    <a:pt x="5765" y="12937"/>
                  </a:lnTo>
                  <a:lnTo>
                    <a:pt x="5793" y="12854"/>
                  </a:lnTo>
                  <a:lnTo>
                    <a:pt x="6482" y="9875"/>
                  </a:lnTo>
                  <a:lnTo>
                    <a:pt x="13268" y="9875"/>
                  </a:lnTo>
                  <a:lnTo>
                    <a:pt x="13268" y="12495"/>
                  </a:lnTo>
                  <a:lnTo>
                    <a:pt x="13295" y="12578"/>
                  </a:lnTo>
                  <a:lnTo>
                    <a:pt x="13323" y="12661"/>
                  </a:lnTo>
                  <a:lnTo>
                    <a:pt x="13378" y="12716"/>
                  </a:lnTo>
                  <a:lnTo>
                    <a:pt x="13461" y="12771"/>
                  </a:lnTo>
                  <a:lnTo>
                    <a:pt x="13626" y="12826"/>
                  </a:lnTo>
                  <a:lnTo>
                    <a:pt x="13819" y="12854"/>
                  </a:lnTo>
                  <a:lnTo>
                    <a:pt x="14040" y="12826"/>
                  </a:lnTo>
                  <a:lnTo>
                    <a:pt x="14205" y="12771"/>
                  </a:lnTo>
                  <a:lnTo>
                    <a:pt x="14288" y="12716"/>
                  </a:lnTo>
                  <a:lnTo>
                    <a:pt x="14343" y="12661"/>
                  </a:lnTo>
                  <a:lnTo>
                    <a:pt x="14371" y="12578"/>
                  </a:lnTo>
                  <a:lnTo>
                    <a:pt x="14398" y="12495"/>
                  </a:lnTo>
                  <a:lnTo>
                    <a:pt x="14398" y="9875"/>
                  </a:lnTo>
                  <a:lnTo>
                    <a:pt x="21156" y="9875"/>
                  </a:lnTo>
                  <a:lnTo>
                    <a:pt x="21790" y="12551"/>
                  </a:lnTo>
                  <a:lnTo>
                    <a:pt x="21846" y="12633"/>
                  </a:lnTo>
                  <a:lnTo>
                    <a:pt x="21873" y="12716"/>
                  </a:lnTo>
                  <a:lnTo>
                    <a:pt x="21956" y="12744"/>
                  </a:lnTo>
                  <a:lnTo>
                    <a:pt x="22039" y="12799"/>
                  </a:lnTo>
                  <a:lnTo>
                    <a:pt x="22232" y="12826"/>
                  </a:lnTo>
                  <a:lnTo>
                    <a:pt x="22425" y="12799"/>
                  </a:lnTo>
                  <a:lnTo>
                    <a:pt x="22618" y="12744"/>
                  </a:lnTo>
                  <a:lnTo>
                    <a:pt x="22756" y="12661"/>
                  </a:lnTo>
                  <a:lnTo>
                    <a:pt x="22839" y="12606"/>
                  </a:lnTo>
                  <a:lnTo>
                    <a:pt x="22866" y="12523"/>
                  </a:lnTo>
                  <a:lnTo>
                    <a:pt x="22894" y="12440"/>
                  </a:lnTo>
                  <a:lnTo>
                    <a:pt x="22866" y="12385"/>
                  </a:lnTo>
                  <a:lnTo>
                    <a:pt x="22287" y="9875"/>
                  </a:lnTo>
                  <a:lnTo>
                    <a:pt x="27307" y="9875"/>
                  </a:lnTo>
                  <a:lnTo>
                    <a:pt x="27445" y="9847"/>
                  </a:lnTo>
                  <a:lnTo>
                    <a:pt x="27583" y="9792"/>
                  </a:lnTo>
                  <a:lnTo>
                    <a:pt x="27693" y="9765"/>
                  </a:lnTo>
                  <a:lnTo>
                    <a:pt x="27776" y="9710"/>
                  </a:lnTo>
                  <a:lnTo>
                    <a:pt x="27831" y="9627"/>
                  </a:lnTo>
                  <a:lnTo>
                    <a:pt x="27858" y="9572"/>
                  </a:lnTo>
                  <a:lnTo>
                    <a:pt x="27886" y="9516"/>
                  </a:lnTo>
                  <a:lnTo>
                    <a:pt x="27858" y="9434"/>
                  </a:lnTo>
                  <a:lnTo>
                    <a:pt x="27831" y="9379"/>
                  </a:lnTo>
                  <a:lnTo>
                    <a:pt x="27776" y="9296"/>
                  </a:lnTo>
                  <a:lnTo>
                    <a:pt x="27693" y="9241"/>
                  </a:lnTo>
                  <a:lnTo>
                    <a:pt x="27583" y="9213"/>
                  </a:lnTo>
                  <a:lnTo>
                    <a:pt x="27445" y="9158"/>
                  </a:lnTo>
                  <a:lnTo>
                    <a:pt x="27307" y="9158"/>
                  </a:lnTo>
                  <a:lnTo>
                    <a:pt x="27114" y="9130"/>
                  </a:lnTo>
                  <a:lnTo>
                    <a:pt x="22121" y="9130"/>
                  </a:lnTo>
                  <a:lnTo>
                    <a:pt x="21597" y="6951"/>
                  </a:lnTo>
                  <a:lnTo>
                    <a:pt x="26617" y="6951"/>
                  </a:lnTo>
                  <a:lnTo>
                    <a:pt x="26783" y="6924"/>
                  </a:lnTo>
                  <a:lnTo>
                    <a:pt x="26948" y="6896"/>
                  </a:lnTo>
                  <a:lnTo>
                    <a:pt x="27059" y="6869"/>
                  </a:lnTo>
                  <a:lnTo>
                    <a:pt x="27169" y="6813"/>
                  </a:lnTo>
                  <a:lnTo>
                    <a:pt x="27252" y="6758"/>
                  </a:lnTo>
                  <a:lnTo>
                    <a:pt x="27307" y="6703"/>
                  </a:lnTo>
                  <a:lnTo>
                    <a:pt x="27334" y="6648"/>
                  </a:lnTo>
                  <a:lnTo>
                    <a:pt x="27362" y="6565"/>
                  </a:lnTo>
                  <a:lnTo>
                    <a:pt x="27334" y="6510"/>
                  </a:lnTo>
                  <a:lnTo>
                    <a:pt x="27307" y="6427"/>
                  </a:lnTo>
                  <a:lnTo>
                    <a:pt x="27252" y="6372"/>
                  </a:lnTo>
                  <a:lnTo>
                    <a:pt x="27169" y="6317"/>
                  </a:lnTo>
                  <a:lnTo>
                    <a:pt x="27059" y="6262"/>
                  </a:lnTo>
                  <a:lnTo>
                    <a:pt x="26948" y="6234"/>
                  </a:lnTo>
                  <a:lnTo>
                    <a:pt x="26783" y="6207"/>
                  </a:lnTo>
                  <a:lnTo>
                    <a:pt x="21432" y="6207"/>
                  </a:lnTo>
                  <a:lnTo>
                    <a:pt x="20908" y="4000"/>
                  </a:lnTo>
                  <a:lnTo>
                    <a:pt x="25679" y="4000"/>
                  </a:lnTo>
                  <a:lnTo>
                    <a:pt x="25817" y="3973"/>
                  </a:lnTo>
                  <a:lnTo>
                    <a:pt x="25928" y="3945"/>
                  </a:lnTo>
                  <a:lnTo>
                    <a:pt x="26038" y="3890"/>
                  </a:lnTo>
                  <a:lnTo>
                    <a:pt x="26093" y="3835"/>
                  </a:lnTo>
                  <a:lnTo>
                    <a:pt x="26148" y="3779"/>
                  </a:lnTo>
                  <a:lnTo>
                    <a:pt x="26204" y="3697"/>
                  </a:lnTo>
                  <a:lnTo>
                    <a:pt x="26204" y="3642"/>
                  </a:lnTo>
                  <a:lnTo>
                    <a:pt x="26204" y="3586"/>
                  </a:lnTo>
                  <a:lnTo>
                    <a:pt x="26148" y="3504"/>
                  </a:lnTo>
                  <a:lnTo>
                    <a:pt x="26093" y="3448"/>
                  </a:lnTo>
                  <a:lnTo>
                    <a:pt x="26038" y="3393"/>
                  </a:lnTo>
                  <a:lnTo>
                    <a:pt x="25928" y="3338"/>
                  </a:lnTo>
                  <a:lnTo>
                    <a:pt x="25817" y="3311"/>
                  </a:lnTo>
                  <a:lnTo>
                    <a:pt x="25679" y="3283"/>
                  </a:lnTo>
                  <a:lnTo>
                    <a:pt x="20742" y="3283"/>
                  </a:lnTo>
                  <a:lnTo>
                    <a:pt x="20053" y="387"/>
                  </a:lnTo>
                  <a:lnTo>
                    <a:pt x="20025" y="304"/>
                  </a:lnTo>
                  <a:lnTo>
                    <a:pt x="19970" y="249"/>
                  </a:lnTo>
                  <a:lnTo>
                    <a:pt x="19887" y="166"/>
                  </a:lnTo>
                  <a:lnTo>
                    <a:pt x="19804" y="111"/>
                  </a:lnTo>
                  <a:lnTo>
                    <a:pt x="19611" y="56"/>
                  </a:lnTo>
                  <a:lnTo>
                    <a:pt x="19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2"/>
            <p:cNvSpPr/>
            <p:nvPr/>
          </p:nvSpPr>
          <p:spPr>
            <a:xfrm>
              <a:off x="6922911" y="3982826"/>
              <a:ext cx="293434" cy="186510"/>
            </a:xfrm>
            <a:custGeom>
              <a:avLst/>
              <a:gdLst/>
              <a:ahLst/>
              <a:cxnLst/>
              <a:rect l="l" t="t" r="r" b="b"/>
              <a:pathLst>
                <a:path w="17185" h="10923" extrusionOk="0">
                  <a:moveTo>
                    <a:pt x="7944" y="0"/>
                  </a:moveTo>
                  <a:lnTo>
                    <a:pt x="1" y="10923"/>
                  </a:lnTo>
                  <a:lnTo>
                    <a:pt x="3531" y="10923"/>
                  </a:lnTo>
                  <a:lnTo>
                    <a:pt x="8524" y="4083"/>
                  </a:lnTo>
                  <a:lnTo>
                    <a:pt x="13543" y="10923"/>
                  </a:lnTo>
                  <a:lnTo>
                    <a:pt x="17184" y="10923"/>
                  </a:lnTo>
                  <a:lnTo>
                    <a:pt x="9130" y="0"/>
                  </a:lnTo>
                  <a:lnTo>
                    <a:pt x="8524" y="414"/>
                  </a:lnTo>
                  <a:lnTo>
                    <a:pt x="7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2"/>
            <p:cNvSpPr/>
            <p:nvPr/>
          </p:nvSpPr>
          <p:spPr>
            <a:xfrm>
              <a:off x="6773624" y="3821280"/>
              <a:ext cx="590129" cy="246802"/>
            </a:xfrm>
            <a:custGeom>
              <a:avLst/>
              <a:gdLst/>
              <a:ahLst/>
              <a:cxnLst/>
              <a:rect l="l" t="t" r="r" b="b"/>
              <a:pathLst>
                <a:path w="34561" h="14454" extrusionOk="0">
                  <a:moveTo>
                    <a:pt x="4220" y="1"/>
                  </a:moveTo>
                  <a:lnTo>
                    <a:pt x="0" y="14454"/>
                  </a:lnTo>
                  <a:lnTo>
                    <a:pt x="34560" y="14454"/>
                  </a:lnTo>
                  <a:lnTo>
                    <a:pt x="30340" y="1"/>
                  </a:lnTo>
                  <a:close/>
                </a:path>
              </a:pathLst>
            </a:custGeom>
            <a:solidFill>
              <a:srgbClr val="8FF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2"/>
            <p:cNvSpPr/>
            <p:nvPr/>
          </p:nvSpPr>
          <p:spPr>
            <a:xfrm>
              <a:off x="6762320" y="3813737"/>
              <a:ext cx="612258" cy="261879"/>
            </a:xfrm>
            <a:custGeom>
              <a:avLst/>
              <a:gdLst/>
              <a:ahLst/>
              <a:cxnLst/>
              <a:rect l="l" t="t" r="r" b="b"/>
              <a:pathLst>
                <a:path w="35857" h="15337" extrusionOk="0">
                  <a:moveTo>
                    <a:pt x="30451" y="855"/>
                  </a:moveTo>
                  <a:lnTo>
                    <a:pt x="30699" y="1655"/>
                  </a:lnTo>
                  <a:lnTo>
                    <a:pt x="34423" y="14453"/>
                  </a:lnTo>
                  <a:lnTo>
                    <a:pt x="1434" y="14453"/>
                  </a:lnTo>
                  <a:lnTo>
                    <a:pt x="4937" y="2510"/>
                  </a:lnTo>
                  <a:lnTo>
                    <a:pt x="5406" y="855"/>
                  </a:lnTo>
                  <a:close/>
                  <a:moveTo>
                    <a:pt x="4882" y="0"/>
                  </a:moveTo>
                  <a:lnTo>
                    <a:pt x="4662" y="28"/>
                  </a:lnTo>
                  <a:lnTo>
                    <a:pt x="4468" y="83"/>
                  </a:lnTo>
                  <a:lnTo>
                    <a:pt x="4331" y="193"/>
                  </a:lnTo>
                  <a:lnTo>
                    <a:pt x="4275" y="249"/>
                  </a:lnTo>
                  <a:lnTo>
                    <a:pt x="4248" y="304"/>
                  </a:lnTo>
                  <a:lnTo>
                    <a:pt x="28" y="14784"/>
                  </a:lnTo>
                  <a:lnTo>
                    <a:pt x="0" y="14867"/>
                  </a:lnTo>
                  <a:lnTo>
                    <a:pt x="28" y="14977"/>
                  </a:lnTo>
                  <a:lnTo>
                    <a:pt x="83" y="15060"/>
                  </a:lnTo>
                  <a:lnTo>
                    <a:pt x="138" y="15143"/>
                  </a:lnTo>
                  <a:lnTo>
                    <a:pt x="248" y="15226"/>
                  </a:lnTo>
                  <a:lnTo>
                    <a:pt x="359" y="15281"/>
                  </a:lnTo>
                  <a:lnTo>
                    <a:pt x="497" y="15308"/>
                  </a:lnTo>
                  <a:lnTo>
                    <a:pt x="662" y="15336"/>
                  </a:lnTo>
                  <a:lnTo>
                    <a:pt x="35222" y="15336"/>
                  </a:lnTo>
                  <a:lnTo>
                    <a:pt x="35443" y="15308"/>
                  </a:lnTo>
                  <a:lnTo>
                    <a:pt x="35636" y="15226"/>
                  </a:lnTo>
                  <a:lnTo>
                    <a:pt x="35747" y="15115"/>
                  </a:lnTo>
                  <a:lnTo>
                    <a:pt x="35829" y="14977"/>
                  </a:lnTo>
                  <a:lnTo>
                    <a:pt x="35857" y="14895"/>
                  </a:lnTo>
                  <a:lnTo>
                    <a:pt x="35829" y="14784"/>
                  </a:lnTo>
                  <a:lnTo>
                    <a:pt x="31637" y="304"/>
                  </a:lnTo>
                  <a:lnTo>
                    <a:pt x="31609" y="249"/>
                  </a:lnTo>
                  <a:lnTo>
                    <a:pt x="31554" y="193"/>
                  </a:lnTo>
                  <a:lnTo>
                    <a:pt x="31389" y="83"/>
                  </a:lnTo>
                  <a:lnTo>
                    <a:pt x="31195" y="28"/>
                  </a:lnTo>
                  <a:lnTo>
                    <a:pt x="31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2"/>
            <p:cNvSpPr/>
            <p:nvPr/>
          </p:nvSpPr>
          <p:spPr>
            <a:xfrm>
              <a:off x="6791980" y="3813259"/>
              <a:ext cx="557652" cy="262818"/>
            </a:xfrm>
            <a:custGeom>
              <a:avLst/>
              <a:gdLst/>
              <a:ahLst/>
              <a:cxnLst/>
              <a:rect l="l" t="t" r="r" b="b"/>
              <a:pathLst>
                <a:path w="32659" h="15392" extrusionOk="0">
                  <a:moveTo>
                    <a:pt x="15557" y="4690"/>
                  </a:moveTo>
                  <a:lnTo>
                    <a:pt x="15557" y="7282"/>
                  </a:lnTo>
                  <a:lnTo>
                    <a:pt x="8579" y="7282"/>
                  </a:lnTo>
                  <a:lnTo>
                    <a:pt x="9158" y="4690"/>
                  </a:lnTo>
                  <a:close/>
                  <a:moveTo>
                    <a:pt x="23197" y="4690"/>
                  </a:moveTo>
                  <a:lnTo>
                    <a:pt x="23804" y="7282"/>
                  </a:lnTo>
                  <a:lnTo>
                    <a:pt x="16854" y="7282"/>
                  </a:lnTo>
                  <a:lnTo>
                    <a:pt x="16854" y="4690"/>
                  </a:lnTo>
                  <a:close/>
                  <a:moveTo>
                    <a:pt x="15557" y="8138"/>
                  </a:moveTo>
                  <a:lnTo>
                    <a:pt x="15557" y="10730"/>
                  </a:lnTo>
                  <a:lnTo>
                    <a:pt x="7779" y="10730"/>
                  </a:lnTo>
                  <a:lnTo>
                    <a:pt x="8386" y="8138"/>
                  </a:lnTo>
                  <a:close/>
                  <a:moveTo>
                    <a:pt x="23997" y="8138"/>
                  </a:moveTo>
                  <a:lnTo>
                    <a:pt x="24604" y="10730"/>
                  </a:lnTo>
                  <a:lnTo>
                    <a:pt x="16854" y="10730"/>
                  </a:lnTo>
                  <a:lnTo>
                    <a:pt x="16854" y="8138"/>
                  </a:lnTo>
                  <a:close/>
                  <a:moveTo>
                    <a:pt x="22728" y="1"/>
                  </a:moveTo>
                  <a:lnTo>
                    <a:pt x="22508" y="28"/>
                  </a:lnTo>
                  <a:lnTo>
                    <a:pt x="22397" y="28"/>
                  </a:lnTo>
                  <a:lnTo>
                    <a:pt x="22287" y="84"/>
                  </a:lnTo>
                  <a:lnTo>
                    <a:pt x="22232" y="139"/>
                  </a:lnTo>
                  <a:lnTo>
                    <a:pt x="22177" y="194"/>
                  </a:lnTo>
                  <a:lnTo>
                    <a:pt x="22149" y="277"/>
                  </a:lnTo>
                  <a:lnTo>
                    <a:pt x="22177" y="359"/>
                  </a:lnTo>
                  <a:lnTo>
                    <a:pt x="22977" y="3835"/>
                  </a:lnTo>
                  <a:lnTo>
                    <a:pt x="16854" y="3835"/>
                  </a:lnTo>
                  <a:lnTo>
                    <a:pt x="16854" y="690"/>
                  </a:lnTo>
                  <a:lnTo>
                    <a:pt x="16826" y="608"/>
                  </a:lnTo>
                  <a:lnTo>
                    <a:pt x="16798" y="525"/>
                  </a:lnTo>
                  <a:lnTo>
                    <a:pt x="16716" y="442"/>
                  </a:lnTo>
                  <a:lnTo>
                    <a:pt x="16633" y="387"/>
                  </a:lnTo>
                  <a:lnTo>
                    <a:pt x="16440" y="304"/>
                  </a:lnTo>
                  <a:lnTo>
                    <a:pt x="15971" y="304"/>
                  </a:lnTo>
                  <a:lnTo>
                    <a:pt x="15750" y="387"/>
                  </a:lnTo>
                  <a:lnTo>
                    <a:pt x="15667" y="442"/>
                  </a:lnTo>
                  <a:lnTo>
                    <a:pt x="15612" y="525"/>
                  </a:lnTo>
                  <a:lnTo>
                    <a:pt x="15557" y="608"/>
                  </a:lnTo>
                  <a:lnTo>
                    <a:pt x="15557" y="690"/>
                  </a:lnTo>
                  <a:lnTo>
                    <a:pt x="15557" y="3835"/>
                  </a:lnTo>
                  <a:lnTo>
                    <a:pt x="9379" y="3835"/>
                  </a:lnTo>
                  <a:lnTo>
                    <a:pt x="10096" y="718"/>
                  </a:lnTo>
                  <a:lnTo>
                    <a:pt x="10096" y="608"/>
                  </a:lnTo>
                  <a:lnTo>
                    <a:pt x="10068" y="525"/>
                  </a:lnTo>
                  <a:lnTo>
                    <a:pt x="10041" y="442"/>
                  </a:lnTo>
                  <a:lnTo>
                    <a:pt x="9958" y="387"/>
                  </a:lnTo>
                  <a:lnTo>
                    <a:pt x="9875" y="304"/>
                  </a:lnTo>
                  <a:lnTo>
                    <a:pt x="9793" y="249"/>
                  </a:lnTo>
                  <a:lnTo>
                    <a:pt x="9572" y="194"/>
                  </a:lnTo>
                  <a:lnTo>
                    <a:pt x="9324" y="166"/>
                  </a:lnTo>
                  <a:lnTo>
                    <a:pt x="9131" y="221"/>
                  </a:lnTo>
                  <a:lnTo>
                    <a:pt x="9020" y="249"/>
                  </a:lnTo>
                  <a:lnTo>
                    <a:pt x="8965" y="304"/>
                  </a:lnTo>
                  <a:lnTo>
                    <a:pt x="8882" y="387"/>
                  </a:lnTo>
                  <a:lnTo>
                    <a:pt x="8855" y="497"/>
                  </a:lnTo>
                  <a:lnTo>
                    <a:pt x="8082" y="3835"/>
                  </a:lnTo>
                  <a:lnTo>
                    <a:pt x="2097" y="3835"/>
                  </a:lnTo>
                  <a:lnTo>
                    <a:pt x="1904" y="3862"/>
                  </a:lnTo>
                  <a:lnTo>
                    <a:pt x="1739" y="3890"/>
                  </a:lnTo>
                  <a:lnTo>
                    <a:pt x="1601" y="3917"/>
                  </a:lnTo>
                  <a:lnTo>
                    <a:pt x="1490" y="3973"/>
                  </a:lnTo>
                  <a:lnTo>
                    <a:pt x="1408" y="4028"/>
                  </a:lnTo>
                  <a:lnTo>
                    <a:pt x="1352" y="4111"/>
                  </a:lnTo>
                  <a:lnTo>
                    <a:pt x="1297" y="4193"/>
                  </a:lnTo>
                  <a:lnTo>
                    <a:pt x="1297" y="4276"/>
                  </a:lnTo>
                  <a:lnTo>
                    <a:pt x="1297" y="4359"/>
                  </a:lnTo>
                  <a:lnTo>
                    <a:pt x="1352" y="4442"/>
                  </a:lnTo>
                  <a:lnTo>
                    <a:pt x="1408" y="4497"/>
                  </a:lnTo>
                  <a:lnTo>
                    <a:pt x="1490" y="4579"/>
                  </a:lnTo>
                  <a:lnTo>
                    <a:pt x="1601" y="4607"/>
                  </a:lnTo>
                  <a:lnTo>
                    <a:pt x="1739" y="4662"/>
                  </a:lnTo>
                  <a:lnTo>
                    <a:pt x="1904" y="4690"/>
                  </a:lnTo>
                  <a:lnTo>
                    <a:pt x="7889" y="4690"/>
                  </a:lnTo>
                  <a:lnTo>
                    <a:pt x="7283" y="7282"/>
                  </a:lnTo>
                  <a:lnTo>
                    <a:pt x="1021" y="7282"/>
                  </a:lnTo>
                  <a:lnTo>
                    <a:pt x="828" y="7310"/>
                  </a:lnTo>
                  <a:lnTo>
                    <a:pt x="690" y="7365"/>
                  </a:lnTo>
                  <a:lnTo>
                    <a:pt x="553" y="7420"/>
                  </a:lnTo>
                  <a:lnTo>
                    <a:pt x="470" y="7476"/>
                  </a:lnTo>
                  <a:lnTo>
                    <a:pt x="415" y="7558"/>
                  </a:lnTo>
                  <a:lnTo>
                    <a:pt x="359" y="7641"/>
                  </a:lnTo>
                  <a:lnTo>
                    <a:pt x="359" y="7696"/>
                  </a:lnTo>
                  <a:lnTo>
                    <a:pt x="359" y="7779"/>
                  </a:lnTo>
                  <a:lnTo>
                    <a:pt x="415" y="7862"/>
                  </a:lnTo>
                  <a:lnTo>
                    <a:pt x="470" y="7944"/>
                  </a:lnTo>
                  <a:lnTo>
                    <a:pt x="553" y="8000"/>
                  </a:lnTo>
                  <a:lnTo>
                    <a:pt x="690" y="8055"/>
                  </a:lnTo>
                  <a:lnTo>
                    <a:pt x="828" y="8110"/>
                  </a:lnTo>
                  <a:lnTo>
                    <a:pt x="1021" y="8138"/>
                  </a:lnTo>
                  <a:lnTo>
                    <a:pt x="7089" y="8138"/>
                  </a:lnTo>
                  <a:lnTo>
                    <a:pt x="6483" y="10730"/>
                  </a:lnTo>
                  <a:lnTo>
                    <a:pt x="663" y="10730"/>
                  </a:lnTo>
                  <a:lnTo>
                    <a:pt x="497" y="10758"/>
                  </a:lnTo>
                  <a:lnTo>
                    <a:pt x="332" y="10785"/>
                  </a:lnTo>
                  <a:lnTo>
                    <a:pt x="222" y="10841"/>
                  </a:lnTo>
                  <a:lnTo>
                    <a:pt x="111" y="10923"/>
                  </a:lnTo>
                  <a:lnTo>
                    <a:pt x="56" y="10978"/>
                  </a:lnTo>
                  <a:lnTo>
                    <a:pt x="1" y="11061"/>
                  </a:lnTo>
                  <a:lnTo>
                    <a:pt x="1" y="11144"/>
                  </a:lnTo>
                  <a:lnTo>
                    <a:pt x="1" y="11227"/>
                  </a:lnTo>
                  <a:lnTo>
                    <a:pt x="56" y="11309"/>
                  </a:lnTo>
                  <a:lnTo>
                    <a:pt x="111" y="11365"/>
                  </a:lnTo>
                  <a:lnTo>
                    <a:pt x="222" y="11447"/>
                  </a:lnTo>
                  <a:lnTo>
                    <a:pt x="332" y="11503"/>
                  </a:lnTo>
                  <a:lnTo>
                    <a:pt x="497" y="11530"/>
                  </a:lnTo>
                  <a:lnTo>
                    <a:pt x="663" y="11558"/>
                  </a:lnTo>
                  <a:lnTo>
                    <a:pt x="883" y="11585"/>
                  </a:lnTo>
                  <a:lnTo>
                    <a:pt x="6290" y="11585"/>
                  </a:lnTo>
                  <a:lnTo>
                    <a:pt x="5545" y="14840"/>
                  </a:lnTo>
                  <a:lnTo>
                    <a:pt x="5545" y="14950"/>
                  </a:lnTo>
                  <a:lnTo>
                    <a:pt x="5545" y="15033"/>
                  </a:lnTo>
                  <a:lnTo>
                    <a:pt x="5600" y="15116"/>
                  </a:lnTo>
                  <a:lnTo>
                    <a:pt x="5655" y="15199"/>
                  </a:lnTo>
                  <a:lnTo>
                    <a:pt x="5738" y="15254"/>
                  </a:lnTo>
                  <a:lnTo>
                    <a:pt x="5848" y="15309"/>
                  </a:lnTo>
                  <a:lnTo>
                    <a:pt x="6069" y="15364"/>
                  </a:lnTo>
                  <a:lnTo>
                    <a:pt x="6290" y="15392"/>
                  </a:lnTo>
                  <a:lnTo>
                    <a:pt x="6510" y="15336"/>
                  </a:lnTo>
                  <a:lnTo>
                    <a:pt x="6593" y="15309"/>
                  </a:lnTo>
                  <a:lnTo>
                    <a:pt x="6676" y="15254"/>
                  </a:lnTo>
                  <a:lnTo>
                    <a:pt x="6731" y="15171"/>
                  </a:lnTo>
                  <a:lnTo>
                    <a:pt x="6758" y="15088"/>
                  </a:lnTo>
                  <a:lnTo>
                    <a:pt x="7586" y="11585"/>
                  </a:lnTo>
                  <a:lnTo>
                    <a:pt x="15557" y="11585"/>
                  </a:lnTo>
                  <a:lnTo>
                    <a:pt x="15557" y="14674"/>
                  </a:lnTo>
                  <a:lnTo>
                    <a:pt x="15557" y="14757"/>
                  </a:lnTo>
                  <a:lnTo>
                    <a:pt x="15612" y="14840"/>
                  </a:lnTo>
                  <a:lnTo>
                    <a:pt x="15667" y="14923"/>
                  </a:lnTo>
                  <a:lnTo>
                    <a:pt x="15750" y="14978"/>
                  </a:lnTo>
                  <a:lnTo>
                    <a:pt x="15971" y="15033"/>
                  </a:lnTo>
                  <a:lnTo>
                    <a:pt x="16192" y="15061"/>
                  </a:lnTo>
                  <a:lnTo>
                    <a:pt x="16440" y="15033"/>
                  </a:lnTo>
                  <a:lnTo>
                    <a:pt x="16633" y="14978"/>
                  </a:lnTo>
                  <a:lnTo>
                    <a:pt x="16716" y="14923"/>
                  </a:lnTo>
                  <a:lnTo>
                    <a:pt x="16798" y="14840"/>
                  </a:lnTo>
                  <a:lnTo>
                    <a:pt x="16826" y="14757"/>
                  </a:lnTo>
                  <a:lnTo>
                    <a:pt x="16854" y="14674"/>
                  </a:lnTo>
                  <a:lnTo>
                    <a:pt x="16854" y="11585"/>
                  </a:lnTo>
                  <a:lnTo>
                    <a:pt x="24797" y="11585"/>
                  </a:lnTo>
                  <a:lnTo>
                    <a:pt x="25542" y="14730"/>
                  </a:lnTo>
                  <a:lnTo>
                    <a:pt x="25597" y="14840"/>
                  </a:lnTo>
                  <a:lnTo>
                    <a:pt x="25652" y="14895"/>
                  </a:lnTo>
                  <a:lnTo>
                    <a:pt x="25735" y="14950"/>
                  </a:lnTo>
                  <a:lnTo>
                    <a:pt x="25818" y="15005"/>
                  </a:lnTo>
                  <a:lnTo>
                    <a:pt x="26038" y="15033"/>
                  </a:lnTo>
                  <a:lnTo>
                    <a:pt x="26259" y="15033"/>
                  </a:lnTo>
                  <a:lnTo>
                    <a:pt x="26507" y="14950"/>
                  </a:lnTo>
                  <a:lnTo>
                    <a:pt x="26590" y="14895"/>
                  </a:lnTo>
                  <a:lnTo>
                    <a:pt x="26673" y="14840"/>
                  </a:lnTo>
                  <a:lnTo>
                    <a:pt x="26755" y="14785"/>
                  </a:lnTo>
                  <a:lnTo>
                    <a:pt x="26783" y="14702"/>
                  </a:lnTo>
                  <a:lnTo>
                    <a:pt x="26811" y="14592"/>
                  </a:lnTo>
                  <a:lnTo>
                    <a:pt x="26811" y="14509"/>
                  </a:lnTo>
                  <a:lnTo>
                    <a:pt x="26121" y="11585"/>
                  </a:lnTo>
                  <a:lnTo>
                    <a:pt x="31775" y="11585"/>
                  </a:lnTo>
                  <a:lnTo>
                    <a:pt x="31996" y="11558"/>
                  </a:lnTo>
                  <a:lnTo>
                    <a:pt x="32162" y="11530"/>
                  </a:lnTo>
                  <a:lnTo>
                    <a:pt x="32327" y="11503"/>
                  </a:lnTo>
                  <a:lnTo>
                    <a:pt x="32437" y="11447"/>
                  </a:lnTo>
                  <a:lnTo>
                    <a:pt x="32548" y="11365"/>
                  </a:lnTo>
                  <a:lnTo>
                    <a:pt x="32603" y="11309"/>
                  </a:lnTo>
                  <a:lnTo>
                    <a:pt x="32658" y="11227"/>
                  </a:lnTo>
                  <a:lnTo>
                    <a:pt x="32658" y="11144"/>
                  </a:lnTo>
                  <a:lnTo>
                    <a:pt x="32658" y="11061"/>
                  </a:lnTo>
                  <a:lnTo>
                    <a:pt x="32603" y="10978"/>
                  </a:lnTo>
                  <a:lnTo>
                    <a:pt x="32548" y="10923"/>
                  </a:lnTo>
                  <a:lnTo>
                    <a:pt x="32437" y="10841"/>
                  </a:lnTo>
                  <a:lnTo>
                    <a:pt x="32327" y="10785"/>
                  </a:lnTo>
                  <a:lnTo>
                    <a:pt x="32162" y="10758"/>
                  </a:lnTo>
                  <a:lnTo>
                    <a:pt x="31996" y="10730"/>
                  </a:lnTo>
                  <a:lnTo>
                    <a:pt x="25900" y="10730"/>
                  </a:lnTo>
                  <a:lnTo>
                    <a:pt x="25294" y="8138"/>
                  </a:lnTo>
                  <a:lnTo>
                    <a:pt x="31389" y="8138"/>
                  </a:lnTo>
                  <a:lnTo>
                    <a:pt x="31582" y="8110"/>
                  </a:lnTo>
                  <a:lnTo>
                    <a:pt x="31720" y="8055"/>
                  </a:lnTo>
                  <a:lnTo>
                    <a:pt x="31831" y="8000"/>
                  </a:lnTo>
                  <a:lnTo>
                    <a:pt x="31941" y="7944"/>
                  </a:lnTo>
                  <a:lnTo>
                    <a:pt x="31996" y="7862"/>
                  </a:lnTo>
                  <a:lnTo>
                    <a:pt x="32051" y="7779"/>
                  </a:lnTo>
                  <a:lnTo>
                    <a:pt x="32051" y="7696"/>
                  </a:lnTo>
                  <a:lnTo>
                    <a:pt x="32051" y="7641"/>
                  </a:lnTo>
                  <a:lnTo>
                    <a:pt x="31996" y="7558"/>
                  </a:lnTo>
                  <a:lnTo>
                    <a:pt x="31941" y="7476"/>
                  </a:lnTo>
                  <a:lnTo>
                    <a:pt x="31831" y="7420"/>
                  </a:lnTo>
                  <a:lnTo>
                    <a:pt x="31720" y="7365"/>
                  </a:lnTo>
                  <a:lnTo>
                    <a:pt x="31582" y="7310"/>
                  </a:lnTo>
                  <a:lnTo>
                    <a:pt x="31389" y="7282"/>
                  </a:lnTo>
                  <a:lnTo>
                    <a:pt x="25101" y="7282"/>
                  </a:lnTo>
                  <a:lnTo>
                    <a:pt x="24494" y="4690"/>
                  </a:lnTo>
                  <a:lnTo>
                    <a:pt x="30093" y="4690"/>
                  </a:lnTo>
                  <a:lnTo>
                    <a:pt x="30258" y="4662"/>
                  </a:lnTo>
                  <a:lnTo>
                    <a:pt x="30396" y="4607"/>
                  </a:lnTo>
                  <a:lnTo>
                    <a:pt x="30507" y="4579"/>
                  </a:lnTo>
                  <a:lnTo>
                    <a:pt x="30589" y="4497"/>
                  </a:lnTo>
                  <a:lnTo>
                    <a:pt x="30645" y="4442"/>
                  </a:lnTo>
                  <a:lnTo>
                    <a:pt x="30700" y="4359"/>
                  </a:lnTo>
                  <a:lnTo>
                    <a:pt x="30700" y="4276"/>
                  </a:lnTo>
                  <a:lnTo>
                    <a:pt x="30700" y="4193"/>
                  </a:lnTo>
                  <a:lnTo>
                    <a:pt x="30645" y="4111"/>
                  </a:lnTo>
                  <a:lnTo>
                    <a:pt x="30589" y="4028"/>
                  </a:lnTo>
                  <a:lnTo>
                    <a:pt x="30507" y="3973"/>
                  </a:lnTo>
                  <a:lnTo>
                    <a:pt x="30396" y="3917"/>
                  </a:lnTo>
                  <a:lnTo>
                    <a:pt x="30258" y="3890"/>
                  </a:lnTo>
                  <a:lnTo>
                    <a:pt x="30093" y="3862"/>
                  </a:lnTo>
                  <a:lnTo>
                    <a:pt x="29900" y="3835"/>
                  </a:lnTo>
                  <a:lnTo>
                    <a:pt x="24301" y="3835"/>
                  </a:lnTo>
                  <a:lnTo>
                    <a:pt x="23501" y="470"/>
                  </a:lnTo>
                  <a:lnTo>
                    <a:pt x="23446" y="359"/>
                  </a:lnTo>
                  <a:lnTo>
                    <a:pt x="23390" y="277"/>
                  </a:lnTo>
                  <a:lnTo>
                    <a:pt x="23308" y="194"/>
                  </a:lnTo>
                  <a:lnTo>
                    <a:pt x="23225" y="139"/>
                  </a:lnTo>
                  <a:lnTo>
                    <a:pt x="22977" y="56"/>
                  </a:lnTo>
                  <a:lnTo>
                    <a:pt x="227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2"/>
            <p:cNvSpPr/>
            <p:nvPr/>
          </p:nvSpPr>
          <p:spPr>
            <a:xfrm>
              <a:off x="7438149" y="3699774"/>
              <a:ext cx="504413" cy="767692"/>
            </a:xfrm>
            <a:custGeom>
              <a:avLst/>
              <a:gdLst/>
              <a:ahLst/>
              <a:cxnLst/>
              <a:rect l="l" t="t" r="r" b="b"/>
              <a:pathLst>
                <a:path w="29541" h="44960" extrusionOk="0">
                  <a:moveTo>
                    <a:pt x="28327" y="1"/>
                  </a:moveTo>
                  <a:lnTo>
                    <a:pt x="28107" y="56"/>
                  </a:lnTo>
                  <a:lnTo>
                    <a:pt x="27472" y="194"/>
                  </a:lnTo>
                  <a:lnTo>
                    <a:pt x="26534" y="442"/>
                  </a:lnTo>
                  <a:lnTo>
                    <a:pt x="25928" y="607"/>
                  </a:lnTo>
                  <a:lnTo>
                    <a:pt x="25293" y="800"/>
                  </a:lnTo>
                  <a:lnTo>
                    <a:pt x="24576" y="1049"/>
                  </a:lnTo>
                  <a:lnTo>
                    <a:pt x="23831" y="1324"/>
                  </a:lnTo>
                  <a:lnTo>
                    <a:pt x="23031" y="1628"/>
                  </a:lnTo>
                  <a:lnTo>
                    <a:pt x="22204" y="1986"/>
                  </a:lnTo>
                  <a:lnTo>
                    <a:pt x="21349" y="2373"/>
                  </a:lnTo>
                  <a:lnTo>
                    <a:pt x="20466" y="2786"/>
                  </a:lnTo>
                  <a:lnTo>
                    <a:pt x="19584" y="3255"/>
                  </a:lnTo>
                  <a:lnTo>
                    <a:pt x="18673" y="3752"/>
                  </a:lnTo>
                  <a:lnTo>
                    <a:pt x="17763" y="4303"/>
                  </a:lnTo>
                  <a:lnTo>
                    <a:pt x="16825" y="4883"/>
                  </a:lnTo>
                  <a:lnTo>
                    <a:pt x="15915" y="5517"/>
                  </a:lnTo>
                  <a:lnTo>
                    <a:pt x="15005" y="6179"/>
                  </a:lnTo>
                  <a:lnTo>
                    <a:pt x="14095" y="6896"/>
                  </a:lnTo>
                  <a:lnTo>
                    <a:pt x="13185" y="7641"/>
                  </a:lnTo>
                  <a:lnTo>
                    <a:pt x="12302" y="8413"/>
                  </a:lnTo>
                  <a:lnTo>
                    <a:pt x="11447" y="9213"/>
                  </a:lnTo>
                  <a:lnTo>
                    <a:pt x="10592" y="10068"/>
                  </a:lnTo>
                  <a:lnTo>
                    <a:pt x="9764" y="10951"/>
                  </a:lnTo>
                  <a:lnTo>
                    <a:pt x="8965" y="11861"/>
                  </a:lnTo>
                  <a:lnTo>
                    <a:pt x="8192" y="12799"/>
                  </a:lnTo>
                  <a:lnTo>
                    <a:pt x="7475" y="13792"/>
                  </a:lnTo>
                  <a:lnTo>
                    <a:pt x="6758" y="14785"/>
                  </a:lnTo>
                  <a:lnTo>
                    <a:pt x="6068" y="15805"/>
                  </a:lnTo>
                  <a:lnTo>
                    <a:pt x="5407" y="16853"/>
                  </a:lnTo>
                  <a:lnTo>
                    <a:pt x="4800" y="17929"/>
                  </a:lnTo>
                  <a:lnTo>
                    <a:pt x="4220" y="19005"/>
                  </a:lnTo>
                  <a:lnTo>
                    <a:pt x="3669" y="20108"/>
                  </a:lnTo>
                  <a:lnTo>
                    <a:pt x="3145" y="21211"/>
                  </a:lnTo>
                  <a:lnTo>
                    <a:pt x="2676" y="22342"/>
                  </a:lnTo>
                  <a:lnTo>
                    <a:pt x="2235" y="23473"/>
                  </a:lnTo>
                  <a:lnTo>
                    <a:pt x="1848" y="24604"/>
                  </a:lnTo>
                  <a:lnTo>
                    <a:pt x="1490" y="25735"/>
                  </a:lnTo>
                  <a:lnTo>
                    <a:pt x="1186" y="26893"/>
                  </a:lnTo>
                  <a:lnTo>
                    <a:pt x="911" y="28024"/>
                  </a:lnTo>
                  <a:lnTo>
                    <a:pt x="662" y="29182"/>
                  </a:lnTo>
                  <a:lnTo>
                    <a:pt x="469" y="30313"/>
                  </a:lnTo>
                  <a:lnTo>
                    <a:pt x="304" y="31417"/>
                  </a:lnTo>
                  <a:lnTo>
                    <a:pt x="194" y="32547"/>
                  </a:lnTo>
                  <a:lnTo>
                    <a:pt x="83" y="33623"/>
                  </a:lnTo>
                  <a:lnTo>
                    <a:pt x="28" y="34699"/>
                  </a:lnTo>
                  <a:lnTo>
                    <a:pt x="0" y="35719"/>
                  </a:lnTo>
                  <a:lnTo>
                    <a:pt x="28" y="36740"/>
                  </a:lnTo>
                  <a:lnTo>
                    <a:pt x="56" y="37705"/>
                  </a:lnTo>
                  <a:lnTo>
                    <a:pt x="111" y="38643"/>
                  </a:lnTo>
                  <a:lnTo>
                    <a:pt x="166" y="39553"/>
                  </a:lnTo>
                  <a:lnTo>
                    <a:pt x="276" y="40381"/>
                  </a:lnTo>
                  <a:lnTo>
                    <a:pt x="387" y="41181"/>
                  </a:lnTo>
                  <a:lnTo>
                    <a:pt x="497" y="41925"/>
                  </a:lnTo>
                  <a:lnTo>
                    <a:pt x="607" y="42587"/>
                  </a:lnTo>
                  <a:lnTo>
                    <a:pt x="718" y="43166"/>
                  </a:lnTo>
                  <a:lnTo>
                    <a:pt x="966" y="44132"/>
                  </a:lnTo>
                  <a:lnTo>
                    <a:pt x="1131" y="44766"/>
                  </a:lnTo>
                  <a:lnTo>
                    <a:pt x="1186" y="44959"/>
                  </a:lnTo>
                  <a:lnTo>
                    <a:pt x="1407" y="44932"/>
                  </a:lnTo>
                  <a:lnTo>
                    <a:pt x="2042" y="44794"/>
                  </a:lnTo>
                  <a:lnTo>
                    <a:pt x="3007" y="44546"/>
                  </a:lnTo>
                  <a:lnTo>
                    <a:pt x="3586" y="44380"/>
                  </a:lnTo>
                  <a:lnTo>
                    <a:pt x="4220" y="44159"/>
                  </a:lnTo>
                  <a:lnTo>
                    <a:pt x="4938" y="43939"/>
                  </a:lnTo>
                  <a:lnTo>
                    <a:pt x="5682" y="43663"/>
                  </a:lnTo>
                  <a:lnTo>
                    <a:pt x="6455" y="43332"/>
                  </a:lnTo>
                  <a:lnTo>
                    <a:pt x="7282" y="43001"/>
                  </a:lnTo>
                  <a:lnTo>
                    <a:pt x="8137" y="42615"/>
                  </a:lnTo>
                  <a:lnTo>
                    <a:pt x="9020" y="42174"/>
                  </a:lnTo>
                  <a:lnTo>
                    <a:pt x="9930" y="41705"/>
                  </a:lnTo>
                  <a:lnTo>
                    <a:pt x="10840" y="41208"/>
                  </a:lnTo>
                  <a:lnTo>
                    <a:pt x="11750" y="40656"/>
                  </a:lnTo>
                  <a:lnTo>
                    <a:pt x="12661" y="40077"/>
                  </a:lnTo>
                  <a:lnTo>
                    <a:pt x="13598" y="39443"/>
                  </a:lnTo>
                  <a:lnTo>
                    <a:pt x="14509" y="38781"/>
                  </a:lnTo>
                  <a:lnTo>
                    <a:pt x="15419" y="38064"/>
                  </a:lnTo>
                  <a:lnTo>
                    <a:pt x="16301" y="37347"/>
                  </a:lnTo>
                  <a:lnTo>
                    <a:pt x="17184" y="36547"/>
                  </a:lnTo>
                  <a:lnTo>
                    <a:pt x="18067" y="35747"/>
                  </a:lnTo>
                  <a:lnTo>
                    <a:pt x="18922" y="34892"/>
                  </a:lnTo>
                  <a:lnTo>
                    <a:pt x="19722" y="34009"/>
                  </a:lnTo>
                  <a:lnTo>
                    <a:pt x="20521" y="33099"/>
                  </a:lnTo>
                  <a:lnTo>
                    <a:pt x="21294" y="32161"/>
                  </a:lnTo>
                  <a:lnTo>
                    <a:pt x="22038" y="31196"/>
                  </a:lnTo>
                  <a:lnTo>
                    <a:pt x="22756" y="30203"/>
                  </a:lnTo>
                  <a:lnTo>
                    <a:pt x="23445" y="29182"/>
                  </a:lnTo>
                  <a:lnTo>
                    <a:pt x="24107" y="28134"/>
                  </a:lnTo>
                  <a:lnTo>
                    <a:pt x="24742" y="27059"/>
                  </a:lnTo>
                  <a:lnTo>
                    <a:pt x="25321" y="25983"/>
                  </a:lnTo>
                  <a:lnTo>
                    <a:pt x="25872" y="24907"/>
                  </a:lnTo>
                  <a:lnTo>
                    <a:pt x="26369" y="23776"/>
                  </a:lnTo>
                  <a:lnTo>
                    <a:pt x="26865" y="22673"/>
                  </a:lnTo>
                  <a:lnTo>
                    <a:pt x="27307" y="21542"/>
                  </a:lnTo>
                  <a:lnTo>
                    <a:pt x="27693" y="20384"/>
                  </a:lnTo>
                  <a:lnTo>
                    <a:pt x="28051" y="19253"/>
                  </a:lnTo>
                  <a:lnTo>
                    <a:pt x="28382" y="18094"/>
                  </a:lnTo>
                  <a:lnTo>
                    <a:pt x="28658" y="16964"/>
                  </a:lnTo>
                  <a:lnTo>
                    <a:pt x="28879" y="15833"/>
                  </a:lnTo>
                  <a:lnTo>
                    <a:pt x="29072" y="14702"/>
                  </a:lnTo>
                  <a:lnTo>
                    <a:pt x="29237" y="13571"/>
                  </a:lnTo>
                  <a:lnTo>
                    <a:pt x="29375" y="12468"/>
                  </a:lnTo>
                  <a:lnTo>
                    <a:pt x="29458" y="11364"/>
                  </a:lnTo>
                  <a:lnTo>
                    <a:pt x="29513" y="10316"/>
                  </a:lnTo>
                  <a:lnTo>
                    <a:pt x="29541" y="9268"/>
                  </a:lnTo>
                  <a:lnTo>
                    <a:pt x="29541" y="8248"/>
                  </a:lnTo>
                  <a:lnTo>
                    <a:pt x="29486" y="7282"/>
                  </a:lnTo>
                  <a:lnTo>
                    <a:pt x="29430" y="6344"/>
                  </a:lnTo>
                  <a:lnTo>
                    <a:pt x="29375" y="5434"/>
                  </a:lnTo>
                  <a:lnTo>
                    <a:pt x="29265" y="4607"/>
                  </a:lnTo>
                  <a:lnTo>
                    <a:pt x="29155" y="3807"/>
                  </a:lnTo>
                  <a:lnTo>
                    <a:pt x="29044" y="3062"/>
                  </a:lnTo>
                  <a:lnTo>
                    <a:pt x="28934" y="2400"/>
                  </a:lnTo>
                  <a:lnTo>
                    <a:pt x="28796" y="1821"/>
                  </a:lnTo>
                  <a:lnTo>
                    <a:pt x="28575" y="856"/>
                  </a:lnTo>
                  <a:lnTo>
                    <a:pt x="28410" y="221"/>
                  </a:lnTo>
                  <a:lnTo>
                    <a:pt x="28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2"/>
            <p:cNvSpPr/>
            <p:nvPr/>
          </p:nvSpPr>
          <p:spPr>
            <a:xfrm>
              <a:off x="7473938" y="3734163"/>
              <a:ext cx="423887" cy="700809"/>
            </a:xfrm>
            <a:custGeom>
              <a:avLst/>
              <a:gdLst/>
              <a:ahLst/>
              <a:cxnLst/>
              <a:rect l="l" t="t" r="r" b="b"/>
              <a:pathLst>
                <a:path w="24825" h="41043" extrusionOk="0">
                  <a:moveTo>
                    <a:pt x="24245" y="0"/>
                  </a:moveTo>
                  <a:lnTo>
                    <a:pt x="24135" y="28"/>
                  </a:lnTo>
                  <a:lnTo>
                    <a:pt x="24052" y="55"/>
                  </a:lnTo>
                  <a:lnTo>
                    <a:pt x="23997" y="138"/>
                  </a:lnTo>
                  <a:lnTo>
                    <a:pt x="23914" y="221"/>
                  </a:lnTo>
                  <a:lnTo>
                    <a:pt x="11833" y="20521"/>
                  </a:lnTo>
                  <a:lnTo>
                    <a:pt x="11833" y="20521"/>
                  </a:lnTo>
                  <a:lnTo>
                    <a:pt x="14012" y="7089"/>
                  </a:lnTo>
                  <a:lnTo>
                    <a:pt x="14012" y="6978"/>
                  </a:lnTo>
                  <a:lnTo>
                    <a:pt x="13985" y="6896"/>
                  </a:lnTo>
                  <a:lnTo>
                    <a:pt x="13957" y="6785"/>
                  </a:lnTo>
                  <a:lnTo>
                    <a:pt x="13902" y="6702"/>
                  </a:lnTo>
                  <a:lnTo>
                    <a:pt x="13764" y="6592"/>
                  </a:lnTo>
                  <a:lnTo>
                    <a:pt x="13599" y="6509"/>
                  </a:lnTo>
                  <a:lnTo>
                    <a:pt x="13433" y="6482"/>
                  </a:lnTo>
                  <a:lnTo>
                    <a:pt x="13350" y="6509"/>
                  </a:lnTo>
                  <a:lnTo>
                    <a:pt x="13268" y="6537"/>
                  </a:lnTo>
                  <a:lnTo>
                    <a:pt x="13185" y="6592"/>
                  </a:lnTo>
                  <a:lnTo>
                    <a:pt x="13130" y="6647"/>
                  </a:lnTo>
                  <a:lnTo>
                    <a:pt x="13102" y="6730"/>
                  </a:lnTo>
                  <a:lnTo>
                    <a:pt x="13047" y="6840"/>
                  </a:lnTo>
                  <a:lnTo>
                    <a:pt x="10482" y="22783"/>
                  </a:lnTo>
                  <a:lnTo>
                    <a:pt x="3283" y="34919"/>
                  </a:lnTo>
                  <a:lnTo>
                    <a:pt x="3862" y="20521"/>
                  </a:lnTo>
                  <a:lnTo>
                    <a:pt x="3862" y="20411"/>
                  </a:lnTo>
                  <a:lnTo>
                    <a:pt x="3835" y="20300"/>
                  </a:lnTo>
                  <a:lnTo>
                    <a:pt x="3779" y="20218"/>
                  </a:lnTo>
                  <a:lnTo>
                    <a:pt x="3724" y="20163"/>
                  </a:lnTo>
                  <a:lnTo>
                    <a:pt x="3669" y="20107"/>
                  </a:lnTo>
                  <a:lnTo>
                    <a:pt x="3586" y="20080"/>
                  </a:lnTo>
                  <a:lnTo>
                    <a:pt x="3393" y="20052"/>
                  </a:lnTo>
                  <a:lnTo>
                    <a:pt x="3228" y="20080"/>
                  </a:lnTo>
                  <a:lnTo>
                    <a:pt x="3145" y="20107"/>
                  </a:lnTo>
                  <a:lnTo>
                    <a:pt x="3062" y="20163"/>
                  </a:lnTo>
                  <a:lnTo>
                    <a:pt x="3007" y="20218"/>
                  </a:lnTo>
                  <a:lnTo>
                    <a:pt x="2952" y="20300"/>
                  </a:lnTo>
                  <a:lnTo>
                    <a:pt x="2924" y="20411"/>
                  </a:lnTo>
                  <a:lnTo>
                    <a:pt x="2897" y="20521"/>
                  </a:lnTo>
                  <a:lnTo>
                    <a:pt x="2235" y="36684"/>
                  </a:lnTo>
                  <a:lnTo>
                    <a:pt x="56" y="40297"/>
                  </a:lnTo>
                  <a:lnTo>
                    <a:pt x="28" y="40408"/>
                  </a:lnTo>
                  <a:lnTo>
                    <a:pt x="1" y="40518"/>
                  </a:lnTo>
                  <a:lnTo>
                    <a:pt x="1" y="40601"/>
                  </a:lnTo>
                  <a:lnTo>
                    <a:pt x="1" y="40684"/>
                  </a:lnTo>
                  <a:lnTo>
                    <a:pt x="56" y="40766"/>
                  </a:lnTo>
                  <a:lnTo>
                    <a:pt x="111" y="40849"/>
                  </a:lnTo>
                  <a:lnTo>
                    <a:pt x="249" y="40959"/>
                  </a:lnTo>
                  <a:lnTo>
                    <a:pt x="414" y="41015"/>
                  </a:lnTo>
                  <a:lnTo>
                    <a:pt x="497" y="41042"/>
                  </a:lnTo>
                  <a:lnTo>
                    <a:pt x="580" y="41042"/>
                  </a:lnTo>
                  <a:lnTo>
                    <a:pt x="690" y="41015"/>
                  </a:lnTo>
                  <a:lnTo>
                    <a:pt x="773" y="40959"/>
                  </a:lnTo>
                  <a:lnTo>
                    <a:pt x="828" y="40904"/>
                  </a:lnTo>
                  <a:lnTo>
                    <a:pt x="911" y="40794"/>
                  </a:lnTo>
                  <a:lnTo>
                    <a:pt x="3062" y="37181"/>
                  </a:lnTo>
                  <a:lnTo>
                    <a:pt x="17267" y="29099"/>
                  </a:lnTo>
                  <a:lnTo>
                    <a:pt x="17350" y="29016"/>
                  </a:lnTo>
                  <a:lnTo>
                    <a:pt x="17433" y="28961"/>
                  </a:lnTo>
                  <a:lnTo>
                    <a:pt x="17488" y="28878"/>
                  </a:lnTo>
                  <a:lnTo>
                    <a:pt x="17488" y="28768"/>
                  </a:lnTo>
                  <a:lnTo>
                    <a:pt x="17515" y="28685"/>
                  </a:lnTo>
                  <a:lnTo>
                    <a:pt x="17488" y="28603"/>
                  </a:lnTo>
                  <a:lnTo>
                    <a:pt x="17433" y="28437"/>
                  </a:lnTo>
                  <a:lnTo>
                    <a:pt x="17322" y="28299"/>
                  </a:lnTo>
                  <a:lnTo>
                    <a:pt x="17239" y="28244"/>
                  </a:lnTo>
                  <a:lnTo>
                    <a:pt x="17157" y="28189"/>
                  </a:lnTo>
                  <a:lnTo>
                    <a:pt x="16881" y="28189"/>
                  </a:lnTo>
                  <a:lnTo>
                    <a:pt x="16771" y="28244"/>
                  </a:lnTo>
                  <a:lnTo>
                    <a:pt x="4083" y="35471"/>
                  </a:lnTo>
                  <a:lnTo>
                    <a:pt x="11309" y="23307"/>
                  </a:lnTo>
                  <a:lnTo>
                    <a:pt x="24576" y="14205"/>
                  </a:lnTo>
                  <a:lnTo>
                    <a:pt x="24687" y="14122"/>
                  </a:lnTo>
                  <a:lnTo>
                    <a:pt x="24742" y="14039"/>
                  </a:lnTo>
                  <a:lnTo>
                    <a:pt x="24769" y="13957"/>
                  </a:lnTo>
                  <a:lnTo>
                    <a:pt x="24797" y="13874"/>
                  </a:lnTo>
                  <a:lnTo>
                    <a:pt x="24797" y="13763"/>
                  </a:lnTo>
                  <a:lnTo>
                    <a:pt x="24797" y="13681"/>
                  </a:lnTo>
                  <a:lnTo>
                    <a:pt x="24742" y="13515"/>
                  </a:lnTo>
                  <a:lnTo>
                    <a:pt x="24604" y="13377"/>
                  </a:lnTo>
                  <a:lnTo>
                    <a:pt x="24549" y="13322"/>
                  </a:lnTo>
                  <a:lnTo>
                    <a:pt x="24466" y="13295"/>
                  </a:lnTo>
                  <a:lnTo>
                    <a:pt x="24383" y="13267"/>
                  </a:lnTo>
                  <a:lnTo>
                    <a:pt x="24300" y="13267"/>
                  </a:lnTo>
                  <a:lnTo>
                    <a:pt x="24190" y="13295"/>
                  </a:lnTo>
                  <a:lnTo>
                    <a:pt x="24107" y="13350"/>
                  </a:lnTo>
                  <a:lnTo>
                    <a:pt x="12495" y="21321"/>
                  </a:lnTo>
                  <a:lnTo>
                    <a:pt x="24769" y="717"/>
                  </a:lnTo>
                  <a:lnTo>
                    <a:pt x="24825" y="607"/>
                  </a:lnTo>
                  <a:lnTo>
                    <a:pt x="24825" y="524"/>
                  </a:lnTo>
                  <a:lnTo>
                    <a:pt x="24825" y="414"/>
                  </a:lnTo>
                  <a:lnTo>
                    <a:pt x="24825" y="331"/>
                  </a:lnTo>
                  <a:lnTo>
                    <a:pt x="24769" y="248"/>
                  </a:lnTo>
                  <a:lnTo>
                    <a:pt x="24714" y="166"/>
                  </a:lnTo>
                  <a:lnTo>
                    <a:pt x="24576" y="55"/>
                  </a:lnTo>
                  <a:lnTo>
                    <a:pt x="244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2"/>
            <p:cNvSpPr/>
            <p:nvPr/>
          </p:nvSpPr>
          <p:spPr>
            <a:xfrm>
              <a:off x="7615234" y="3923012"/>
              <a:ext cx="804881" cy="557635"/>
            </a:xfrm>
            <a:custGeom>
              <a:avLst/>
              <a:gdLst/>
              <a:ahLst/>
              <a:cxnLst/>
              <a:rect l="l" t="t" r="r" b="b"/>
              <a:pathLst>
                <a:path w="47138" h="32658" extrusionOk="0">
                  <a:moveTo>
                    <a:pt x="38670" y="0"/>
                  </a:moveTo>
                  <a:lnTo>
                    <a:pt x="37539" y="28"/>
                  </a:lnTo>
                  <a:lnTo>
                    <a:pt x="36381" y="56"/>
                  </a:lnTo>
                  <a:lnTo>
                    <a:pt x="35195" y="138"/>
                  </a:lnTo>
                  <a:lnTo>
                    <a:pt x="33981" y="249"/>
                  </a:lnTo>
                  <a:lnTo>
                    <a:pt x="32768" y="414"/>
                  </a:lnTo>
                  <a:lnTo>
                    <a:pt x="31527" y="607"/>
                  </a:lnTo>
                  <a:lnTo>
                    <a:pt x="30258" y="828"/>
                  </a:lnTo>
                  <a:lnTo>
                    <a:pt x="28989" y="1104"/>
                  </a:lnTo>
                  <a:lnTo>
                    <a:pt x="27748" y="1407"/>
                  </a:lnTo>
                  <a:lnTo>
                    <a:pt x="26479" y="1766"/>
                  </a:lnTo>
                  <a:lnTo>
                    <a:pt x="25210" y="2152"/>
                  </a:lnTo>
                  <a:lnTo>
                    <a:pt x="23969" y="2593"/>
                  </a:lnTo>
                  <a:lnTo>
                    <a:pt x="22728" y="3062"/>
                  </a:lnTo>
                  <a:lnTo>
                    <a:pt x="21514" y="3586"/>
                  </a:lnTo>
                  <a:lnTo>
                    <a:pt x="20301" y="4138"/>
                  </a:lnTo>
                  <a:lnTo>
                    <a:pt x="19115" y="4745"/>
                  </a:lnTo>
                  <a:lnTo>
                    <a:pt x="17929" y="5379"/>
                  </a:lnTo>
                  <a:lnTo>
                    <a:pt x="16798" y="6068"/>
                  </a:lnTo>
                  <a:lnTo>
                    <a:pt x="15667" y="6758"/>
                  </a:lnTo>
                  <a:lnTo>
                    <a:pt x="14591" y="7503"/>
                  </a:lnTo>
                  <a:lnTo>
                    <a:pt x="13543" y="8303"/>
                  </a:lnTo>
                  <a:lnTo>
                    <a:pt x="12495" y="9103"/>
                  </a:lnTo>
                  <a:lnTo>
                    <a:pt x="11502" y="9930"/>
                  </a:lnTo>
                  <a:lnTo>
                    <a:pt x="10564" y="10813"/>
                  </a:lnTo>
                  <a:lnTo>
                    <a:pt x="9626" y="11695"/>
                  </a:lnTo>
                  <a:lnTo>
                    <a:pt x="8744" y="12605"/>
                  </a:lnTo>
                  <a:lnTo>
                    <a:pt x="7916" y="13543"/>
                  </a:lnTo>
                  <a:lnTo>
                    <a:pt x="7116" y="14509"/>
                  </a:lnTo>
                  <a:lnTo>
                    <a:pt x="6372" y="15474"/>
                  </a:lnTo>
                  <a:lnTo>
                    <a:pt x="5682" y="16467"/>
                  </a:lnTo>
                  <a:lnTo>
                    <a:pt x="5020" y="17460"/>
                  </a:lnTo>
                  <a:lnTo>
                    <a:pt x="4386" y="18453"/>
                  </a:lnTo>
                  <a:lnTo>
                    <a:pt x="3807" y="19473"/>
                  </a:lnTo>
                  <a:lnTo>
                    <a:pt x="3283" y="20466"/>
                  </a:lnTo>
                  <a:lnTo>
                    <a:pt x="2814" y="21459"/>
                  </a:lnTo>
                  <a:lnTo>
                    <a:pt x="2372" y="22452"/>
                  </a:lnTo>
                  <a:lnTo>
                    <a:pt x="1986" y="23418"/>
                  </a:lnTo>
                  <a:lnTo>
                    <a:pt x="1628" y="24383"/>
                  </a:lnTo>
                  <a:lnTo>
                    <a:pt x="1324" y="25293"/>
                  </a:lnTo>
                  <a:lnTo>
                    <a:pt x="1048" y="26176"/>
                  </a:lnTo>
                  <a:lnTo>
                    <a:pt x="800" y="27031"/>
                  </a:lnTo>
                  <a:lnTo>
                    <a:pt x="607" y="27831"/>
                  </a:lnTo>
                  <a:lnTo>
                    <a:pt x="442" y="28575"/>
                  </a:lnTo>
                  <a:lnTo>
                    <a:pt x="304" y="29265"/>
                  </a:lnTo>
                  <a:lnTo>
                    <a:pt x="193" y="29899"/>
                  </a:lnTo>
                  <a:lnTo>
                    <a:pt x="83" y="30920"/>
                  </a:lnTo>
                  <a:lnTo>
                    <a:pt x="0" y="31609"/>
                  </a:lnTo>
                  <a:lnTo>
                    <a:pt x="0" y="31830"/>
                  </a:lnTo>
                  <a:lnTo>
                    <a:pt x="249" y="31885"/>
                  </a:lnTo>
                  <a:lnTo>
                    <a:pt x="993" y="32051"/>
                  </a:lnTo>
                  <a:lnTo>
                    <a:pt x="2124" y="32216"/>
                  </a:lnTo>
                  <a:lnTo>
                    <a:pt x="2814" y="32327"/>
                  </a:lnTo>
                  <a:lnTo>
                    <a:pt x="3614" y="32409"/>
                  </a:lnTo>
                  <a:lnTo>
                    <a:pt x="4469" y="32492"/>
                  </a:lnTo>
                  <a:lnTo>
                    <a:pt x="5379" y="32575"/>
                  </a:lnTo>
                  <a:lnTo>
                    <a:pt x="6344" y="32630"/>
                  </a:lnTo>
                  <a:lnTo>
                    <a:pt x="7392" y="32658"/>
                  </a:lnTo>
                  <a:lnTo>
                    <a:pt x="9571" y="32658"/>
                  </a:lnTo>
                  <a:lnTo>
                    <a:pt x="10730" y="32602"/>
                  </a:lnTo>
                  <a:lnTo>
                    <a:pt x="11916" y="32520"/>
                  </a:lnTo>
                  <a:lnTo>
                    <a:pt x="13129" y="32409"/>
                  </a:lnTo>
                  <a:lnTo>
                    <a:pt x="14371" y="32271"/>
                  </a:lnTo>
                  <a:lnTo>
                    <a:pt x="15612" y="32078"/>
                  </a:lnTo>
                  <a:lnTo>
                    <a:pt x="16853" y="31830"/>
                  </a:lnTo>
                  <a:lnTo>
                    <a:pt x="18122" y="31582"/>
                  </a:lnTo>
                  <a:lnTo>
                    <a:pt x="19390" y="31278"/>
                  </a:lnTo>
                  <a:lnTo>
                    <a:pt x="20659" y="30920"/>
                  </a:lnTo>
                  <a:lnTo>
                    <a:pt x="21900" y="30534"/>
                  </a:lnTo>
                  <a:lnTo>
                    <a:pt x="23169" y="30092"/>
                  </a:lnTo>
                  <a:lnTo>
                    <a:pt x="24410" y="29624"/>
                  </a:lnTo>
                  <a:lnTo>
                    <a:pt x="25624" y="29100"/>
                  </a:lnTo>
                  <a:lnTo>
                    <a:pt x="26838" y="28548"/>
                  </a:lnTo>
                  <a:lnTo>
                    <a:pt x="28024" y="27941"/>
                  </a:lnTo>
                  <a:lnTo>
                    <a:pt x="29210" y="27307"/>
                  </a:lnTo>
                  <a:lnTo>
                    <a:pt x="30341" y="26645"/>
                  </a:lnTo>
                  <a:lnTo>
                    <a:pt x="31471" y="25928"/>
                  </a:lnTo>
                  <a:lnTo>
                    <a:pt x="32547" y="25183"/>
                  </a:lnTo>
                  <a:lnTo>
                    <a:pt x="33623" y="24411"/>
                  </a:lnTo>
                  <a:lnTo>
                    <a:pt x="34643" y="23611"/>
                  </a:lnTo>
                  <a:lnTo>
                    <a:pt x="35636" y="22783"/>
                  </a:lnTo>
                  <a:lnTo>
                    <a:pt x="36602" y="21901"/>
                  </a:lnTo>
                  <a:lnTo>
                    <a:pt x="37539" y="21018"/>
                  </a:lnTo>
                  <a:lnTo>
                    <a:pt x="38422" y="20108"/>
                  </a:lnTo>
                  <a:lnTo>
                    <a:pt x="39250" y="19170"/>
                  </a:lnTo>
                  <a:lnTo>
                    <a:pt x="40049" y="18232"/>
                  </a:lnTo>
                  <a:lnTo>
                    <a:pt x="40794" y="17239"/>
                  </a:lnTo>
                  <a:lnTo>
                    <a:pt x="41511" y="16274"/>
                  </a:lnTo>
                  <a:lnTo>
                    <a:pt x="42173" y="15253"/>
                  </a:lnTo>
                  <a:lnTo>
                    <a:pt x="42780" y="14260"/>
                  </a:lnTo>
                  <a:lnTo>
                    <a:pt x="43359" y="13267"/>
                  </a:lnTo>
                  <a:lnTo>
                    <a:pt x="43883" y="12247"/>
                  </a:lnTo>
                  <a:lnTo>
                    <a:pt x="44352" y="11254"/>
                  </a:lnTo>
                  <a:lnTo>
                    <a:pt x="44794" y="10261"/>
                  </a:lnTo>
                  <a:lnTo>
                    <a:pt x="45180" y="9296"/>
                  </a:lnTo>
                  <a:lnTo>
                    <a:pt x="45538" y="8358"/>
                  </a:lnTo>
                  <a:lnTo>
                    <a:pt x="45842" y="7420"/>
                  </a:lnTo>
                  <a:lnTo>
                    <a:pt x="46117" y="6537"/>
                  </a:lnTo>
                  <a:lnTo>
                    <a:pt x="46366" y="5682"/>
                  </a:lnTo>
                  <a:lnTo>
                    <a:pt x="46559" y="4882"/>
                  </a:lnTo>
                  <a:lnTo>
                    <a:pt x="46724" y="4110"/>
                  </a:lnTo>
                  <a:lnTo>
                    <a:pt x="46835" y="3421"/>
                  </a:lnTo>
                  <a:lnTo>
                    <a:pt x="46945" y="2786"/>
                  </a:lnTo>
                  <a:lnTo>
                    <a:pt x="47083" y="1766"/>
                  </a:lnTo>
                  <a:lnTo>
                    <a:pt x="47138" y="1104"/>
                  </a:lnTo>
                  <a:lnTo>
                    <a:pt x="47138" y="855"/>
                  </a:lnTo>
                  <a:lnTo>
                    <a:pt x="46890" y="800"/>
                  </a:lnTo>
                  <a:lnTo>
                    <a:pt x="46173" y="662"/>
                  </a:lnTo>
                  <a:lnTo>
                    <a:pt x="45014" y="469"/>
                  </a:lnTo>
                  <a:lnTo>
                    <a:pt x="44325" y="359"/>
                  </a:lnTo>
                  <a:lnTo>
                    <a:pt x="43525" y="276"/>
                  </a:lnTo>
                  <a:lnTo>
                    <a:pt x="42670" y="194"/>
                  </a:lnTo>
                  <a:lnTo>
                    <a:pt x="41760" y="111"/>
                  </a:lnTo>
                  <a:lnTo>
                    <a:pt x="40794" y="56"/>
                  </a:lnTo>
                  <a:lnTo>
                    <a:pt x="39746" y="28"/>
                  </a:lnTo>
                  <a:lnTo>
                    <a:pt x="386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2"/>
            <p:cNvSpPr/>
            <p:nvPr/>
          </p:nvSpPr>
          <p:spPr>
            <a:xfrm>
              <a:off x="7647249" y="3955045"/>
              <a:ext cx="730964" cy="491692"/>
            </a:xfrm>
            <a:custGeom>
              <a:avLst/>
              <a:gdLst/>
              <a:ahLst/>
              <a:cxnLst/>
              <a:rect l="l" t="t" r="r" b="b"/>
              <a:pathLst>
                <a:path w="42809" h="28796" extrusionOk="0">
                  <a:moveTo>
                    <a:pt x="42119" y="0"/>
                  </a:moveTo>
                  <a:lnTo>
                    <a:pt x="42008" y="28"/>
                  </a:lnTo>
                  <a:lnTo>
                    <a:pt x="41898" y="83"/>
                  </a:lnTo>
                  <a:lnTo>
                    <a:pt x="20770" y="14150"/>
                  </a:lnTo>
                  <a:lnTo>
                    <a:pt x="28438" y="2234"/>
                  </a:lnTo>
                  <a:lnTo>
                    <a:pt x="28466" y="2151"/>
                  </a:lnTo>
                  <a:lnTo>
                    <a:pt x="28493" y="2041"/>
                  </a:lnTo>
                  <a:lnTo>
                    <a:pt x="28493" y="1931"/>
                  </a:lnTo>
                  <a:lnTo>
                    <a:pt x="28493" y="1848"/>
                  </a:lnTo>
                  <a:lnTo>
                    <a:pt x="28438" y="1738"/>
                  </a:lnTo>
                  <a:lnTo>
                    <a:pt x="28383" y="1655"/>
                  </a:lnTo>
                  <a:lnTo>
                    <a:pt x="28245" y="1517"/>
                  </a:lnTo>
                  <a:lnTo>
                    <a:pt x="28052" y="1407"/>
                  </a:lnTo>
                  <a:lnTo>
                    <a:pt x="27941" y="1379"/>
                  </a:lnTo>
                  <a:lnTo>
                    <a:pt x="27748" y="1379"/>
                  </a:lnTo>
                  <a:lnTo>
                    <a:pt x="27666" y="1434"/>
                  </a:lnTo>
                  <a:lnTo>
                    <a:pt x="27583" y="1489"/>
                  </a:lnTo>
                  <a:lnTo>
                    <a:pt x="27500" y="1572"/>
                  </a:lnTo>
                  <a:lnTo>
                    <a:pt x="18426" y="15722"/>
                  </a:lnTo>
                  <a:lnTo>
                    <a:pt x="5821" y="24107"/>
                  </a:lnTo>
                  <a:lnTo>
                    <a:pt x="12165" y="10564"/>
                  </a:lnTo>
                  <a:lnTo>
                    <a:pt x="12192" y="10481"/>
                  </a:lnTo>
                  <a:lnTo>
                    <a:pt x="12192" y="10371"/>
                  </a:lnTo>
                  <a:lnTo>
                    <a:pt x="12192" y="10261"/>
                  </a:lnTo>
                  <a:lnTo>
                    <a:pt x="12137" y="10178"/>
                  </a:lnTo>
                  <a:lnTo>
                    <a:pt x="12082" y="10095"/>
                  </a:lnTo>
                  <a:lnTo>
                    <a:pt x="12027" y="10012"/>
                  </a:lnTo>
                  <a:lnTo>
                    <a:pt x="11834" y="9930"/>
                  </a:lnTo>
                  <a:lnTo>
                    <a:pt x="11640" y="9874"/>
                  </a:lnTo>
                  <a:lnTo>
                    <a:pt x="11420" y="9874"/>
                  </a:lnTo>
                  <a:lnTo>
                    <a:pt x="11337" y="9902"/>
                  </a:lnTo>
                  <a:lnTo>
                    <a:pt x="11227" y="9957"/>
                  </a:lnTo>
                  <a:lnTo>
                    <a:pt x="11172" y="10040"/>
                  </a:lnTo>
                  <a:lnTo>
                    <a:pt x="11116" y="10150"/>
                  </a:lnTo>
                  <a:lnTo>
                    <a:pt x="4000" y="25348"/>
                  </a:lnTo>
                  <a:lnTo>
                    <a:pt x="222" y="27858"/>
                  </a:lnTo>
                  <a:lnTo>
                    <a:pt x="111" y="27941"/>
                  </a:lnTo>
                  <a:lnTo>
                    <a:pt x="56" y="28023"/>
                  </a:lnTo>
                  <a:lnTo>
                    <a:pt x="28" y="28106"/>
                  </a:lnTo>
                  <a:lnTo>
                    <a:pt x="1" y="28189"/>
                  </a:lnTo>
                  <a:lnTo>
                    <a:pt x="28" y="28299"/>
                  </a:lnTo>
                  <a:lnTo>
                    <a:pt x="56" y="28382"/>
                  </a:lnTo>
                  <a:lnTo>
                    <a:pt x="139" y="28547"/>
                  </a:lnTo>
                  <a:lnTo>
                    <a:pt x="304" y="28685"/>
                  </a:lnTo>
                  <a:lnTo>
                    <a:pt x="415" y="28741"/>
                  </a:lnTo>
                  <a:lnTo>
                    <a:pt x="497" y="28768"/>
                  </a:lnTo>
                  <a:lnTo>
                    <a:pt x="608" y="28796"/>
                  </a:lnTo>
                  <a:lnTo>
                    <a:pt x="718" y="28796"/>
                  </a:lnTo>
                  <a:lnTo>
                    <a:pt x="828" y="28768"/>
                  </a:lnTo>
                  <a:lnTo>
                    <a:pt x="939" y="28685"/>
                  </a:lnTo>
                  <a:lnTo>
                    <a:pt x="4690" y="26203"/>
                  </a:lnTo>
                  <a:lnTo>
                    <a:pt x="23280" y="24769"/>
                  </a:lnTo>
                  <a:lnTo>
                    <a:pt x="23418" y="24769"/>
                  </a:lnTo>
                  <a:lnTo>
                    <a:pt x="23501" y="24714"/>
                  </a:lnTo>
                  <a:lnTo>
                    <a:pt x="23584" y="24658"/>
                  </a:lnTo>
                  <a:lnTo>
                    <a:pt x="23666" y="24576"/>
                  </a:lnTo>
                  <a:lnTo>
                    <a:pt x="23694" y="24493"/>
                  </a:lnTo>
                  <a:lnTo>
                    <a:pt x="23721" y="24410"/>
                  </a:lnTo>
                  <a:lnTo>
                    <a:pt x="23721" y="24327"/>
                  </a:lnTo>
                  <a:lnTo>
                    <a:pt x="23721" y="24217"/>
                  </a:lnTo>
                  <a:lnTo>
                    <a:pt x="23694" y="24134"/>
                  </a:lnTo>
                  <a:lnTo>
                    <a:pt x="23639" y="24052"/>
                  </a:lnTo>
                  <a:lnTo>
                    <a:pt x="23584" y="23941"/>
                  </a:lnTo>
                  <a:lnTo>
                    <a:pt x="23528" y="23886"/>
                  </a:lnTo>
                  <a:lnTo>
                    <a:pt x="23418" y="23831"/>
                  </a:lnTo>
                  <a:lnTo>
                    <a:pt x="23335" y="23776"/>
                  </a:lnTo>
                  <a:lnTo>
                    <a:pt x="23225" y="23748"/>
                  </a:lnTo>
                  <a:lnTo>
                    <a:pt x="23087" y="23748"/>
                  </a:lnTo>
                  <a:lnTo>
                    <a:pt x="6455" y="25017"/>
                  </a:lnTo>
                  <a:lnTo>
                    <a:pt x="19115" y="16577"/>
                  </a:lnTo>
                  <a:lnTo>
                    <a:pt x="37099" y="13763"/>
                  </a:lnTo>
                  <a:lnTo>
                    <a:pt x="37209" y="13736"/>
                  </a:lnTo>
                  <a:lnTo>
                    <a:pt x="37319" y="13708"/>
                  </a:lnTo>
                  <a:lnTo>
                    <a:pt x="37402" y="13626"/>
                  </a:lnTo>
                  <a:lnTo>
                    <a:pt x="37457" y="13543"/>
                  </a:lnTo>
                  <a:lnTo>
                    <a:pt x="37485" y="13460"/>
                  </a:lnTo>
                  <a:lnTo>
                    <a:pt x="37512" y="13377"/>
                  </a:lnTo>
                  <a:lnTo>
                    <a:pt x="37540" y="13267"/>
                  </a:lnTo>
                  <a:lnTo>
                    <a:pt x="37512" y="13184"/>
                  </a:lnTo>
                  <a:lnTo>
                    <a:pt x="37485" y="13074"/>
                  </a:lnTo>
                  <a:lnTo>
                    <a:pt x="37457" y="12991"/>
                  </a:lnTo>
                  <a:lnTo>
                    <a:pt x="37402" y="12908"/>
                  </a:lnTo>
                  <a:lnTo>
                    <a:pt x="37319" y="12853"/>
                  </a:lnTo>
                  <a:lnTo>
                    <a:pt x="37237" y="12798"/>
                  </a:lnTo>
                  <a:lnTo>
                    <a:pt x="37126" y="12743"/>
                  </a:lnTo>
                  <a:lnTo>
                    <a:pt x="36906" y="12743"/>
                  </a:lnTo>
                  <a:lnTo>
                    <a:pt x="21184" y="15198"/>
                  </a:lnTo>
                  <a:lnTo>
                    <a:pt x="42615" y="938"/>
                  </a:lnTo>
                  <a:lnTo>
                    <a:pt x="42698" y="855"/>
                  </a:lnTo>
                  <a:lnTo>
                    <a:pt x="42753" y="772"/>
                  </a:lnTo>
                  <a:lnTo>
                    <a:pt x="42808" y="690"/>
                  </a:lnTo>
                  <a:lnTo>
                    <a:pt x="42808" y="579"/>
                  </a:lnTo>
                  <a:lnTo>
                    <a:pt x="42808" y="497"/>
                  </a:lnTo>
                  <a:lnTo>
                    <a:pt x="42781" y="414"/>
                  </a:lnTo>
                  <a:lnTo>
                    <a:pt x="42670" y="221"/>
                  </a:lnTo>
                  <a:lnTo>
                    <a:pt x="42505" y="83"/>
                  </a:lnTo>
                  <a:lnTo>
                    <a:pt x="42422" y="28"/>
                  </a:lnTo>
                  <a:lnTo>
                    <a:pt x="423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2"/>
            <p:cNvSpPr/>
            <p:nvPr/>
          </p:nvSpPr>
          <p:spPr>
            <a:xfrm>
              <a:off x="4018487" y="3699774"/>
              <a:ext cx="504413" cy="767692"/>
            </a:xfrm>
            <a:custGeom>
              <a:avLst/>
              <a:gdLst/>
              <a:ahLst/>
              <a:cxnLst/>
              <a:rect l="l" t="t" r="r" b="b"/>
              <a:pathLst>
                <a:path w="29541" h="44960" extrusionOk="0">
                  <a:moveTo>
                    <a:pt x="1214" y="1"/>
                  </a:moveTo>
                  <a:lnTo>
                    <a:pt x="1131" y="221"/>
                  </a:lnTo>
                  <a:lnTo>
                    <a:pt x="966" y="856"/>
                  </a:lnTo>
                  <a:lnTo>
                    <a:pt x="745" y="1821"/>
                  </a:lnTo>
                  <a:lnTo>
                    <a:pt x="607" y="2400"/>
                  </a:lnTo>
                  <a:lnTo>
                    <a:pt x="497" y="3062"/>
                  </a:lnTo>
                  <a:lnTo>
                    <a:pt x="386" y="3807"/>
                  </a:lnTo>
                  <a:lnTo>
                    <a:pt x="276" y="4607"/>
                  </a:lnTo>
                  <a:lnTo>
                    <a:pt x="193" y="5434"/>
                  </a:lnTo>
                  <a:lnTo>
                    <a:pt x="111" y="6344"/>
                  </a:lnTo>
                  <a:lnTo>
                    <a:pt x="55" y="7282"/>
                  </a:lnTo>
                  <a:lnTo>
                    <a:pt x="0" y="8248"/>
                  </a:lnTo>
                  <a:lnTo>
                    <a:pt x="0" y="9268"/>
                  </a:lnTo>
                  <a:lnTo>
                    <a:pt x="28" y="10316"/>
                  </a:lnTo>
                  <a:lnTo>
                    <a:pt x="83" y="11364"/>
                  </a:lnTo>
                  <a:lnTo>
                    <a:pt x="166" y="12468"/>
                  </a:lnTo>
                  <a:lnTo>
                    <a:pt x="304" y="13571"/>
                  </a:lnTo>
                  <a:lnTo>
                    <a:pt x="469" y="14702"/>
                  </a:lnTo>
                  <a:lnTo>
                    <a:pt x="662" y="15833"/>
                  </a:lnTo>
                  <a:lnTo>
                    <a:pt x="910" y="16964"/>
                  </a:lnTo>
                  <a:lnTo>
                    <a:pt x="1186" y="18094"/>
                  </a:lnTo>
                  <a:lnTo>
                    <a:pt x="1490" y="19253"/>
                  </a:lnTo>
                  <a:lnTo>
                    <a:pt x="1848" y="20384"/>
                  </a:lnTo>
                  <a:lnTo>
                    <a:pt x="2234" y="21542"/>
                  </a:lnTo>
                  <a:lnTo>
                    <a:pt x="2676" y="22673"/>
                  </a:lnTo>
                  <a:lnTo>
                    <a:pt x="3172" y="23776"/>
                  </a:lnTo>
                  <a:lnTo>
                    <a:pt x="3669" y="24907"/>
                  </a:lnTo>
                  <a:lnTo>
                    <a:pt x="4220" y="25983"/>
                  </a:lnTo>
                  <a:lnTo>
                    <a:pt x="4827" y="27059"/>
                  </a:lnTo>
                  <a:lnTo>
                    <a:pt x="5434" y="28134"/>
                  </a:lnTo>
                  <a:lnTo>
                    <a:pt x="6096" y="29182"/>
                  </a:lnTo>
                  <a:lnTo>
                    <a:pt x="6785" y="30203"/>
                  </a:lnTo>
                  <a:lnTo>
                    <a:pt x="7503" y="31196"/>
                  </a:lnTo>
                  <a:lnTo>
                    <a:pt x="8247" y="32161"/>
                  </a:lnTo>
                  <a:lnTo>
                    <a:pt x="9020" y="33099"/>
                  </a:lnTo>
                  <a:lnTo>
                    <a:pt x="9819" y="34009"/>
                  </a:lnTo>
                  <a:lnTo>
                    <a:pt x="10619" y="34892"/>
                  </a:lnTo>
                  <a:lnTo>
                    <a:pt x="11474" y="35747"/>
                  </a:lnTo>
                  <a:lnTo>
                    <a:pt x="12357" y="36547"/>
                  </a:lnTo>
                  <a:lnTo>
                    <a:pt x="13240" y="37347"/>
                  </a:lnTo>
                  <a:lnTo>
                    <a:pt x="14122" y="38064"/>
                  </a:lnTo>
                  <a:lnTo>
                    <a:pt x="15032" y="38781"/>
                  </a:lnTo>
                  <a:lnTo>
                    <a:pt x="15943" y="39443"/>
                  </a:lnTo>
                  <a:lnTo>
                    <a:pt x="16880" y="40077"/>
                  </a:lnTo>
                  <a:lnTo>
                    <a:pt x="17791" y="40656"/>
                  </a:lnTo>
                  <a:lnTo>
                    <a:pt x="18701" y="41208"/>
                  </a:lnTo>
                  <a:lnTo>
                    <a:pt x="19611" y="41705"/>
                  </a:lnTo>
                  <a:lnTo>
                    <a:pt x="20521" y="42174"/>
                  </a:lnTo>
                  <a:lnTo>
                    <a:pt x="21404" y="42615"/>
                  </a:lnTo>
                  <a:lnTo>
                    <a:pt x="22259" y="43001"/>
                  </a:lnTo>
                  <a:lnTo>
                    <a:pt x="23086" y="43332"/>
                  </a:lnTo>
                  <a:lnTo>
                    <a:pt x="23859" y="43663"/>
                  </a:lnTo>
                  <a:lnTo>
                    <a:pt x="24603" y="43939"/>
                  </a:lnTo>
                  <a:lnTo>
                    <a:pt x="25321" y="44159"/>
                  </a:lnTo>
                  <a:lnTo>
                    <a:pt x="25955" y="44380"/>
                  </a:lnTo>
                  <a:lnTo>
                    <a:pt x="26534" y="44546"/>
                  </a:lnTo>
                  <a:lnTo>
                    <a:pt x="27499" y="44794"/>
                  </a:lnTo>
                  <a:lnTo>
                    <a:pt x="28134" y="44932"/>
                  </a:lnTo>
                  <a:lnTo>
                    <a:pt x="28355" y="44959"/>
                  </a:lnTo>
                  <a:lnTo>
                    <a:pt x="28410" y="44766"/>
                  </a:lnTo>
                  <a:lnTo>
                    <a:pt x="28575" y="44132"/>
                  </a:lnTo>
                  <a:lnTo>
                    <a:pt x="28823" y="43166"/>
                  </a:lnTo>
                  <a:lnTo>
                    <a:pt x="28934" y="42587"/>
                  </a:lnTo>
                  <a:lnTo>
                    <a:pt x="29044" y="41925"/>
                  </a:lnTo>
                  <a:lnTo>
                    <a:pt x="29182" y="41181"/>
                  </a:lnTo>
                  <a:lnTo>
                    <a:pt x="29265" y="40381"/>
                  </a:lnTo>
                  <a:lnTo>
                    <a:pt x="29375" y="39553"/>
                  </a:lnTo>
                  <a:lnTo>
                    <a:pt x="29430" y="38643"/>
                  </a:lnTo>
                  <a:lnTo>
                    <a:pt x="29485" y="37705"/>
                  </a:lnTo>
                  <a:lnTo>
                    <a:pt x="29513" y="36740"/>
                  </a:lnTo>
                  <a:lnTo>
                    <a:pt x="29541" y="35719"/>
                  </a:lnTo>
                  <a:lnTo>
                    <a:pt x="29513" y="34699"/>
                  </a:lnTo>
                  <a:lnTo>
                    <a:pt x="29458" y="33623"/>
                  </a:lnTo>
                  <a:lnTo>
                    <a:pt x="29375" y="32547"/>
                  </a:lnTo>
                  <a:lnTo>
                    <a:pt x="29237" y="31417"/>
                  </a:lnTo>
                  <a:lnTo>
                    <a:pt x="29072" y="30313"/>
                  </a:lnTo>
                  <a:lnTo>
                    <a:pt x="28879" y="29182"/>
                  </a:lnTo>
                  <a:lnTo>
                    <a:pt x="28630" y="28024"/>
                  </a:lnTo>
                  <a:lnTo>
                    <a:pt x="28355" y="26893"/>
                  </a:lnTo>
                  <a:lnTo>
                    <a:pt x="28051" y="25735"/>
                  </a:lnTo>
                  <a:lnTo>
                    <a:pt x="27693" y="24604"/>
                  </a:lnTo>
                  <a:lnTo>
                    <a:pt x="27306" y="23473"/>
                  </a:lnTo>
                  <a:lnTo>
                    <a:pt x="26865" y="22342"/>
                  </a:lnTo>
                  <a:lnTo>
                    <a:pt x="26396" y="21211"/>
                  </a:lnTo>
                  <a:lnTo>
                    <a:pt x="25872" y="20108"/>
                  </a:lnTo>
                  <a:lnTo>
                    <a:pt x="25321" y="19005"/>
                  </a:lnTo>
                  <a:lnTo>
                    <a:pt x="24741" y="17929"/>
                  </a:lnTo>
                  <a:lnTo>
                    <a:pt x="24134" y="16853"/>
                  </a:lnTo>
                  <a:lnTo>
                    <a:pt x="23473" y="15805"/>
                  </a:lnTo>
                  <a:lnTo>
                    <a:pt x="22783" y="14785"/>
                  </a:lnTo>
                  <a:lnTo>
                    <a:pt x="22093" y="13792"/>
                  </a:lnTo>
                  <a:lnTo>
                    <a:pt x="21349" y="12799"/>
                  </a:lnTo>
                  <a:lnTo>
                    <a:pt x="20576" y="11861"/>
                  </a:lnTo>
                  <a:lnTo>
                    <a:pt x="19777" y="10951"/>
                  </a:lnTo>
                  <a:lnTo>
                    <a:pt x="18949" y="10068"/>
                  </a:lnTo>
                  <a:lnTo>
                    <a:pt x="18094" y="9213"/>
                  </a:lnTo>
                  <a:lnTo>
                    <a:pt x="17239" y="8413"/>
                  </a:lnTo>
                  <a:lnTo>
                    <a:pt x="16356" y="7641"/>
                  </a:lnTo>
                  <a:lnTo>
                    <a:pt x="15446" y="6896"/>
                  </a:lnTo>
                  <a:lnTo>
                    <a:pt x="14564" y="6179"/>
                  </a:lnTo>
                  <a:lnTo>
                    <a:pt x="13626" y="5517"/>
                  </a:lnTo>
                  <a:lnTo>
                    <a:pt x="12716" y="4883"/>
                  </a:lnTo>
                  <a:lnTo>
                    <a:pt x="11805" y="4303"/>
                  </a:lnTo>
                  <a:lnTo>
                    <a:pt x="10868" y="3752"/>
                  </a:lnTo>
                  <a:lnTo>
                    <a:pt x="9957" y="3255"/>
                  </a:lnTo>
                  <a:lnTo>
                    <a:pt x="9075" y="2786"/>
                  </a:lnTo>
                  <a:lnTo>
                    <a:pt x="8192" y="2373"/>
                  </a:lnTo>
                  <a:lnTo>
                    <a:pt x="7337" y="1986"/>
                  </a:lnTo>
                  <a:lnTo>
                    <a:pt x="6510" y="1628"/>
                  </a:lnTo>
                  <a:lnTo>
                    <a:pt x="5710" y="1324"/>
                  </a:lnTo>
                  <a:lnTo>
                    <a:pt x="4965" y="1049"/>
                  </a:lnTo>
                  <a:lnTo>
                    <a:pt x="4248" y="800"/>
                  </a:lnTo>
                  <a:lnTo>
                    <a:pt x="3613" y="607"/>
                  </a:lnTo>
                  <a:lnTo>
                    <a:pt x="3034" y="442"/>
                  </a:lnTo>
                  <a:lnTo>
                    <a:pt x="2069" y="194"/>
                  </a:lnTo>
                  <a:lnTo>
                    <a:pt x="1434" y="56"/>
                  </a:lnTo>
                  <a:lnTo>
                    <a:pt x="12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2"/>
            <p:cNvSpPr/>
            <p:nvPr/>
          </p:nvSpPr>
          <p:spPr>
            <a:xfrm>
              <a:off x="4063224" y="3734163"/>
              <a:ext cx="423887" cy="700809"/>
            </a:xfrm>
            <a:custGeom>
              <a:avLst/>
              <a:gdLst/>
              <a:ahLst/>
              <a:cxnLst/>
              <a:rect l="l" t="t" r="r" b="b"/>
              <a:pathLst>
                <a:path w="24825" h="41043" extrusionOk="0">
                  <a:moveTo>
                    <a:pt x="414" y="0"/>
                  </a:moveTo>
                  <a:lnTo>
                    <a:pt x="249" y="55"/>
                  </a:lnTo>
                  <a:lnTo>
                    <a:pt x="111" y="166"/>
                  </a:lnTo>
                  <a:lnTo>
                    <a:pt x="56" y="248"/>
                  </a:lnTo>
                  <a:lnTo>
                    <a:pt x="0" y="331"/>
                  </a:lnTo>
                  <a:lnTo>
                    <a:pt x="0" y="414"/>
                  </a:lnTo>
                  <a:lnTo>
                    <a:pt x="0" y="524"/>
                  </a:lnTo>
                  <a:lnTo>
                    <a:pt x="28" y="607"/>
                  </a:lnTo>
                  <a:lnTo>
                    <a:pt x="56" y="717"/>
                  </a:lnTo>
                  <a:lnTo>
                    <a:pt x="12330" y="21321"/>
                  </a:lnTo>
                  <a:lnTo>
                    <a:pt x="12330" y="21321"/>
                  </a:lnTo>
                  <a:lnTo>
                    <a:pt x="718" y="13350"/>
                  </a:lnTo>
                  <a:lnTo>
                    <a:pt x="635" y="13295"/>
                  </a:lnTo>
                  <a:lnTo>
                    <a:pt x="552" y="13267"/>
                  </a:lnTo>
                  <a:lnTo>
                    <a:pt x="442" y="13267"/>
                  </a:lnTo>
                  <a:lnTo>
                    <a:pt x="359" y="13295"/>
                  </a:lnTo>
                  <a:lnTo>
                    <a:pt x="276" y="13322"/>
                  </a:lnTo>
                  <a:lnTo>
                    <a:pt x="221" y="13377"/>
                  </a:lnTo>
                  <a:lnTo>
                    <a:pt x="83" y="13515"/>
                  </a:lnTo>
                  <a:lnTo>
                    <a:pt x="28" y="13681"/>
                  </a:lnTo>
                  <a:lnTo>
                    <a:pt x="28" y="13763"/>
                  </a:lnTo>
                  <a:lnTo>
                    <a:pt x="28" y="13874"/>
                  </a:lnTo>
                  <a:lnTo>
                    <a:pt x="56" y="13957"/>
                  </a:lnTo>
                  <a:lnTo>
                    <a:pt x="83" y="14039"/>
                  </a:lnTo>
                  <a:lnTo>
                    <a:pt x="166" y="14122"/>
                  </a:lnTo>
                  <a:lnTo>
                    <a:pt x="249" y="14205"/>
                  </a:lnTo>
                  <a:lnTo>
                    <a:pt x="13516" y="23307"/>
                  </a:lnTo>
                  <a:lnTo>
                    <a:pt x="20770" y="35471"/>
                  </a:lnTo>
                  <a:lnTo>
                    <a:pt x="8054" y="28244"/>
                  </a:lnTo>
                  <a:lnTo>
                    <a:pt x="7944" y="28189"/>
                  </a:lnTo>
                  <a:lnTo>
                    <a:pt x="7668" y="28189"/>
                  </a:lnTo>
                  <a:lnTo>
                    <a:pt x="7586" y="28244"/>
                  </a:lnTo>
                  <a:lnTo>
                    <a:pt x="7503" y="28299"/>
                  </a:lnTo>
                  <a:lnTo>
                    <a:pt x="7392" y="28437"/>
                  </a:lnTo>
                  <a:lnTo>
                    <a:pt x="7337" y="28603"/>
                  </a:lnTo>
                  <a:lnTo>
                    <a:pt x="7310" y="28685"/>
                  </a:lnTo>
                  <a:lnTo>
                    <a:pt x="7337" y="28768"/>
                  </a:lnTo>
                  <a:lnTo>
                    <a:pt x="7365" y="28878"/>
                  </a:lnTo>
                  <a:lnTo>
                    <a:pt x="7392" y="28961"/>
                  </a:lnTo>
                  <a:lnTo>
                    <a:pt x="7475" y="29016"/>
                  </a:lnTo>
                  <a:lnTo>
                    <a:pt x="7558" y="29099"/>
                  </a:lnTo>
                  <a:lnTo>
                    <a:pt x="21763" y="37181"/>
                  </a:lnTo>
                  <a:lnTo>
                    <a:pt x="23914" y="40794"/>
                  </a:lnTo>
                  <a:lnTo>
                    <a:pt x="23997" y="40904"/>
                  </a:lnTo>
                  <a:lnTo>
                    <a:pt x="24052" y="40959"/>
                  </a:lnTo>
                  <a:lnTo>
                    <a:pt x="24135" y="41015"/>
                  </a:lnTo>
                  <a:lnTo>
                    <a:pt x="24245" y="41042"/>
                  </a:lnTo>
                  <a:lnTo>
                    <a:pt x="24328" y="41042"/>
                  </a:lnTo>
                  <a:lnTo>
                    <a:pt x="24411" y="41015"/>
                  </a:lnTo>
                  <a:lnTo>
                    <a:pt x="24576" y="40959"/>
                  </a:lnTo>
                  <a:lnTo>
                    <a:pt x="24714" y="40849"/>
                  </a:lnTo>
                  <a:lnTo>
                    <a:pt x="24769" y="40766"/>
                  </a:lnTo>
                  <a:lnTo>
                    <a:pt x="24824" y="40684"/>
                  </a:lnTo>
                  <a:lnTo>
                    <a:pt x="24824" y="40601"/>
                  </a:lnTo>
                  <a:lnTo>
                    <a:pt x="24824" y="40518"/>
                  </a:lnTo>
                  <a:lnTo>
                    <a:pt x="24824" y="40408"/>
                  </a:lnTo>
                  <a:lnTo>
                    <a:pt x="24769" y="40297"/>
                  </a:lnTo>
                  <a:lnTo>
                    <a:pt x="22590" y="36684"/>
                  </a:lnTo>
                  <a:lnTo>
                    <a:pt x="21928" y="20521"/>
                  </a:lnTo>
                  <a:lnTo>
                    <a:pt x="21928" y="20411"/>
                  </a:lnTo>
                  <a:lnTo>
                    <a:pt x="21873" y="20300"/>
                  </a:lnTo>
                  <a:lnTo>
                    <a:pt x="21818" y="20218"/>
                  </a:lnTo>
                  <a:lnTo>
                    <a:pt x="21763" y="20163"/>
                  </a:lnTo>
                  <a:lnTo>
                    <a:pt x="21680" y="20107"/>
                  </a:lnTo>
                  <a:lnTo>
                    <a:pt x="21597" y="20080"/>
                  </a:lnTo>
                  <a:lnTo>
                    <a:pt x="21432" y="20052"/>
                  </a:lnTo>
                  <a:lnTo>
                    <a:pt x="21239" y="20080"/>
                  </a:lnTo>
                  <a:lnTo>
                    <a:pt x="21156" y="20107"/>
                  </a:lnTo>
                  <a:lnTo>
                    <a:pt x="21101" y="20163"/>
                  </a:lnTo>
                  <a:lnTo>
                    <a:pt x="21046" y="20218"/>
                  </a:lnTo>
                  <a:lnTo>
                    <a:pt x="20990" y="20300"/>
                  </a:lnTo>
                  <a:lnTo>
                    <a:pt x="20963" y="20411"/>
                  </a:lnTo>
                  <a:lnTo>
                    <a:pt x="20963" y="20521"/>
                  </a:lnTo>
                  <a:lnTo>
                    <a:pt x="21542" y="34919"/>
                  </a:lnTo>
                  <a:lnTo>
                    <a:pt x="14343" y="22783"/>
                  </a:lnTo>
                  <a:lnTo>
                    <a:pt x="11778" y="6840"/>
                  </a:lnTo>
                  <a:lnTo>
                    <a:pt x="11750" y="6730"/>
                  </a:lnTo>
                  <a:lnTo>
                    <a:pt x="11695" y="6647"/>
                  </a:lnTo>
                  <a:lnTo>
                    <a:pt x="11640" y="6592"/>
                  </a:lnTo>
                  <a:lnTo>
                    <a:pt x="11557" y="6537"/>
                  </a:lnTo>
                  <a:lnTo>
                    <a:pt x="11475" y="6509"/>
                  </a:lnTo>
                  <a:lnTo>
                    <a:pt x="11392" y="6482"/>
                  </a:lnTo>
                  <a:lnTo>
                    <a:pt x="11226" y="6509"/>
                  </a:lnTo>
                  <a:lnTo>
                    <a:pt x="11061" y="6592"/>
                  </a:lnTo>
                  <a:lnTo>
                    <a:pt x="10923" y="6702"/>
                  </a:lnTo>
                  <a:lnTo>
                    <a:pt x="10868" y="6785"/>
                  </a:lnTo>
                  <a:lnTo>
                    <a:pt x="10840" y="6896"/>
                  </a:lnTo>
                  <a:lnTo>
                    <a:pt x="10813" y="6978"/>
                  </a:lnTo>
                  <a:lnTo>
                    <a:pt x="10840" y="7089"/>
                  </a:lnTo>
                  <a:lnTo>
                    <a:pt x="12992" y="20521"/>
                  </a:lnTo>
                  <a:lnTo>
                    <a:pt x="12992" y="20521"/>
                  </a:lnTo>
                  <a:lnTo>
                    <a:pt x="911" y="221"/>
                  </a:lnTo>
                  <a:lnTo>
                    <a:pt x="828" y="138"/>
                  </a:lnTo>
                  <a:lnTo>
                    <a:pt x="773" y="55"/>
                  </a:lnTo>
                  <a:lnTo>
                    <a:pt x="690" y="28"/>
                  </a:lnTo>
                  <a:lnTo>
                    <a:pt x="5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2"/>
            <p:cNvSpPr/>
            <p:nvPr/>
          </p:nvSpPr>
          <p:spPr>
            <a:xfrm>
              <a:off x="3540934" y="3923012"/>
              <a:ext cx="804881" cy="557635"/>
            </a:xfrm>
            <a:custGeom>
              <a:avLst/>
              <a:gdLst/>
              <a:ahLst/>
              <a:cxnLst/>
              <a:rect l="l" t="t" r="r" b="b"/>
              <a:pathLst>
                <a:path w="47138" h="32658" extrusionOk="0">
                  <a:moveTo>
                    <a:pt x="8468" y="0"/>
                  </a:moveTo>
                  <a:lnTo>
                    <a:pt x="7392" y="28"/>
                  </a:lnTo>
                  <a:lnTo>
                    <a:pt x="6371" y="56"/>
                  </a:lnTo>
                  <a:lnTo>
                    <a:pt x="5378" y="111"/>
                  </a:lnTo>
                  <a:lnTo>
                    <a:pt x="4468" y="194"/>
                  </a:lnTo>
                  <a:lnTo>
                    <a:pt x="3613" y="276"/>
                  </a:lnTo>
                  <a:lnTo>
                    <a:pt x="2813" y="359"/>
                  </a:lnTo>
                  <a:lnTo>
                    <a:pt x="2124" y="469"/>
                  </a:lnTo>
                  <a:lnTo>
                    <a:pt x="965" y="662"/>
                  </a:lnTo>
                  <a:lnTo>
                    <a:pt x="248" y="800"/>
                  </a:lnTo>
                  <a:lnTo>
                    <a:pt x="0" y="855"/>
                  </a:lnTo>
                  <a:lnTo>
                    <a:pt x="0" y="1104"/>
                  </a:lnTo>
                  <a:lnTo>
                    <a:pt x="55" y="1766"/>
                  </a:lnTo>
                  <a:lnTo>
                    <a:pt x="193" y="2786"/>
                  </a:lnTo>
                  <a:lnTo>
                    <a:pt x="303" y="3421"/>
                  </a:lnTo>
                  <a:lnTo>
                    <a:pt x="441" y="4110"/>
                  </a:lnTo>
                  <a:lnTo>
                    <a:pt x="579" y="4882"/>
                  </a:lnTo>
                  <a:lnTo>
                    <a:pt x="800" y="5682"/>
                  </a:lnTo>
                  <a:lnTo>
                    <a:pt x="1021" y="6537"/>
                  </a:lnTo>
                  <a:lnTo>
                    <a:pt x="1296" y="7420"/>
                  </a:lnTo>
                  <a:lnTo>
                    <a:pt x="1600" y="8358"/>
                  </a:lnTo>
                  <a:lnTo>
                    <a:pt x="1958" y="9296"/>
                  </a:lnTo>
                  <a:lnTo>
                    <a:pt x="2344" y="10261"/>
                  </a:lnTo>
                  <a:lnTo>
                    <a:pt x="2786" y="11254"/>
                  </a:lnTo>
                  <a:lnTo>
                    <a:pt x="3255" y="12247"/>
                  </a:lnTo>
                  <a:lnTo>
                    <a:pt x="3779" y="13267"/>
                  </a:lnTo>
                  <a:lnTo>
                    <a:pt x="4358" y="14260"/>
                  </a:lnTo>
                  <a:lnTo>
                    <a:pt x="4965" y="15253"/>
                  </a:lnTo>
                  <a:lnTo>
                    <a:pt x="5627" y="16274"/>
                  </a:lnTo>
                  <a:lnTo>
                    <a:pt x="6344" y="17239"/>
                  </a:lnTo>
                  <a:lnTo>
                    <a:pt x="7089" y="18232"/>
                  </a:lnTo>
                  <a:lnTo>
                    <a:pt x="7888" y="19170"/>
                  </a:lnTo>
                  <a:lnTo>
                    <a:pt x="8744" y="20108"/>
                  </a:lnTo>
                  <a:lnTo>
                    <a:pt x="9599" y="21018"/>
                  </a:lnTo>
                  <a:lnTo>
                    <a:pt x="10536" y="21901"/>
                  </a:lnTo>
                  <a:lnTo>
                    <a:pt x="11502" y="22783"/>
                  </a:lnTo>
                  <a:lnTo>
                    <a:pt x="12495" y="23611"/>
                  </a:lnTo>
                  <a:lnTo>
                    <a:pt x="13515" y="24411"/>
                  </a:lnTo>
                  <a:lnTo>
                    <a:pt x="14591" y="25183"/>
                  </a:lnTo>
                  <a:lnTo>
                    <a:pt x="15667" y="25928"/>
                  </a:lnTo>
                  <a:lnTo>
                    <a:pt x="16797" y="26645"/>
                  </a:lnTo>
                  <a:lnTo>
                    <a:pt x="17928" y="27307"/>
                  </a:lnTo>
                  <a:lnTo>
                    <a:pt x="19114" y="27941"/>
                  </a:lnTo>
                  <a:lnTo>
                    <a:pt x="20300" y="28548"/>
                  </a:lnTo>
                  <a:lnTo>
                    <a:pt x="21514" y="29100"/>
                  </a:lnTo>
                  <a:lnTo>
                    <a:pt x="22728" y="29624"/>
                  </a:lnTo>
                  <a:lnTo>
                    <a:pt x="23969" y="30092"/>
                  </a:lnTo>
                  <a:lnTo>
                    <a:pt x="25238" y="30534"/>
                  </a:lnTo>
                  <a:lnTo>
                    <a:pt x="26479" y="30920"/>
                  </a:lnTo>
                  <a:lnTo>
                    <a:pt x="27748" y="31278"/>
                  </a:lnTo>
                  <a:lnTo>
                    <a:pt x="29016" y="31582"/>
                  </a:lnTo>
                  <a:lnTo>
                    <a:pt x="30285" y="31830"/>
                  </a:lnTo>
                  <a:lnTo>
                    <a:pt x="31526" y="32078"/>
                  </a:lnTo>
                  <a:lnTo>
                    <a:pt x="32767" y="32271"/>
                  </a:lnTo>
                  <a:lnTo>
                    <a:pt x="34009" y="32409"/>
                  </a:lnTo>
                  <a:lnTo>
                    <a:pt x="35222" y="32520"/>
                  </a:lnTo>
                  <a:lnTo>
                    <a:pt x="36408" y="32602"/>
                  </a:lnTo>
                  <a:lnTo>
                    <a:pt x="37567" y="32658"/>
                  </a:lnTo>
                  <a:lnTo>
                    <a:pt x="39746" y="32658"/>
                  </a:lnTo>
                  <a:lnTo>
                    <a:pt x="40794" y="32630"/>
                  </a:lnTo>
                  <a:lnTo>
                    <a:pt x="41759" y="32575"/>
                  </a:lnTo>
                  <a:lnTo>
                    <a:pt x="42697" y="32492"/>
                  </a:lnTo>
                  <a:lnTo>
                    <a:pt x="43552" y="32409"/>
                  </a:lnTo>
                  <a:lnTo>
                    <a:pt x="44324" y="32327"/>
                  </a:lnTo>
                  <a:lnTo>
                    <a:pt x="45014" y="32216"/>
                  </a:lnTo>
                  <a:lnTo>
                    <a:pt x="46145" y="32051"/>
                  </a:lnTo>
                  <a:lnTo>
                    <a:pt x="46889" y="31885"/>
                  </a:lnTo>
                  <a:lnTo>
                    <a:pt x="47138" y="31830"/>
                  </a:lnTo>
                  <a:lnTo>
                    <a:pt x="47138" y="31609"/>
                  </a:lnTo>
                  <a:lnTo>
                    <a:pt x="47083" y="30920"/>
                  </a:lnTo>
                  <a:lnTo>
                    <a:pt x="46945" y="29899"/>
                  </a:lnTo>
                  <a:lnTo>
                    <a:pt x="46834" y="29265"/>
                  </a:lnTo>
                  <a:lnTo>
                    <a:pt x="46696" y="28575"/>
                  </a:lnTo>
                  <a:lnTo>
                    <a:pt x="46531" y="27831"/>
                  </a:lnTo>
                  <a:lnTo>
                    <a:pt x="46338" y="27031"/>
                  </a:lnTo>
                  <a:lnTo>
                    <a:pt x="46090" y="26176"/>
                  </a:lnTo>
                  <a:lnTo>
                    <a:pt x="45814" y="25293"/>
                  </a:lnTo>
                  <a:lnTo>
                    <a:pt x="45510" y="24383"/>
                  </a:lnTo>
                  <a:lnTo>
                    <a:pt x="45152" y="23418"/>
                  </a:lnTo>
                  <a:lnTo>
                    <a:pt x="44766" y="22452"/>
                  </a:lnTo>
                  <a:lnTo>
                    <a:pt x="44324" y="21459"/>
                  </a:lnTo>
                  <a:lnTo>
                    <a:pt x="43855" y="20466"/>
                  </a:lnTo>
                  <a:lnTo>
                    <a:pt x="43331" y="19473"/>
                  </a:lnTo>
                  <a:lnTo>
                    <a:pt x="42752" y="18453"/>
                  </a:lnTo>
                  <a:lnTo>
                    <a:pt x="42145" y="17460"/>
                  </a:lnTo>
                  <a:lnTo>
                    <a:pt x="41483" y="16467"/>
                  </a:lnTo>
                  <a:lnTo>
                    <a:pt x="40766" y="15474"/>
                  </a:lnTo>
                  <a:lnTo>
                    <a:pt x="40022" y="14509"/>
                  </a:lnTo>
                  <a:lnTo>
                    <a:pt x="39222" y="13543"/>
                  </a:lnTo>
                  <a:lnTo>
                    <a:pt x="38394" y="12605"/>
                  </a:lnTo>
                  <a:lnTo>
                    <a:pt x="37512" y="11695"/>
                  </a:lnTo>
                  <a:lnTo>
                    <a:pt x="36574" y="10813"/>
                  </a:lnTo>
                  <a:lnTo>
                    <a:pt x="35636" y="9930"/>
                  </a:lnTo>
                  <a:lnTo>
                    <a:pt x="34643" y="9103"/>
                  </a:lnTo>
                  <a:lnTo>
                    <a:pt x="33595" y="8303"/>
                  </a:lnTo>
                  <a:lnTo>
                    <a:pt x="32547" y="7503"/>
                  </a:lnTo>
                  <a:lnTo>
                    <a:pt x="31471" y="6758"/>
                  </a:lnTo>
                  <a:lnTo>
                    <a:pt x="30340" y="6068"/>
                  </a:lnTo>
                  <a:lnTo>
                    <a:pt x="29209" y="5379"/>
                  </a:lnTo>
                  <a:lnTo>
                    <a:pt x="28023" y="4745"/>
                  </a:lnTo>
                  <a:lnTo>
                    <a:pt x="26837" y="4138"/>
                  </a:lnTo>
                  <a:lnTo>
                    <a:pt x="25651" y="3586"/>
                  </a:lnTo>
                  <a:lnTo>
                    <a:pt x="24410" y="3062"/>
                  </a:lnTo>
                  <a:lnTo>
                    <a:pt x="23169" y="2593"/>
                  </a:lnTo>
                  <a:lnTo>
                    <a:pt x="21928" y="2152"/>
                  </a:lnTo>
                  <a:lnTo>
                    <a:pt x="20659" y="1766"/>
                  </a:lnTo>
                  <a:lnTo>
                    <a:pt x="19390" y="1407"/>
                  </a:lnTo>
                  <a:lnTo>
                    <a:pt x="18149" y="1104"/>
                  </a:lnTo>
                  <a:lnTo>
                    <a:pt x="16880" y="828"/>
                  </a:lnTo>
                  <a:lnTo>
                    <a:pt x="15611" y="607"/>
                  </a:lnTo>
                  <a:lnTo>
                    <a:pt x="14370" y="414"/>
                  </a:lnTo>
                  <a:lnTo>
                    <a:pt x="13157" y="249"/>
                  </a:lnTo>
                  <a:lnTo>
                    <a:pt x="11943" y="138"/>
                  </a:lnTo>
                  <a:lnTo>
                    <a:pt x="10757" y="56"/>
                  </a:lnTo>
                  <a:lnTo>
                    <a:pt x="9599" y="28"/>
                  </a:lnTo>
                  <a:lnTo>
                    <a:pt x="84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2"/>
            <p:cNvSpPr/>
            <p:nvPr/>
          </p:nvSpPr>
          <p:spPr>
            <a:xfrm>
              <a:off x="3582836" y="3955045"/>
              <a:ext cx="730964" cy="491692"/>
            </a:xfrm>
            <a:custGeom>
              <a:avLst/>
              <a:gdLst/>
              <a:ahLst/>
              <a:cxnLst/>
              <a:rect l="l" t="t" r="r" b="b"/>
              <a:pathLst>
                <a:path w="42809" h="28796" extrusionOk="0">
                  <a:moveTo>
                    <a:pt x="497" y="0"/>
                  </a:moveTo>
                  <a:lnTo>
                    <a:pt x="387" y="28"/>
                  </a:lnTo>
                  <a:lnTo>
                    <a:pt x="304" y="83"/>
                  </a:lnTo>
                  <a:lnTo>
                    <a:pt x="139" y="221"/>
                  </a:lnTo>
                  <a:lnTo>
                    <a:pt x="28" y="414"/>
                  </a:lnTo>
                  <a:lnTo>
                    <a:pt x="1" y="497"/>
                  </a:lnTo>
                  <a:lnTo>
                    <a:pt x="1" y="579"/>
                  </a:lnTo>
                  <a:lnTo>
                    <a:pt x="1" y="690"/>
                  </a:lnTo>
                  <a:lnTo>
                    <a:pt x="56" y="772"/>
                  </a:lnTo>
                  <a:lnTo>
                    <a:pt x="111" y="855"/>
                  </a:lnTo>
                  <a:lnTo>
                    <a:pt x="194" y="938"/>
                  </a:lnTo>
                  <a:lnTo>
                    <a:pt x="21625" y="15198"/>
                  </a:lnTo>
                  <a:lnTo>
                    <a:pt x="5931" y="12743"/>
                  </a:lnTo>
                  <a:lnTo>
                    <a:pt x="5683" y="12743"/>
                  </a:lnTo>
                  <a:lnTo>
                    <a:pt x="5572" y="12798"/>
                  </a:lnTo>
                  <a:lnTo>
                    <a:pt x="5490" y="12853"/>
                  </a:lnTo>
                  <a:lnTo>
                    <a:pt x="5407" y="12908"/>
                  </a:lnTo>
                  <a:lnTo>
                    <a:pt x="5352" y="12991"/>
                  </a:lnTo>
                  <a:lnTo>
                    <a:pt x="5324" y="13074"/>
                  </a:lnTo>
                  <a:lnTo>
                    <a:pt x="5297" y="13184"/>
                  </a:lnTo>
                  <a:lnTo>
                    <a:pt x="5269" y="13267"/>
                  </a:lnTo>
                  <a:lnTo>
                    <a:pt x="5297" y="13377"/>
                  </a:lnTo>
                  <a:lnTo>
                    <a:pt x="5324" y="13460"/>
                  </a:lnTo>
                  <a:lnTo>
                    <a:pt x="5352" y="13543"/>
                  </a:lnTo>
                  <a:lnTo>
                    <a:pt x="5407" y="13626"/>
                  </a:lnTo>
                  <a:lnTo>
                    <a:pt x="5490" y="13708"/>
                  </a:lnTo>
                  <a:lnTo>
                    <a:pt x="5600" y="13736"/>
                  </a:lnTo>
                  <a:lnTo>
                    <a:pt x="5710" y="13763"/>
                  </a:lnTo>
                  <a:lnTo>
                    <a:pt x="23694" y="16577"/>
                  </a:lnTo>
                  <a:lnTo>
                    <a:pt x="36354" y="25017"/>
                  </a:lnTo>
                  <a:lnTo>
                    <a:pt x="19722" y="23748"/>
                  </a:lnTo>
                  <a:lnTo>
                    <a:pt x="19612" y="23748"/>
                  </a:lnTo>
                  <a:lnTo>
                    <a:pt x="19474" y="23776"/>
                  </a:lnTo>
                  <a:lnTo>
                    <a:pt x="19391" y="23831"/>
                  </a:lnTo>
                  <a:lnTo>
                    <a:pt x="19308" y="23886"/>
                  </a:lnTo>
                  <a:lnTo>
                    <a:pt x="19225" y="23941"/>
                  </a:lnTo>
                  <a:lnTo>
                    <a:pt x="19170" y="24052"/>
                  </a:lnTo>
                  <a:lnTo>
                    <a:pt x="19115" y="24134"/>
                  </a:lnTo>
                  <a:lnTo>
                    <a:pt x="19088" y="24217"/>
                  </a:lnTo>
                  <a:lnTo>
                    <a:pt x="19088" y="24327"/>
                  </a:lnTo>
                  <a:lnTo>
                    <a:pt x="19088" y="24410"/>
                  </a:lnTo>
                  <a:lnTo>
                    <a:pt x="19115" y="24493"/>
                  </a:lnTo>
                  <a:lnTo>
                    <a:pt x="19143" y="24576"/>
                  </a:lnTo>
                  <a:lnTo>
                    <a:pt x="19225" y="24658"/>
                  </a:lnTo>
                  <a:lnTo>
                    <a:pt x="19308" y="24714"/>
                  </a:lnTo>
                  <a:lnTo>
                    <a:pt x="19391" y="24769"/>
                  </a:lnTo>
                  <a:lnTo>
                    <a:pt x="19529" y="24769"/>
                  </a:lnTo>
                  <a:lnTo>
                    <a:pt x="38119" y="26203"/>
                  </a:lnTo>
                  <a:lnTo>
                    <a:pt x="41870" y="28685"/>
                  </a:lnTo>
                  <a:lnTo>
                    <a:pt x="41981" y="28768"/>
                  </a:lnTo>
                  <a:lnTo>
                    <a:pt x="42091" y="28796"/>
                  </a:lnTo>
                  <a:lnTo>
                    <a:pt x="42201" y="28796"/>
                  </a:lnTo>
                  <a:lnTo>
                    <a:pt x="42312" y="28768"/>
                  </a:lnTo>
                  <a:lnTo>
                    <a:pt x="42394" y="28741"/>
                  </a:lnTo>
                  <a:lnTo>
                    <a:pt x="42505" y="28685"/>
                  </a:lnTo>
                  <a:lnTo>
                    <a:pt x="42670" y="28547"/>
                  </a:lnTo>
                  <a:lnTo>
                    <a:pt x="42753" y="28382"/>
                  </a:lnTo>
                  <a:lnTo>
                    <a:pt x="42781" y="28299"/>
                  </a:lnTo>
                  <a:lnTo>
                    <a:pt x="42808" y="28189"/>
                  </a:lnTo>
                  <a:lnTo>
                    <a:pt x="42781" y="28106"/>
                  </a:lnTo>
                  <a:lnTo>
                    <a:pt x="42753" y="28023"/>
                  </a:lnTo>
                  <a:lnTo>
                    <a:pt x="42698" y="27941"/>
                  </a:lnTo>
                  <a:lnTo>
                    <a:pt x="42587" y="27858"/>
                  </a:lnTo>
                  <a:lnTo>
                    <a:pt x="38809" y="25348"/>
                  </a:lnTo>
                  <a:lnTo>
                    <a:pt x="31720" y="10150"/>
                  </a:lnTo>
                  <a:lnTo>
                    <a:pt x="31637" y="10040"/>
                  </a:lnTo>
                  <a:lnTo>
                    <a:pt x="31582" y="9957"/>
                  </a:lnTo>
                  <a:lnTo>
                    <a:pt x="31472" y="9902"/>
                  </a:lnTo>
                  <a:lnTo>
                    <a:pt x="31389" y="9874"/>
                  </a:lnTo>
                  <a:lnTo>
                    <a:pt x="31169" y="9874"/>
                  </a:lnTo>
                  <a:lnTo>
                    <a:pt x="30975" y="9930"/>
                  </a:lnTo>
                  <a:lnTo>
                    <a:pt x="30782" y="10012"/>
                  </a:lnTo>
                  <a:lnTo>
                    <a:pt x="30727" y="10095"/>
                  </a:lnTo>
                  <a:lnTo>
                    <a:pt x="30672" y="10178"/>
                  </a:lnTo>
                  <a:lnTo>
                    <a:pt x="30617" y="10261"/>
                  </a:lnTo>
                  <a:lnTo>
                    <a:pt x="30617" y="10371"/>
                  </a:lnTo>
                  <a:lnTo>
                    <a:pt x="30617" y="10481"/>
                  </a:lnTo>
                  <a:lnTo>
                    <a:pt x="30644" y="10564"/>
                  </a:lnTo>
                  <a:lnTo>
                    <a:pt x="36988" y="24107"/>
                  </a:lnTo>
                  <a:lnTo>
                    <a:pt x="24383" y="15722"/>
                  </a:lnTo>
                  <a:lnTo>
                    <a:pt x="15309" y="1572"/>
                  </a:lnTo>
                  <a:lnTo>
                    <a:pt x="15226" y="1489"/>
                  </a:lnTo>
                  <a:lnTo>
                    <a:pt x="15143" y="1434"/>
                  </a:lnTo>
                  <a:lnTo>
                    <a:pt x="15061" y="1379"/>
                  </a:lnTo>
                  <a:lnTo>
                    <a:pt x="14868" y="1379"/>
                  </a:lnTo>
                  <a:lnTo>
                    <a:pt x="14757" y="1407"/>
                  </a:lnTo>
                  <a:lnTo>
                    <a:pt x="14564" y="1517"/>
                  </a:lnTo>
                  <a:lnTo>
                    <a:pt x="14426" y="1655"/>
                  </a:lnTo>
                  <a:lnTo>
                    <a:pt x="14371" y="1738"/>
                  </a:lnTo>
                  <a:lnTo>
                    <a:pt x="14316" y="1848"/>
                  </a:lnTo>
                  <a:lnTo>
                    <a:pt x="14316" y="1931"/>
                  </a:lnTo>
                  <a:lnTo>
                    <a:pt x="14316" y="2041"/>
                  </a:lnTo>
                  <a:lnTo>
                    <a:pt x="14343" y="2151"/>
                  </a:lnTo>
                  <a:lnTo>
                    <a:pt x="14371" y="2234"/>
                  </a:lnTo>
                  <a:lnTo>
                    <a:pt x="22039" y="14150"/>
                  </a:lnTo>
                  <a:lnTo>
                    <a:pt x="911" y="83"/>
                  </a:lnTo>
                  <a:lnTo>
                    <a:pt x="801" y="28"/>
                  </a:lnTo>
                  <a:lnTo>
                    <a:pt x="7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52"/>
          <p:cNvGrpSpPr/>
          <p:nvPr/>
        </p:nvGrpSpPr>
        <p:grpSpPr>
          <a:xfrm>
            <a:off x="5512379" y="1545592"/>
            <a:ext cx="1332840" cy="1140678"/>
            <a:chOff x="5512379" y="1545592"/>
            <a:chExt cx="1332840" cy="1140678"/>
          </a:xfrm>
        </p:grpSpPr>
        <p:sp>
          <p:nvSpPr>
            <p:cNvPr id="395" name="Google Shape;395;p52"/>
            <p:cNvSpPr/>
            <p:nvPr/>
          </p:nvSpPr>
          <p:spPr>
            <a:xfrm>
              <a:off x="6253673" y="2021267"/>
              <a:ext cx="308033" cy="357465"/>
            </a:xfrm>
            <a:custGeom>
              <a:avLst/>
              <a:gdLst/>
              <a:ahLst/>
              <a:cxnLst/>
              <a:rect l="l" t="t" r="r" b="b"/>
              <a:pathLst>
                <a:path w="18040" h="20935" extrusionOk="0">
                  <a:moveTo>
                    <a:pt x="1545" y="0"/>
                  </a:moveTo>
                  <a:lnTo>
                    <a:pt x="1269" y="28"/>
                  </a:lnTo>
                  <a:lnTo>
                    <a:pt x="1021" y="110"/>
                  </a:lnTo>
                  <a:lnTo>
                    <a:pt x="773" y="221"/>
                  </a:lnTo>
                  <a:lnTo>
                    <a:pt x="552" y="386"/>
                  </a:lnTo>
                  <a:lnTo>
                    <a:pt x="359" y="579"/>
                  </a:lnTo>
                  <a:lnTo>
                    <a:pt x="194" y="800"/>
                  </a:lnTo>
                  <a:lnTo>
                    <a:pt x="83" y="1048"/>
                  </a:lnTo>
                  <a:lnTo>
                    <a:pt x="1" y="1296"/>
                  </a:lnTo>
                  <a:lnTo>
                    <a:pt x="1" y="1572"/>
                  </a:lnTo>
                  <a:lnTo>
                    <a:pt x="28" y="1848"/>
                  </a:lnTo>
                  <a:lnTo>
                    <a:pt x="83" y="1986"/>
                  </a:lnTo>
                  <a:lnTo>
                    <a:pt x="139" y="2124"/>
                  </a:lnTo>
                  <a:lnTo>
                    <a:pt x="221" y="2262"/>
                  </a:lnTo>
                  <a:lnTo>
                    <a:pt x="332" y="2400"/>
                  </a:lnTo>
                  <a:lnTo>
                    <a:pt x="15447" y="20411"/>
                  </a:lnTo>
                  <a:lnTo>
                    <a:pt x="15557" y="20549"/>
                  </a:lnTo>
                  <a:lnTo>
                    <a:pt x="15667" y="20632"/>
                  </a:lnTo>
                  <a:lnTo>
                    <a:pt x="15805" y="20742"/>
                  </a:lnTo>
                  <a:lnTo>
                    <a:pt x="15943" y="20797"/>
                  </a:lnTo>
                  <a:lnTo>
                    <a:pt x="16191" y="20907"/>
                  </a:lnTo>
                  <a:lnTo>
                    <a:pt x="16467" y="20935"/>
                  </a:lnTo>
                  <a:lnTo>
                    <a:pt x="16743" y="20907"/>
                  </a:lnTo>
                  <a:lnTo>
                    <a:pt x="16991" y="20825"/>
                  </a:lnTo>
                  <a:lnTo>
                    <a:pt x="17239" y="20714"/>
                  </a:lnTo>
                  <a:lnTo>
                    <a:pt x="17460" y="20549"/>
                  </a:lnTo>
                  <a:lnTo>
                    <a:pt x="17653" y="20356"/>
                  </a:lnTo>
                  <a:lnTo>
                    <a:pt x="17819" y="20135"/>
                  </a:lnTo>
                  <a:lnTo>
                    <a:pt x="17957" y="19887"/>
                  </a:lnTo>
                  <a:lnTo>
                    <a:pt x="18012" y="19639"/>
                  </a:lnTo>
                  <a:lnTo>
                    <a:pt x="18039" y="19363"/>
                  </a:lnTo>
                  <a:lnTo>
                    <a:pt x="17984" y="19087"/>
                  </a:lnTo>
                  <a:lnTo>
                    <a:pt x="17929" y="18949"/>
                  </a:lnTo>
                  <a:lnTo>
                    <a:pt x="17874" y="18811"/>
                  </a:lnTo>
                  <a:lnTo>
                    <a:pt x="17791" y="18673"/>
                  </a:lnTo>
                  <a:lnTo>
                    <a:pt x="17681" y="18535"/>
                  </a:lnTo>
                  <a:lnTo>
                    <a:pt x="2566" y="524"/>
                  </a:lnTo>
                  <a:lnTo>
                    <a:pt x="2455" y="386"/>
                  </a:lnTo>
                  <a:lnTo>
                    <a:pt x="2345" y="304"/>
                  </a:lnTo>
                  <a:lnTo>
                    <a:pt x="2207" y="193"/>
                  </a:lnTo>
                  <a:lnTo>
                    <a:pt x="2097" y="138"/>
                  </a:lnTo>
                  <a:lnTo>
                    <a:pt x="1821" y="28"/>
                  </a:lnTo>
                  <a:lnTo>
                    <a:pt x="1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2"/>
            <p:cNvSpPr/>
            <p:nvPr/>
          </p:nvSpPr>
          <p:spPr>
            <a:xfrm>
              <a:off x="6091891" y="1545592"/>
              <a:ext cx="173806" cy="765797"/>
            </a:xfrm>
            <a:custGeom>
              <a:avLst/>
              <a:gdLst/>
              <a:ahLst/>
              <a:cxnLst/>
              <a:rect l="l" t="t" r="r" b="b"/>
              <a:pathLst>
                <a:path w="10179" h="44849" extrusionOk="0">
                  <a:moveTo>
                    <a:pt x="5103" y="0"/>
                  </a:moveTo>
                  <a:lnTo>
                    <a:pt x="4579" y="1021"/>
                  </a:lnTo>
                  <a:lnTo>
                    <a:pt x="4083" y="2014"/>
                  </a:lnTo>
                  <a:lnTo>
                    <a:pt x="3641" y="3034"/>
                  </a:lnTo>
                  <a:lnTo>
                    <a:pt x="3200" y="4055"/>
                  </a:lnTo>
                  <a:lnTo>
                    <a:pt x="2814" y="5075"/>
                  </a:lnTo>
                  <a:lnTo>
                    <a:pt x="2455" y="6068"/>
                  </a:lnTo>
                  <a:lnTo>
                    <a:pt x="2124" y="7089"/>
                  </a:lnTo>
                  <a:lnTo>
                    <a:pt x="1793" y="8109"/>
                  </a:lnTo>
                  <a:lnTo>
                    <a:pt x="1517" y="9102"/>
                  </a:lnTo>
                  <a:lnTo>
                    <a:pt x="1269" y="10123"/>
                  </a:lnTo>
                  <a:lnTo>
                    <a:pt x="1048" y="11116"/>
                  </a:lnTo>
                  <a:lnTo>
                    <a:pt x="828" y="12136"/>
                  </a:lnTo>
                  <a:lnTo>
                    <a:pt x="662" y="13129"/>
                  </a:lnTo>
                  <a:lnTo>
                    <a:pt x="497" y="14122"/>
                  </a:lnTo>
                  <a:lnTo>
                    <a:pt x="387" y="15088"/>
                  </a:lnTo>
                  <a:lnTo>
                    <a:pt x="249" y="16081"/>
                  </a:lnTo>
                  <a:lnTo>
                    <a:pt x="166" y="17046"/>
                  </a:lnTo>
                  <a:lnTo>
                    <a:pt x="111" y="18011"/>
                  </a:lnTo>
                  <a:lnTo>
                    <a:pt x="56" y="18977"/>
                  </a:lnTo>
                  <a:lnTo>
                    <a:pt x="28" y="19942"/>
                  </a:lnTo>
                  <a:lnTo>
                    <a:pt x="0" y="20880"/>
                  </a:lnTo>
                  <a:lnTo>
                    <a:pt x="0" y="21818"/>
                  </a:lnTo>
                  <a:lnTo>
                    <a:pt x="56" y="23638"/>
                  </a:lnTo>
                  <a:lnTo>
                    <a:pt x="166" y="25431"/>
                  </a:lnTo>
                  <a:lnTo>
                    <a:pt x="331" y="27169"/>
                  </a:lnTo>
                  <a:lnTo>
                    <a:pt x="552" y="28851"/>
                  </a:lnTo>
                  <a:lnTo>
                    <a:pt x="800" y="30478"/>
                  </a:lnTo>
                  <a:lnTo>
                    <a:pt x="1076" y="32051"/>
                  </a:lnTo>
                  <a:lnTo>
                    <a:pt x="1407" y="33568"/>
                  </a:lnTo>
                  <a:lnTo>
                    <a:pt x="1738" y="34974"/>
                  </a:lnTo>
                  <a:lnTo>
                    <a:pt x="2069" y="36326"/>
                  </a:lnTo>
                  <a:lnTo>
                    <a:pt x="2428" y="37595"/>
                  </a:lnTo>
                  <a:lnTo>
                    <a:pt x="2786" y="38781"/>
                  </a:lnTo>
                  <a:lnTo>
                    <a:pt x="3145" y="39884"/>
                  </a:lnTo>
                  <a:lnTo>
                    <a:pt x="3476" y="40877"/>
                  </a:lnTo>
                  <a:lnTo>
                    <a:pt x="4110" y="42559"/>
                  </a:lnTo>
                  <a:lnTo>
                    <a:pt x="4634" y="43828"/>
                  </a:lnTo>
                  <a:lnTo>
                    <a:pt x="4965" y="44600"/>
                  </a:lnTo>
                  <a:lnTo>
                    <a:pt x="5103" y="44849"/>
                  </a:lnTo>
                  <a:lnTo>
                    <a:pt x="5213" y="44600"/>
                  </a:lnTo>
                  <a:lnTo>
                    <a:pt x="5572" y="43828"/>
                  </a:lnTo>
                  <a:lnTo>
                    <a:pt x="6068" y="42559"/>
                  </a:lnTo>
                  <a:lnTo>
                    <a:pt x="6703" y="40877"/>
                  </a:lnTo>
                  <a:lnTo>
                    <a:pt x="7061" y="39884"/>
                  </a:lnTo>
                  <a:lnTo>
                    <a:pt x="7392" y="38781"/>
                  </a:lnTo>
                  <a:lnTo>
                    <a:pt x="7751" y="37595"/>
                  </a:lnTo>
                  <a:lnTo>
                    <a:pt x="8109" y="36326"/>
                  </a:lnTo>
                  <a:lnTo>
                    <a:pt x="8468" y="34974"/>
                  </a:lnTo>
                  <a:lnTo>
                    <a:pt x="8799" y="33568"/>
                  </a:lnTo>
                  <a:lnTo>
                    <a:pt x="9102" y="32051"/>
                  </a:lnTo>
                  <a:lnTo>
                    <a:pt x="9378" y="30478"/>
                  </a:lnTo>
                  <a:lnTo>
                    <a:pt x="9654" y="28851"/>
                  </a:lnTo>
                  <a:lnTo>
                    <a:pt x="9847" y="27169"/>
                  </a:lnTo>
                  <a:lnTo>
                    <a:pt x="10013" y="25431"/>
                  </a:lnTo>
                  <a:lnTo>
                    <a:pt x="10123" y="23638"/>
                  </a:lnTo>
                  <a:lnTo>
                    <a:pt x="10178" y="21818"/>
                  </a:lnTo>
                  <a:lnTo>
                    <a:pt x="10178" y="20880"/>
                  </a:lnTo>
                  <a:lnTo>
                    <a:pt x="10178" y="19942"/>
                  </a:lnTo>
                  <a:lnTo>
                    <a:pt x="10151" y="18977"/>
                  </a:lnTo>
                  <a:lnTo>
                    <a:pt x="10095" y="18011"/>
                  </a:lnTo>
                  <a:lnTo>
                    <a:pt x="10013" y="17046"/>
                  </a:lnTo>
                  <a:lnTo>
                    <a:pt x="9930" y="16081"/>
                  </a:lnTo>
                  <a:lnTo>
                    <a:pt x="9820" y="15088"/>
                  </a:lnTo>
                  <a:lnTo>
                    <a:pt x="9682" y="14122"/>
                  </a:lnTo>
                  <a:lnTo>
                    <a:pt x="9516" y="13129"/>
                  </a:lnTo>
                  <a:lnTo>
                    <a:pt x="9351" y="12136"/>
                  </a:lnTo>
                  <a:lnTo>
                    <a:pt x="9158" y="11116"/>
                  </a:lnTo>
                  <a:lnTo>
                    <a:pt x="8909" y="10123"/>
                  </a:lnTo>
                  <a:lnTo>
                    <a:pt x="8661" y="9102"/>
                  </a:lnTo>
                  <a:lnTo>
                    <a:pt x="8385" y="8109"/>
                  </a:lnTo>
                  <a:lnTo>
                    <a:pt x="8082" y="7089"/>
                  </a:lnTo>
                  <a:lnTo>
                    <a:pt x="7751" y="6068"/>
                  </a:lnTo>
                  <a:lnTo>
                    <a:pt x="7365" y="5075"/>
                  </a:lnTo>
                  <a:lnTo>
                    <a:pt x="6979" y="4055"/>
                  </a:lnTo>
                  <a:lnTo>
                    <a:pt x="6565" y="3034"/>
                  </a:lnTo>
                  <a:lnTo>
                    <a:pt x="6096" y="2014"/>
                  </a:lnTo>
                  <a:lnTo>
                    <a:pt x="5627" y="1021"/>
                  </a:lnTo>
                  <a:lnTo>
                    <a:pt x="51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2"/>
            <p:cNvSpPr/>
            <p:nvPr/>
          </p:nvSpPr>
          <p:spPr>
            <a:xfrm>
              <a:off x="5512379" y="2311371"/>
              <a:ext cx="666437" cy="374899"/>
            </a:xfrm>
            <a:custGeom>
              <a:avLst/>
              <a:gdLst/>
              <a:ahLst/>
              <a:cxnLst/>
              <a:rect l="l" t="t" r="r" b="b"/>
              <a:pathLst>
                <a:path w="39030" h="21956" extrusionOk="0">
                  <a:moveTo>
                    <a:pt x="39029" y="1"/>
                  </a:moveTo>
                  <a:lnTo>
                    <a:pt x="38726" y="28"/>
                  </a:lnTo>
                  <a:lnTo>
                    <a:pt x="37871" y="111"/>
                  </a:lnTo>
                  <a:lnTo>
                    <a:pt x="36547" y="277"/>
                  </a:lnTo>
                  <a:lnTo>
                    <a:pt x="34754" y="552"/>
                  </a:lnTo>
                  <a:lnTo>
                    <a:pt x="33733" y="745"/>
                  </a:lnTo>
                  <a:lnTo>
                    <a:pt x="32602" y="966"/>
                  </a:lnTo>
                  <a:lnTo>
                    <a:pt x="31389" y="1242"/>
                  </a:lnTo>
                  <a:lnTo>
                    <a:pt x="30120" y="1545"/>
                  </a:lnTo>
                  <a:lnTo>
                    <a:pt x="28769" y="1904"/>
                  </a:lnTo>
                  <a:lnTo>
                    <a:pt x="27362" y="2318"/>
                  </a:lnTo>
                  <a:lnTo>
                    <a:pt x="25928" y="2759"/>
                  </a:lnTo>
                  <a:lnTo>
                    <a:pt x="24411" y="3283"/>
                  </a:lnTo>
                  <a:lnTo>
                    <a:pt x="22866" y="3862"/>
                  </a:lnTo>
                  <a:lnTo>
                    <a:pt x="21294" y="4497"/>
                  </a:lnTo>
                  <a:lnTo>
                    <a:pt x="19694" y="5214"/>
                  </a:lnTo>
                  <a:lnTo>
                    <a:pt x="18094" y="5986"/>
                  </a:lnTo>
                  <a:lnTo>
                    <a:pt x="16467" y="6841"/>
                  </a:lnTo>
                  <a:lnTo>
                    <a:pt x="15667" y="7282"/>
                  </a:lnTo>
                  <a:lnTo>
                    <a:pt x="14840" y="7779"/>
                  </a:lnTo>
                  <a:lnTo>
                    <a:pt x="14040" y="8248"/>
                  </a:lnTo>
                  <a:lnTo>
                    <a:pt x="13212" y="8772"/>
                  </a:lnTo>
                  <a:lnTo>
                    <a:pt x="12412" y="9296"/>
                  </a:lnTo>
                  <a:lnTo>
                    <a:pt x="11612" y="9875"/>
                  </a:lnTo>
                  <a:lnTo>
                    <a:pt x="10813" y="10454"/>
                  </a:lnTo>
                  <a:lnTo>
                    <a:pt x="10013" y="11034"/>
                  </a:lnTo>
                  <a:lnTo>
                    <a:pt x="9240" y="11668"/>
                  </a:lnTo>
                  <a:lnTo>
                    <a:pt x="8441" y="12302"/>
                  </a:lnTo>
                  <a:lnTo>
                    <a:pt x="7696" y="12964"/>
                  </a:lnTo>
                  <a:lnTo>
                    <a:pt x="6924" y="13654"/>
                  </a:lnTo>
                  <a:lnTo>
                    <a:pt x="6179" y="14371"/>
                  </a:lnTo>
                  <a:lnTo>
                    <a:pt x="5434" y="15116"/>
                  </a:lnTo>
                  <a:lnTo>
                    <a:pt x="4689" y="15888"/>
                  </a:lnTo>
                  <a:lnTo>
                    <a:pt x="3972" y="16660"/>
                  </a:lnTo>
                  <a:lnTo>
                    <a:pt x="3283" y="17488"/>
                  </a:lnTo>
                  <a:lnTo>
                    <a:pt x="2593" y="18315"/>
                  </a:lnTo>
                  <a:lnTo>
                    <a:pt x="1904" y="19198"/>
                  </a:lnTo>
                  <a:lnTo>
                    <a:pt x="1242" y="20080"/>
                  </a:lnTo>
                  <a:lnTo>
                    <a:pt x="607" y="20991"/>
                  </a:lnTo>
                  <a:lnTo>
                    <a:pt x="0" y="21956"/>
                  </a:lnTo>
                  <a:lnTo>
                    <a:pt x="1131" y="21901"/>
                  </a:lnTo>
                  <a:lnTo>
                    <a:pt x="2235" y="21846"/>
                  </a:lnTo>
                  <a:lnTo>
                    <a:pt x="3338" y="21735"/>
                  </a:lnTo>
                  <a:lnTo>
                    <a:pt x="4441" y="21625"/>
                  </a:lnTo>
                  <a:lnTo>
                    <a:pt x="5517" y="21460"/>
                  </a:lnTo>
                  <a:lnTo>
                    <a:pt x="6565" y="21294"/>
                  </a:lnTo>
                  <a:lnTo>
                    <a:pt x="7613" y="21101"/>
                  </a:lnTo>
                  <a:lnTo>
                    <a:pt x="8634" y="20880"/>
                  </a:lnTo>
                  <a:lnTo>
                    <a:pt x="9654" y="20604"/>
                  </a:lnTo>
                  <a:lnTo>
                    <a:pt x="10647" y="20356"/>
                  </a:lnTo>
                  <a:lnTo>
                    <a:pt x="11640" y="20053"/>
                  </a:lnTo>
                  <a:lnTo>
                    <a:pt x="12605" y="19749"/>
                  </a:lnTo>
                  <a:lnTo>
                    <a:pt x="13571" y="19418"/>
                  </a:lnTo>
                  <a:lnTo>
                    <a:pt x="14509" y="19060"/>
                  </a:lnTo>
                  <a:lnTo>
                    <a:pt x="15419" y="18701"/>
                  </a:lnTo>
                  <a:lnTo>
                    <a:pt x="16329" y="18315"/>
                  </a:lnTo>
                  <a:lnTo>
                    <a:pt x="17239" y="17929"/>
                  </a:lnTo>
                  <a:lnTo>
                    <a:pt x="18094" y="17515"/>
                  </a:lnTo>
                  <a:lnTo>
                    <a:pt x="18977" y="17074"/>
                  </a:lnTo>
                  <a:lnTo>
                    <a:pt x="19804" y="16633"/>
                  </a:lnTo>
                  <a:lnTo>
                    <a:pt x="20632" y="16191"/>
                  </a:lnTo>
                  <a:lnTo>
                    <a:pt x="21459" y="15750"/>
                  </a:lnTo>
                  <a:lnTo>
                    <a:pt x="23004" y="14785"/>
                  </a:lnTo>
                  <a:lnTo>
                    <a:pt x="24521" y="13819"/>
                  </a:lnTo>
                  <a:lnTo>
                    <a:pt x="25955" y="12826"/>
                  </a:lnTo>
                  <a:lnTo>
                    <a:pt x="27334" y="11806"/>
                  </a:lnTo>
                  <a:lnTo>
                    <a:pt x="28603" y="10785"/>
                  </a:lnTo>
                  <a:lnTo>
                    <a:pt x="29844" y="9792"/>
                  </a:lnTo>
                  <a:lnTo>
                    <a:pt x="31003" y="8772"/>
                  </a:lnTo>
                  <a:lnTo>
                    <a:pt x="32078" y="7779"/>
                  </a:lnTo>
                  <a:lnTo>
                    <a:pt x="33071" y="6813"/>
                  </a:lnTo>
                  <a:lnTo>
                    <a:pt x="34009" y="5903"/>
                  </a:lnTo>
                  <a:lnTo>
                    <a:pt x="34864" y="4993"/>
                  </a:lnTo>
                  <a:lnTo>
                    <a:pt x="35636" y="4166"/>
                  </a:lnTo>
                  <a:lnTo>
                    <a:pt x="36326" y="3366"/>
                  </a:lnTo>
                  <a:lnTo>
                    <a:pt x="37512" y="1987"/>
                  </a:lnTo>
                  <a:lnTo>
                    <a:pt x="38339" y="938"/>
                  </a:lnTo>
                  <a:lnTo>
                    <a:pt x="38836" y="249"/>
                  </a:lnTo>
                  <a:lnTo>
                    <a:pt x="390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2"/>
            <p:cNvSpPr/>
            <p:nvPr/>
          </p:nvSpPr>
          <p:spPr>
            <a:xfrm>
              <a:off x="6178799" y="2311371"/>
              <a:ext cx="666420" cy="374899"/>
            </a:xfrm>
            <a:custGeom>
              <a:avLst/>
              <a:gdLst/>
              <a:ahLst/>
              <a:cxnLst/>
              <a:rect l="l" t="t" r="r" b="b"/>
              <a:pathLst>
                <a:path w="39029" h="21956" extrusionOk="0">
                  <a:moveTo>
                    <a:pt x="0" y="1"/>
                  </a:moveTo>
                  <a:lnTo>
                    <a:pt x="166" y="249"/>
                  </a:lnTo>
                  <a:lnTo>
                    <a:pt x="662" y="938"/>
                  </a:lnTo>
                  <a:lnTo>
                    <a:pt x="1517" y="1987"/>
                  </a:lnTo>
                  <a:lnTo>
                    <a:pt x="2676" y="3366"/>
                  </a:lnTo>
                  <a:lnTo>
                    <a:pt x="3365" y="4166"/>
                  </a:lnTo>
                  <a:lnTo>
                    <a:pt x="4165" y="4993"/>
                  </a:lnTo>
                  <a:lnTo>
                    <a:pt x="4992" y="5903"/>
                  </a:lnTo>
                  <a:lnTo>
                    <a:pt x="5930" y="6813"/>
                  </a:lnTo>
                  <a:lnTo>
                    <a:pt x="6951" y="7779"/>
                  </a:lnTo>
                  <a:lnTo>
                    <a:pt x="8026" y="8772"/>
                  </a:lnTo>
                  <a:lnTo>
                    <a:pt x="9185" y="9792"/>
                  </a:lnTo>
                  <a:lnTo>
                    <a:pt x="10398" y="10785"/>
                  </a:lnTo>
                  <a:lnTo>
                    <a:pt x="11695" y="11806"/>
                  </a:lnTo>
                  <a:lnTo>
                    <a:pt x="13046" y="12826"/>
                  </a:lnTo>
                  <a:lnTo>
                    <a:pt x="14481" y="13819"/>
                  </a:lnTo>
                  <a:lnTo>
                    <a:pt x="15998" y="14785"/>
                  </a:lnTo>
                  <a:lnTo>
                    <a:pt x="17570" y="15750"/>
                  </a:lnTo>
                  <a:lnTo>
                    <a:pt x="18370" y="16191"/>
                  </a:lnTo>
                  <a:lnTo>
                    <a:pt x="19197" y="16633"/>
                  </a:lnTo>
                  <a:lnTo>
                    <a:pt x="20052" y="17074"/>
                  </a:lnTo>
                  <a:lnTo>
                    <a:pt x="20907" y="17515"/>
                  </a:lnTo>
                  <a:lnTo>
                    <a:pt x="21790" y="17929"/>
                  </a:lnTo>
                  <a:lnTo>
                    <a:pt x="22672" y="18315"/>
                  </a:lnTo>
                  <a:lnTo>
                    <a:pt x="23583" y="18701"/>
                  </a:lnTo>
                  <a:lnTo>
                    <a:pt x="24493" y="19060"/>
                  </a:lnTo>
                  <a:lnTo>
                    <a:pt x="25431" y="19418"/>
                  </a:lnTo>
                  <a:lnTo>
                    <a:pt x="26396" y="19749"/>
                  </a:lnTo>
                  <a:lnTo>
                    <a:pt x="27361" y="20053"/>
                  </a:lnTo>
                  <a:lnTo>
                    <a:pt x="28354" y="20356"/>
                  </a:lnTo>
                  <a:lnTo>
                    <a:pt x="29347" y="20604"/>
                  </a:lnTo>
                  <a:lnTo>
                    <a:pt x="30368" y="20880"/>
                  </a:lnTo>
                  <a:lnTo>
                    <a:pt x="31388" y="21101"/>
                  </a:lnTo>
                  <a:lnTo>
                    <a:pt x="32437" y="21294"/>
                  </a:lnTo>
                  <a:lnTo>
                    <a:pt x="33512" y="21460"/>
                  </a:lnTo>
                  <a:lnTo>
                    <a:pt x="34588" y="21625"/>
                  </a:lnTo>
                  <a:lnTo>
                    <a:pt x="35664" y="21735"/>
                  </a:lnTo>
                  <a:lnTo>
                    <a:pt x="36767" y="21846"/>
                  </a:lnTo>
                  <a:lnTo>
                    <a:pt x="37898" y="21901"/>
                  </a:lnTo>
                  <a:lnTo>
                    <a:pt x="39029" y="21956"/>
                  </a:lnTo>
                  <a:lnTo>
                    <a:pt x="38394" y="20991"/>
                  </a:lnTo>
                  <a:lnTo>
                    <a:pt x="37760" y="20080"/>
                  </a:lnTo>
                  <a:lnTo>
                    <a:pt x="37098" y="19198"/>
                  </a:lnTo>
                  <a:lnTo>
                    <a:pt x="36436" y="18315"/>
                  </a:lnTo>
                  <a:lnTo>
                    <a:pt x="35746" y="17488"/>
                  </a:lnTo>
                  <a:lnTo>
                    <a:pt x="35029" y="16660"/>
                  </a:lnTo>
                  <a:lnTo>
                    <a:pt x="34312" y="15888"/>
                  </a:lnTo>
                  <a:lnTo>
                    <a:pt x="33595" y="15116"/>
                  </a:lnTo>
                  <a:lnTo>
                    <a:pt x="32850" y="14371"/>
                  </a:lnTo>
                  <a:lnTo>
                    <a:pt x="32106" y="13654"/>
                  </a:lnTo>
                  <a:lnTo>
                    <a:pt x="31333" y="12964"/>
                  </a:lnTo>
                  <a:lnTo>
                    <a:pt x="30561" y="12302"/>
                  </a:lnTo>
                  <a:lnTo>
                    <a:pt x="29789" y="11668"/>
                  </a:lnTo>
                  <a:lnTo>
                    <a:pt x="28989" y="11034"/>
                  </a:lnTo>
                  <a:lnTo>
                    <a:pt x="28189" y="10454"/>
                  </a:lnTo>
                  <a:lnTo>
                    <a:pt x="27389" y="9875"/>
                  </a:lnTo>
                  <a:lnTo>
                    <a:pt x="26589" y="9296"/>
                  </a:lnTo>
                  <a:lnTo>
                    <a:pt x="25789" y="8772"/>
                  </a:lnTo>
                  <a:lnTo>
                    <a:pt x="24989" y="8248"/>
                  </a:lnTo>
                  <a:lnTo>
                    <a:pt x="24162" y="7779"/>
                  </a:lnTo>
                  <a:lnTo>
                    <a:pt x="23362" y="7282"/>
                  </a:lnTo>
                  <a:lnTo>
                    <a:pt x="22535" y="6841"/>
                  </a:lnTo>
                  <a:lnTo>
                    <a:pt x="20907" y="5986"/>
                  </a:lnTo>
                  <a:lnTo>
                    <a:pt x="19307" y="5214"/>
                  </a:lnTo>
                  <a:lnTo>
                    <a:pt x="17708" y="4497"/>
                  </a:lnTo>
                  <a:lnTo>
                    <a:pt x="16136" y="3862"/>
                  </a:lnTo>
                  <a:lnTo>
                    <a:pt x="14591" y="3283"/>
                  </a:lnTo>
                  <a:lnTo>
                    <a:pt x="13102" y="2759"/>
                  </a:lnTo>
                  <a:lnTo>
                    <a:pt x="11640" y="2318"/>
                  </a:lnTo>
                  <a:lnTo>
                    <a:pt x="10233" y="1904"/>
                  </a:lnTo>
                  <a:lnTo>
                    <a:pt x="8881" y="1545"/>
                  </a:lnTo>
                  <a:lnTo>
                    <a:pt x="7613" y="1242"/>
                  </a:lnTo>
                  <a:lnTo>
                    <a:pt x="6399" y="966"/>
                  </a:lnTo>
                  <a:lnTo>
                    <a:pt x="5296" y="745"/>
                  </a:lnTo>
                  <a:lnTo>
                    <a:pt x="4248" y="552"/>
                  </a:lnTo>
                  <a:lnTo>
                    <a:pt x="2482" y="277"/>
                  </a:lnTo>
                  <a:lnTo>
                    <a:pt x="1131" y="111"/>
                  </a:lnTo>
                  <a:lnTo>
                    <a:pt x="276" y="2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2"/>
            <p:cNvSpPr/>
            <p:nvPr/>
          </p:nvSpPr>
          <p:spPr>
            <a:xfrm>
              <a:off x="6069536" y="2202108"/>
              <a:ext cx="218065" cy="219021"/>
            </a:xfrm>
            <a:custGeom>
              <a:avLst/>
              <a:gdLst/>
              <a:ahLst/>
              <a:cxnLst/>
              <a:rect l="l" t="t" r="r" b="b"/>
              <a:pathLst>
                <a:path w="12771" h="12827" extrusionOk="0">
                  <a:moveTo>
                    <a:pt x="6068" y="1"/>
                  </a:moveTo>
                  <a:lnTo>
                    <a:pt x="5737" y="28"/>
                  </a:lnTo>
                  <a:lnTo>
                    <a:pt x="5103" y="139"/>
                  </a:lnTo>
                  <a:lnTo>
                    <a:pt x="4496" y="304"/>
                  </a:lnTo>
                  <a:lnTo>
                    <a:pt x="3889" y="497"/>
                  </a:lnTo>
                  <a:lnTo>
                    <a:pt x="3337" y="773"/>
                  </a:lnTo>
                  <a:lnTo>
                    <a:pt x="2813" y="1104"/>
                  </a:lnTo>
                  <a:lnTo>
                    <a:pt x="2317" y="1462"/>
                  </a:lnTo>
                  <a:lnTo>
                    <a:pt x="1876" y="1876"/>
                  </a:lnTo>
                  <a:lnTo>
                    <a:pt x="1462" y="2345"/>
                  </a:lnTo>
                  <a:lnTo>
                    <a:pt x="1103" y="2842"/>
                  </a:lnTo>
                  <a:lnTo>
                    <a:pt x="772" y="3366"/>
                  </a:lnTo>
                  <a:lnTo>
                    <a:pt x="496" y="3917"/>
                  </a:lnTo>
                  <a:lnTo>
                    <a:pt x="276" y="4497"/>
                  </a:lnTo>
                  <a:lnTo>
                    <a:pt x="138" y="5131"/>
                  </a:lnTo>
                  <a:lnTo>
                    <a:pt x="28" y="5765"/>
                  </a:lnTo>
                  <a:lnTo>
                    <a:pt x="0" y="6096"/>
                  </a:lnTo>
                  <a:lnTo>
                    <a:pt x="0" y="6400"/>
                  </a:lnTo>
                  <a:lnTo>
                    <a:pt x="0" y="6731"/>
                  </a:lnTo>
                  <a:lnTo>
                    <a:pt x="28" y="7062"/>
                  </a:lnTo>
                  <a:lnTo>
                    <a:pt x="138" y="7696"/>
                  </a:lnTo>
                  <a:lnTo>
                    <a:pt x="276" y="8330"/>
                  </a:lnTo>
                  <a:lnTo>
                    <a:pt x="496" y="8910"/>
                  </a:lnTo>
                  <a:lnTo>
                    <a:pt x="772" y="9461"/>
                  </a:lnTo>
                  <a:lnTo>
                    <a:pt x="1103" y="9985"/>
                  </a:lnTo>
                  <a:lnTo>
                    <a:pt x="1462" y="10482"/>
                  </a:lnTo>
                  <a:lnTo>
                    <a:pt x="1876" y="10951"/>
                  </a:lnTo>
                  <a:lnTo>
                    <a:pt x="2317" y="11364"/>
                  </a:lnTo>
                  <a:lnTo>
                    <a:pt x="2813" y="11723"/>
                  </a:lnTo>
                  <a:lnTo>
                    <a:pt x="3337" y="12054"/>
                  </a:lnTo>
                  <a:lnTo>
                    <a:pt x="3889" y="12330"/>
                  </a:lnTo>
                  <a:lnTo>
                    <a:pt x="4496" y="12523"/>
                  </a:lnTo>
                  <a:lnTo>
                    <a:pt x="5103" y="12688"/>
                  </a:lnTo>
                  <a:lnTo>
                    <a:pt x="5737" y="12799"/>
                  </a:lnTo>
                  <a:lnTo>
                    <a:pt x="6068" y="12799"/>
                  </a:lnTo>
                  <a:lnTo>
                    <a:pt x="6399" y="12826"/>
                  </a:lnTo>
                  <a:lnTo>
                    <a:pt x="6730" y="12799"/>
                  </a:lnTo>
                  <a:lnTo>
                    <a:pt x="7033" y="12799"/>
                  </a:lnTo>
                  <a:lnTo>
                    <a:pt x="7668" y="12688"/>
                  </a:lnTo>
                  <a:lnTo>
                    <a:pt x="8302" y="12523"/>
                  </a:lnTo>
                  <a:lnTo>
                    <a:pt x="8881" y="12330"/>
                  </a:lnTo>
                  <a:lnTo>
                    <a:pt x="9433" y="12054"/>
                  </a:lnTo>
                  <a:lnTo>
                    <a:pt x="9957" y="11723"/>
                  </a:lnTo>
                  <a:lnTo>
                    <a:pt x="10454" y="11364"/>
                  </a:lnTo>
                  <a:lnTo>
                    <a:pt x="10923" y="10951"/>
                  </a:lnTo>
                  <a:lnTo>
                    <a:pt x="11336" y="10482"/>
                  </a:lnTo>
                  <a:lnTo>
                    <a:pt x="11695" y="9985"/>
                  </a:lnTo>
                  <a:lnTo>
                    <a:pt x="11998" y="9461"/>
                  </a:lnTo>
                  <a:lnTo>
                    <a:pt x="12274" y="8910"/>
                  </a:lnTo>
                  <a:lnTo>
                    <a:pt x="12495" y="8330"/>
                  </a:lnTo>
                  <a:lnTo>
                    <a:pt x="12660" y="7696"/>
                  </a:lnTo>
                  <a:lnTo>
                    <a:pt x="12743" y="7062"/>
                  </a:lnTo>
                  <a:lnTo>
                    <a:pt x="12771" y="6731"/>
                  </a:lnTo>
                  <a:lnTo>
                    <a:pt x="12771" y="6400"/>
                  </a:lnTo>
                  <a:lnTo>
                    <a:pt x="12771" y="6096"/>
                  </a:lnTo>
                  <a:lnTo>
                    <a:pt x="12743" y="5765"/>
                  </a:lnTo>
                  <a:lnTo>
                    <a:pt x="12660" y="5131"/>
                  </a:lnTo>
                  <a:lnTo>
                    <a:pt x="12495" y="4497"/>
                  </a:lnTo>
                  <a:lnTo>
                    <a:pt x="12274" y="3917"/>
                  </a:lnTo>
                  <a:lnTo>
                    <a:pt x="11998" y="3366"/>
                  </a:lnTo>
                  <a:lnTo>
                    <a:pt x="11695" y="2842"/>
                  </a:lnTo>
                  <a:lnTo>
                    <a:pt x="11336" y="2345"/>
                  </a:lnTo>
                  <a:lnTo>
                    <a:pt x="10923" y="1876"/>
                  </a:lnTo>
                  <a:lnTo>
                    <a:pt x="10454" y="1462"/>
                  </a:lnTo>
                  <a:lnTo>
                    <a:pt x="9957" y="1104"/>
                  </a:lnTo>
                  <a:lnTo>
                    <a:pt x="9433" y="773"/>
                  </a:lnTo>
                  <a:lnTo>
                    <a:pt x="8881" y="497"/>
                  </a:lnTo>
                  <a:lnTo>
                    <a:pt x="8302" y="304"/>
                  </a:lnTo>
                  <a:lnTo>
                    <a:pt x="7668" y="139"/>
                  </a:lnTo>
                  <a:lnTo>
                    <a:pt x="7033" y="28"/>
                  </a:lnTo>
                  <a:lnTo>
                    <a:pt x="67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2"/>
            <p:cNvSpPr/>
            <p:nvPr/>
          </p:nvSpPr>
          <p:spPr>
            <a:xfrm>
              <a:off x="6117090" y="2250158"/>
              <a:ext cx="122940" cy="122923"/>
            </a:xfrm>
            <a:custGeom>
              <a:avLst/>
              <a:gdLst/>
              <a:ahLst/>
              <a:cxnLst/>
              <a:rect l="l" t="t" r="r" b="b"/>
              <a:pathLst>
                <a:path w="7200" h="7199" extrusionOk="0">
                  <a:moveTo>
                    <a:pt x="3228" y="0"/>
                  </a:moveTo>
                  <a:lnTo>
                    <a:pt x="2869" y="55"/>
                  </a:lnTo>
                  <a:lnTo>
                    <a:pt x="2538" y="138"/>
                  </a:lnTo>
                  <a:lnTo>
                    <a:pt x="2207" y="276"/>
                  </a:lnTo>
                  <a:lnTo>
                    <a:pt x="1876" y="414"/>
                  </a:lnTo>
                  <a:lnTo>
                    <a:pt x="1601" y="607"/>
                  </a:lnTo>
                  <a:lnTo>
                    <a:pt x="1325" y="800"/>
                  </a:lnTo>
                  <a:lnTo>
                    <a:pt x="1049" y="1048"/>
                  </a:lnTo>
                  <a:lnTo>
                    <a:pt x="828" y="1296"/>
                  </a:lnTo>
                  <a:lnTo>
                    <a:pt x="608" y="1572"/>
                  </a:lnTo>
                  <a:lnTo>
                    <a:pt x="442" y="1876"/>
                  </a:lnTo>
                  <a:lnTo>
                    <a:pt x="277" y="2179"/>
                  </a:lnTo>
                  <a:lnTo>
                    <a:pt x="166" y="2538"/>
                  </a:lnTo>
                  <a:lnTo>
                    <a:pt x="84" y="2869"/>
                  </a:lnTo>
                  <a:lnTo>
                    <a:pt x="28" y="3227"/>
                  </a:lnTo>
                  <a:lnTo>
                    <a:pt x="1" y="3586"/>
                  </a:lnTo>
                  <a:lnTo>
                    <a:pt x="28" y="3972"/>
                  </a:lnTo>
                  <a:lnTo>
                    <a:pt x="84" y="4330"/>
                  </a:lnTo>
                  <a:lnTo>
                    <a:pt x="166" y="4661"/>
                  </a:lnTo>
                  <a:lnTo>
                    <a:pt x="277" y="4992"/>
                  </a:lnTo>
                  <a:lnTo>
                    <a:pt x="442" y="5323"/>
                  </a:lnTo>
                  <a:lnTo>
                    <a:pt x="608" y="5627"/>
                  </a:lnTo>
                  <a:lnTo>
                    <a:pt x="828" y="5903"/>
                  </a:lnTo>
                  <a:lnTo>
                    <a:pt x="1049" y="6151"/>
                  </a:lnTo>
                  <a:lnTo>
                    <a:pt x="1325" y="6399"/>
                  </a:lnTo>
                  <a:lnTo>
                    <a:pt x="1601" y="6592"/>
                  </a:lnTo>
                  <a:lnTo>
                    <a:pt x="1876" y="6785"/>
                  </a:lnTo>
                  <a:lnTo>
                    <a:pt x="2207" y="6923"/>
                  </a:lnTo>
                  <a:lnTo>
                    <a:pt x="2538" y="7061"/>
                  </a:lnTo>
                  <a:lnTo>
                    <a:pt x="2869" y="7144"/>
                  </a:lnTo>
                  <a:lnTo>
                    <a:pt x="3228" y="7199"/>
                  </a:lnTo>
                  <a:lnTo>
                    <a:pt x="3973" y="7199"/>
                  </a:lnTo>
                  <a:lnTo>
                    <a:pt x="4331" y="7144"/>
                  </a:lnTo>
                  <a:lnTo>
                    <a:pt x="4690" y="7061"/>
                  </a:lnTo>
                  <a:lnTo>
                    <a:pt x="5021" y="6923"/>
                  </a:lnTo>
                  <a:lnTo>
                    <a:pt x="5324" y="6785"/>
                  </a:lnTo>
                  <a:lnTo>
                    <a:pt x="5628" y="6592"/>
                  </a:lnTo>
                  <a:lnTo>
                    <a:pt x="5903" y="6399"/>
                  </a:lnTo>
                  <a:lnTo>
                    <a:pt x="6152" y="6151"/>
                  </a:lnTo>
                  <a:lnTo>
                    <a:pt x="6372" y="5903"/>
                  </a:lnTo>
                  <a:lnTo>
                    <a:pt x="6593" y="5627"/>
                  </a:lnTo>
                  <a:lnTo>
                    <a:pt x="6786" y="5323"/>
                  </a:lnTo>
                  <a:lnTo>
                    <a:pt x="6924" y="4992"/>
                  </a:lnTo>
                  <a:lnTo>
                    <a:pt x="7034" y="4661"/>
                  </a:lnTo>
                  <a:lnTo>
                    <a:pt x="7145" y="4330"/>
                  </a:lnTo>
                  <a:lnTo>
                    <a:pt x="7200" y="3972"/>
                  </a:lnTo>
                  <a:lnTo>
                    <a:pt x="7200" y="3586"/>
                  </a:lnTo>
                  <a:lnTo>
                    <a:pt x="7200" y="3227"/>
                  </a:lnTo>
                  <a:lnTo>
                    <a:pt x="7145" y="2869"/>
                  </a:lnTo>
                  <a:lnTo>
                    <a:pt x="7034" y="2538"/>
                  </a:lnTo>
                  <a:lnTo>
                    <a:pt x="6924" y="2179"/>
                  </a:lnTo>
                  <a:lnTo>
                    <a:pt x="6786" y="1876"/>
                  </a:lnTo>
                  <a:lnTo>
                    <a:pt x="6593" y="1572"/>
                  </a:lnTo>
                  <a:lnTo>
                    <a:pt x="6372" y="1296"/>
                  </a:lnTo>
                  <a:lnTo>
                    <a:pt x="6152" y="1048"/>
                  </a:lnTo>
                  <a:lnTo>
                    <a:pt x="5903" y="800"/>
                  </a:lnTo>
                  <a:lnTo>
                    <a:pt x="5628" y="607"/>
                  </a:lnTo>
                  <a:lnTo>
                    <a:pt x="5324" y="414"/>
                  </a:lnTo>
                  <a:lnTo>
                    <a:pt x="5021" y="276"/>
                  </a:lnTo>
                  <a:lnTo>
                    <a:pt x="4690" y="138"/>
                  </a:lnTo>
                  <a:lnTo>
                    <a:pt x="4331" y="55"/>
                  </a:lnTo>
                  <a:lnTo>
                    <a:pt x="3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2"/>
            <p:cNvSpPr/>
            <p:nvPr/>
          </p:nvSpPr>
          <p:spPr>
            <a:xfrm>
              <a:off x="6293714" y="2381550"/>
              <a:ext cx="461076" cy="259523"/>
            </a:xfrm>
            <a:custGeom>
              <a:avLst/>
              <a:gdLst/>
              <a:ahLst/>
              <a:cxnLst/>
              <a:rect l="l" t="t" r="r" b="b"/>
              <a:pathLst>
                <a:path w="27003" h="15199" extrusionOk="0">
                  <a:moveTo>
                    <a:pt x="303" y="0"/>
                  </a:moveTo>
                  <a:lnTo>
                    <a:pt x="166" y="111"/>
                  </a:lnTo>
                  <a:lnTo>
                    <a:pt x="55" y="221"/>
                  </a:lnTo>
                  <a:lnTo>
                    <a:pt x="0" y="387"/>
                  </a:lnTo>
                  <a:lnTo>
                    <a:pt x="0" y="552"/>
                  </a:lnTo>
                  <a:lnTo>
                    <a:pt x="28" y="635"/>
                  </a:lnTo>
                  <a:lnTo>
                    <a:pt x="55" y="718"/>
                  </a:lnTo>
                  <a:lnTo>
                    <a:pt x="138" y="773"/>
                  </a:lnTo>
                  <a:lnTo>
                    <a:pt x="221" y="828"/>
                  </a:lnTo>
                  <a:lnTo>
                    <a:pt x="26341" y="15143"/>
                  </a:lnTo>
                  <a:lnTo>
                    <a:pt x="26451" y="15171"/>
                  </a:lnTo>
                  <a:lnTo>
                    <a:pt x="26534" y="15198"/>
                  </a:lnTo>
                  <a:lnTo>
                    <a:pt x="26617" y="15198"/>
                  </a:lnTo>
                  <a:lnTo>
                    <a:pt x="26699" y="15171"/>
                  </a:lnTo>
                  <a:lnTo>
                    <a:pt x="26837" y="15088"/>
                  </a:lnTo>
                  <a:lnTo>
                    <a:pt x="26948" y="14950"/>
                  </a:lnTo>
                  <a:lnTo>
                    <a:pt x="27003" y="14784"/>
                  </a:lnTo>
                  <a:lnTo>
                    <a:pt x="27003" y="14619"/>
                  </a:lnTo>
                  <a:lnTo>
                    <a:pt x="26975" y="14564"/>
                  </a:lnTo>
                  <a:lnTo>
                    <a:pt x="26920" y="14481"/>
                  </a:lnTo>
                  <a:lnTo>
                    <a:pt x="26865" y="14398"/>
                  </a:lnTo>
                  <a:lnTo>
                    <a:pt x="26782" y="14343"/>
                  </a:lnTo>
                  <a:lnTo>
                    <a:pt x="662" y="56"/>
                  </a:lnTo>
                  <a:lnTo>
                    <a:pt x="5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2"/>
            <p:cNvSpPr/>
            <p:nvPr/>
          </p:nvSpPr>
          <p:spPr>
            <a:xfrm>
              <a:off x="5589148" y="2381550"/>
              <a:ext cx="461093" cy="259523"/>
            </a:xfrm>
            <a:custGeom>
              <a:avLst/>
              <a:gdLst/>
              <a:ahLst/>
              <a:cxnLst/>
              <a:rect l="l" t="t" r="r" b="b"/>
              <a:pathLst>
                <a:path w="27004" h="15199" extrusionOk="0">
                  <a:moveTo>
                    <a:pt x="26452" y="0"/>
                  </a:moveTo>
                  <a:lnTo>
                    <a:pt x="26341" y="56"/>
                  </a:lnTo>
                  <a:lnTo>
                    <a:pt x="221" y="14343"/>
                  </a:lnTo>
                  <a:lnTo>
                    <a:pt x="138" y="14398"/>
                  </a:lnTo>
                  <a:lnTo>
                    <a:pt x="55" y="14481"/>
                  </a:lnTo>
                  <a:lnTo>
                    <a:pt x="28" y="14564"/>
                  </a:lnTo>
                  <a:lnTo>
                    <a:pt x="0" y="14619"/>
                  </a:lnTo>
                  <a:lnTo>
                    <a:pt x="0" y="14784"/>
                  </a:lnTo>
                  <a:lnTo>
                    <a:pt x="55" y="14950"/>
                  </a:lnTo>
                  <a:lnTo>
                    <a:pt x="138" y="15088"/>
                  </a:lnTo>
                  <a:lnTo>
                    <a:pt x="304" y="15171"/>
                  </a:lnTo>
                  <a:lnTo>
                    <a:pt x="386" y="15198"/>
                  </a:lnTo>
                  <a:lnTo>
                    <a:pt x="469" y="15198"/>
                  </a:lnTo>
                  <a:lnTo>
                    <a:pt x="552" y="15171"/>
                  </a:lnTo>
                  <a:lnTo>
                    <a:pt x="635" y="15143"/>
                  </a:lnTo>
                  <a:lnTo>
                    <a:pt x="26782" y="828"/>
                  </a:lnTo>
                  <a:lnTo>
                    <a:pt x="26865" y="773"/>
                  </a:lnTo>
                  <a:lnTo>
                    <a:pt x="26920" y="718"/>
                  </a:lnTo>
                  <a:lnTo>
                    <a:pt x="26976" y="635"/>
                  </a:lnTo>
                  <a:lnTo>
                    <a:pt x="27003" y="552"/>
                  </a:lnTo>
                  <a:lnTo>
                    <a:pt x="27003" y="387"/>
                  </a:lnTo>
                  <a:lnTo>
                    <a:pt x="26948" y="221"/>
                  </a:lnTo>
                  <a:lnTo>
                    <a:pt x="26838" y="111"/>
                  </a:lnTo>
                  <a:lnTo>
                    <a:pt x="267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2"/>
            <p:cNvSpPr/>
            <p:nvPr/>
          </p:nvSpPr>
          <p:spPr>
            <a:xfrm>
              <a:off x="6170791" y="1639316"/>
              <a:ext cx="15555" cy="523246"/>
            </a:xfrm>
            <a:custGeom>
              <a:avLst/>
              <a:gdLst/>
              <a:ahLst/>
              <a:cxnLst/>
              <a:rect l="l" t="t" r="r" b="b"/>
              <a:pathLst>
                <a:path w="911" h="30644" extrusionOk="0">
                  <a:moveTo>
                    <a:pt x="469" y="0"/>
                  </a:moveTo>
                  <a:lnTo>
                    <a:pt x="304" y="28"/>
                  </a:lnTo>
                  <a:lnTo>
                    <a:pt x="138" y="110"/>
                  </a:lnTo>
                  <a:lnTo>
                    <a:pt x="83" y="166"/>
                  </a:lnTo>
                  <a:lnTo>
                    <a:pt x="55" y="248"/>
                  </a:lnTo>
                  <a:lnTo>
                    <a:pt x="28" y="331"/>
                  </a:lnTo>
                  <a:lnTo>
                    <a:pt x="0" y="414"/>
                  </a:lnTo>
                  <a:lnTo>
                    <a:pt x="0" y="30230"/>
                  </a:lnTo>
                  <a:lnTo>
                    <a:pt x="28" y="30313"/>
                  </a:lnTo>
                  <a:lnTo>
                    <a:pt x="55" y="30396"/>
                  </a:lnTo>
                  <a:lnTo>
                    <a:pt x="83" y="30478"/>
                  </a:lnTo>
                  <a:lnTo>
                    <a:pt x="138" y="30533"/>
                  </a:lnTo>
                  <a:lnTo>
                    <a:pt x="304" y="30616"/>
                  </a:lnTo>
                  <a:lnTo>
                    <a:pt x="469" y="30644"/>
                  </a:lnTo>
                  <a:lnTo>
                    <a:pt x="635" y="30616"/>
                  </a:lnTo>
                  <a:lnTo>
                    <a:pt x="772" y="30533"/>
                  </a:lnTo>
                  <a:lnTo>
                    <a:pt x="828" y="30478"/>
                  </a:lnTo>
                  <a:lnTo>
                    <a:pt x="883" y="30396"/>
                  </a:lnTo>
                  <a:lnTo>
                    <a:pt x="910" y="30313"/>
                  </a:lnTo>
                  <a:lnTo>
                    <a:pt x="910" y="30230"/>
                  </a:lnTo>
                  <a:lnTo>
                    <a:pt x="910" y="414"/>
                  </a:lnTo>
                  <a:lnTo>
                    <a:pt x="910" y="331"/>
                  </a:lnTo>
                  <a:lnTo>
                    <a:pt x="883" y="248"/>
                  </a:lnTo>
                  <a:lnTo>
                    <a:pt x="828" y="166"/>
                  </a:lnTo>
                  <a:lnTo>
                    <a:pt x="772" y="110"/>
                  </a:lnTo>
                  <a:lnTo>
                    <a:pt x="635" y="28"/>
                  </a:lnTo>
                  <a:lnTo>
                    <a:pt x="4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52"/>
          <p:cNvGrpSpPr/>
          <p:nvPr/>
        </p:nvGrpSpPr>
        <p:grpSpPr>
          <a:xfrm>
            <a:off x="3729305" y="1396766"/>
            <a:ext cx="1592824" cy="1362978"/>
            <a:chOff x="3729305" y="1396766"/>
            <a:chExt cx="1592824" cy="1362978"/>
          </a:xfrm>
        </p:grpSpPr>
        <p:sp>
          <p:nvSpPr>
            <p:cNvPr id="405" name="Google Shape;405;p52"/>
            <p:cNvSpPr/>
            <p:nvPr/>
          </p:nvSpPr>
          <p:spPr>
            <a:xfrm>
              <a:off x="4421628" y="1396766"/>
              <a:ext cx="207717" cy="915100"/>
            </a:xfrm>
            <a:custGeom>
              <a:avLst/>
              <a:gdLst/>
              <a:ahLst/>
              <a:cxnLst/>
              <a:rect l="l" t="t" r="r" b="b"/>
              <a:pathLst>
                <a:path w="12165" h="53593" extrusionOk="0">
                  <a:moveTo>
                    <a:pt x="6096" y="0"/>
                  </a:moveTo>
                  <a:lnTo>
                    <a:pt x="5462" y="1186"/>
                  </a:lnTo>
                  <a:lnTo>
                    <a:pt x="4882" y="2400"/>
                  </a:lnTo>
                  <a:lnTo>
                    <a:pt x="4331" y="3614"/>
                  </a:lnTo>
                  <a:lnTo>
                    <a:pt x="3834" y="4827"/>
                  </a:lnTo>
                  <a:lnTo>
                    <a:pt x="3365" y="6041"/>
                  </a:lnTo>
                  <a:lnTo>
                    <a:pt x="2924" y="7254"/>
                  </a:lnTo>
                  <a:lnTo>
                    <a:pt x="2538" y="8468"/>
                  </a:lnTo>
                  <a:lnTo>
                    <a:pt x="2152" y="9654"/>
                  </a:lnTo>
                  <a:lnTo>
                    <a:pt x="1821" y="10868"/>
                  </a:lnTo>
                  <a:lnTo>
                    <a:pt x="1517" y="12081"/>
                  </a:lnTo>
                  <a:lnTo>
                    <a:pt x="1242" y="13267"/>
                  </a:lnTo>
                  <a:lnTo>
                    <a:pt x="1021" y="14481"/>
                  </a:lnTo>
                  <a:lnTo>
                    <a:pt x="800" y="15667"/>
                  </a:lnTo>
                  <a:lnTo>
                    <a:pt x="607" y="16853"/>
                  </a:lnTo>
                  <a:lnTo>
                    <a:pt x="442" y="18039"/>
                  </a:lnTo>
                  <a:lnTo>
                    <a:pt x="331" y="19197"/>
                  </a:lnTo>
                  <a:lnTo>
                    <a:pt x="221" y="20356"/>
                  </a:lnTo>
                  <a:lnTo>
                    <a:pt x="138" y="21514"/>
                  </a:lnTo>
                  <a:lnTo>
                    <a:pt x="56" y="22673"/>
                  </a:lnTo>
                  <a:lnTo>
                    <a:pt x="28" y="23804"/>
                  </a:lnTo>
                  <a:lnTo>
                    <a:pt x="0" y="24935"/>
                  </a:lnTo>
                  <a:lnTo>
                    <a:pt x="0" y="26038"/>
                  </a:lnTo>
                  <a:lnTo>
                    <a:pt x="28" y="27141"/>
                  </a:lnTo>
                  <a:lnTo>
                    <a:pt x="83" y="28244"/>
                  </a:lnTo>
                  <a:lnTo>
                    <a:pt x="138" y="29320"/>
                  </a:lnTo>
                  <a:lnTo>
                    <a:pt x="221" y="30368"/>
                  </a:lnTo>
                  <a:lnTo>
                    <a:pt x="414" y="32464"/>
                  </a:lnTo>
                  <a:lnTo>
                    <a:pt x="662" y="34478"/>
                  </a:lnTo>
                  <a:lnTo>
                    <a:pt x="966" y="36409"/>
                  </a:lnTo>
                  <a:lnTo>
                    <a:pt x="1297" y="38284"/>
                  </a:lnTo>
                  <a:lnTo>
                    <a:pt x="1683" y="40077"/>
                  </a:lnTo>
                  <a:lnTo>
                    <a:pt x="2069" y="41787"/>
                  </a:lnTo>
                  <a:lnTo>
                    <a:pt x="2483" y="43414"/>
                  </a:lnTo>
                  <a:lnTo>
                    <a:pt x="2897" y="44932"/>
                  </a:lnTo>
                  <a:lnTo>
                    <a:pt x="3338" y="46338"/>
                  </a:lnTo>
                  <a:lnTo>
                    <a:pt x="3752" y="47635"/>
                  </a:lnTo>
                  <a:lnTo>
                    <a:pt x="4165" y="48821"/>
                  </a:lnTo>
                  <a:lnTo>
                    <a:pt x="4551" y="49896"/>
                  </a:lnTo>
                  <a:lnTo>
                    <a:pt x="4910" y="50862"/>
                  </a:lnTo>
                  <a:lnTo>
                    <a:pt x="5544" y="52351"/>
                  </a:lnTo>
                  <a:lnTo>
                    <a:pt x="5931" y="53289"/>
                  </a:lnTo>
                  <a:lnTo>
                    <a:pt x="6096" y="53592"/>
                  </a:lnTo>
                  <a:lnTo>
                    <a:pt x="6234" y="53289"/>
                  </a:lnTo>
                  <a:lnTo>
                    <a:pt x="6648" y="52351"/>
                  </a:lnTo>
                  <a:lnTo>
                    <a:pt x="7255" y="50862"/>
                  </a:lnTo>
                  <a:lnTo>
                    <a:pt x="7641" y="49896"/>
                  </a:lnTo>
                  <a:lnTo>
                    <a:pt x="8027" y="48821"/>
                  </a:lnTo>
                  <a:lnTo>
                    <a:pt x="8441" y="47635"/>
                  </a:lnTo>
                  <a:lnTo>
                    <a:pt x="8854" y="46338"/>
                  </a:lnTo>
                  <a:lnTo>
                    <a:pt x="9268" y="44932"/>
                  </a:lnTo>
                  <a:lnTo>
                    <a:pt x="9709" y="43414"/>
                  </a:lnTo>
                  <a:lnTo>
                    <a:pt x="10123" y="41787"/>
                  </a:lnTo>
                  <a:lnTo>
                    <a:pt x="10509" y="40077"/>
                  </a:lnTo>
                  <a:lnTo>
                    <a:pt x="10895" y="38284"/>
                  </a:lnTo>
                  <a:lnTo>
                    <a:pt x="11226" y="36409"/>
                  </a:lnTo>
                  <a:lnTo>
                    <a:pt x="11530" y="34478"/>
                  </a:lnTo>
                  <a:lnTo>
                    <a:pt x="11778" y="32464"/>
                  </a:lnTo>
                  <a:lnTo>
                    <a:pt x="11971" y="30368"/>
                  </a:lnTo>
                  <a:lnTo>
                    <a:pt x="12054" y="29320"/>
                  </a:lnTo>
                  <a:lnTo>
                    <a:pt x="12109" y="28244"/>
                  </a:lnTo>
                  <a:lnTo>
                    <a:pt x="12164" y="27141"/>
                  </a:lnTo>
                  <a:lnTo>
                    <a:pt x="12164" y="26038"/>
                  </a:lnTo>
                  <a:lnTo>
                    <a:pt x="12164" y="24935"/>
                  </a:lnTo>
                  <a:lnTo>
                    <a:pt x="12164" y="23804"/>
                  </a:lnTo>
                  <a:lnTo>
                    <a:pt x="12109" y="22673"/>
                  </a:lnTo>
                  <a:lnTo>
                    <a:pt x="12054" y="21514"/>
                  </a:lnTo>
                  <a:lnTo>
                    <a:pt x="11971" y="20356"/>
                  </a:lnTo>
                  <a:lnTo>
                    <a:pt x="11861" y="19197"/>
                  </a:lnTo>
                  <a:lnTo>
                    <a:pt x="11723" y="18039"/>
                  </a:lnTo>
                  <a:lnTo>
                    <a:pt x="11585" y="16853"/>
                  </a:lnTo>
                  <a:lnTo>
                    <a:pt x="11392" y="15667"/>
                  </a:lnTo>
                  <a:lnTo>
                    <a:pt x="11171" y="14481"/>
                  </a:lnTo>
                  <a:lnTo>
                    <a:pt x="10923" y="13267"/>
                  </a:lnTo>
                  <a:lnTo>
                    <a:pt x="10675" y="12081"/>
                  </a:lnTo>
                  <a:lnTo>
                    <a:pt x="10371" y="10868"/>
                  </a:lnTo>
                  <a:lnTo>
                    <a:pt x="10013" y="9654"/>
                  </a:lnTo>
                  <a:lnTo>
                    <a:pt x="9654" y="8468"/>
                  </a:lnTo>
                  <a:lnTo>
                    <a:pt x="9268" y="7254"/>
                  </a:lnTo>
                  <a:lnTo>
                    <a:pt x="8827" y="6041"/>
                  </a:lnTo>
                  <a:lnTo>
                    <a:pt x="8358" y="4827"/>
                  </a:lnTo>
                  <a:lnTo>
                    <a:pt x="7834" y="3614"/>
                  </a:lnTo>
                  <a:lnTo>
                    <a:pt x="7310" y="2400"/>
                  </a:lnTo>
                  <a:lnTo>
                    <a:pt x="6703" y="1186"/>
                  </a:lnTo>
                  <a:lnTo>
                    <a:pt x="6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2"/>
            <p:cNvSpPr/>
            <p:nvPr/>
          </p:nvSpPr>
          <p:spPr>
            <a:xfrm>
              <a:off x="3729305" y="2311850"/>
              <a:ext cx="796429" cy="447894"/>
            </a:xfrm>
            <a:custGeom>
              <a:avLst/>
              <a:gdLst/>
              <a:ahLst/>
              <a:cxnLst/>
              <a:rect l="l" t="t" r="r" b="b"/>
              <a:pathLst>
                <a:path w="46643" h="26231" extrusionOk="0">
                  <a:moveTo>
                    <a:pt x="46642" y="0"/>
                  </a:moveTo>
                  <a:lnTo>
                    <a:pt x="46283" y="28"/>
                  </a:lnTo>
                  <a:lnTo>
                    <a:pt x="45263" y="138"/>
                  </a:lnTo>
                  <a:lnTo>
                    <a:pt x="43663" y="331"/>
                  </a:lnTo>
                  <a:lnTo>
                    <a:pt x="42670" y="469"/>
                  </a:lnTo>
                  <a:lnTo>
                    <a:pt x="41539" y="662"/>
                  </a:lnTo>
                  <a:lnTo>
                    <a:pt x="40326" y="883"/>
                  </a:lnTo>
                  <a:lnTo>
                    <a:pt x="38974" y="1131"/>
                  </a:lnTo>
                  <a:lnTo>
                    <a:pt x="37540" y="1462"/>
                  </a:lnTo>
                  <a:lnTo>
                    <a:pt x="35995" y="1821"/>
                  </a:lnTo>
                  <a:lnTo>
                    <a:pt x="34396" y="2262"/>
                  </a:lnTo>
                  <a:lnTo>
                    <a:pt x="32713" y="2758"/>
                  </a:lnTo>
                  <a:lnTo>
                    <a:pt x="30975" y="3283"/>
                  </a:lnTo>
                  <a:lnTo>
                    <a:pt x="29183" y="3917"/>
                  </a:lnTo>
                  <a:lnTo>
                    <a:pt x="27335" y="4606"/>
                  </a:lnTo>
                  <a:lnTo>
                    <a:pt x="25459" y="5379"/>
                  </a:lnTo>
                  <a:lnTo>
                    <a:pt x="23556" y="6206"/>
                  </a:lnTo>
                  <a:lnTo>
                    <a:pt x="22591" y="6675"/>
                  </a:lnTo>
                  <a:lnTo>
                    <a:pt x="21625" y="7144"/>
                  </a:lnTo>
                  <a:lnTo>
                    <a:pt x="20660" y="7640"/>
                  </a:lnTo>
                  <a:lnTo>
                    <a:pt x="19694" y="8165"/>
                  </a:lnTo>
                  <a:lnTo>
                    <a:pt x="18729" y="8716"/>
                  </a:lnTo>
                  <a:lnTo>
                    <a:pt x="17736" y="9268"/>
                  </a:lnTo>
                  <a:lnTo>
                    <a:pt x="16771" y="9875"/>
                  </a:lnTo>
                  <a:lnTo>
                    <a:pt x="15805" y="10481"/>
                  </a:lnTo>
                  <a:lnTo>
                    <a:pt x="14840" y="11116"/>
                  </a:lnTo>
                  <a:lnTo>
                    <a:pt x="13875" y="11778"/>
                  </a:lnTo>
                  <a:lnTo>
                    <a:pt x="12937" y="12467"/>
                  </a:lnTo>
                  <a:lnTo>
                    <a:pt x="11971" y="13184"/>
                  </a:lnTo>
                  <a:lnTo>
                    <a:pt x="11034" y="13929"/>
                  </a:lnTo>
                  <a:lnTo>
                    <a:pt x="10096" y="14701"/>
                  </a:lnTo>
                  <a:lnTo>
                    <a:pt x="9186" y="15501"/>
                  </a:lnTo>
                  <a:lnTo>
                    <a:pt x="8275" y="16329"/>
                  </a:lnTo>
                  <a:lnTo>
                    <a:pt x="7365" y="17156"/>
                  </a:lnTo>
                  <a:lnTo>
                    <a:pt x="6483" y="18039"/>
                  </a:lnTo>
                  <a:lnTo>
                    <a:pt x="5628" y="18977"/>
                  </a:lnTo>
                  <a:lnTo>
                    <a:pt x="4773" y="19915"/>
                  </a:lnTo>
                  <a:lnTo>
                    <a:pt x="3917" y="20880"/>
                  </a:lnTo>
                  <a:lnTo>
                    <a:pt x="3090" y="21873"/>
                  </a:lnTo>
                  <a:lnTo>
                    <a:pt x="2290" y="22921"/>
                  </a:lnTo>
                  <a:lnTo>
                    <a:pt x="1518" y="23997"/>
                  </a:lnTo>
                  <a:lnTo>
                    <a:pt x="746" y="25100"/>
                  </a:lnTo>
                  <a:lnTo>
                    <a:pt x="1" y="26231"/>
                  </a:lnTo>
                  <a:lnTo>
                    <a:pt x="1352" y="26176"/>
                  </a:lnTo>
                  <a:lnTo>
                    <a:pt x="2676" y="26093"/>
                  </a:lnTo>
                  <a:lnTo>
                    <a:pt x="4000" y="25983"/>
                  </a:lnTo>
                  <a:lnTo>
                    <a:pt x="5297" y="25817"/>
                  </a:lnTo>
                  <a:lnTo>
                    <a:pt x="6593" y="25652"/>
                  </a:lnTo>
                  <a:lnTo>
                    <a:pt x="7862" y="25431"/>
                  </a:lnTo>
                  <a:lnTo>
                    <a:pt x="9103" y="25183"/>
                  </a:lnTo>
                  <a:lnTo>
                    <a:pt x="10344" y="24934"/>
                  </a:lnTo>
                  <a:lnTo>
                    <a:pt x="11558" y="24631"/>
                  </a:lnTo>
                  <a:lnTo>
                    <a:pt x="12744" y="24300"/>
                  </a:lnTo>
                  <a:lnTo>
                    <a:pt x="13930" y="23969"/>
                  </a:lnTo>
                  <a:lnTo>
                    <a:pt x="15088" y="23583"/>
                  </a:lnTo>
                  <a:lnTo>
                    <a:pt x="16219" y="23197"/>
                  </a:lnTo>
                  <a:lnTo>
                    <a:pt x="17350" y="22783"/>
                  </a:lnTo>
                  <a:lnTo>
                    <a:pt x="18453" y="22342"/>
                  </a:lnTo>
                  <a:lnTo>
                    <a:pt x="19529" y="21873"/>
                  </a:lnTo>
                  <a:lnTo>
                    <a:pt x="20605" y="21404"/>
                  </a:lnTo>
                  <a:lnTo>
                    <a:pt x="21653" y="20907"/>
                  </a:lnTo>
                  <a:lnTo>
                    <a:pt x="22673" y="20411"/>
                  </a:lnTo>
                  <a:lnTo>
                    <a:pt x="23666" y="19887"/>
                  </a:lnTo>
                  <a:lnTo>
                    <a:pt x="24659" y="19335"/>
                  </a:lnTo>
                  <a:lnTo>
                    <a:pt x="25625" y="18784"/>
                  </a:lnTo>
                  <a:lnTo>
                    <a:pt x="26590" y="18232"/>
                  </a:lnTo>
                  <a:lnTo>
                    <a:pt x="27500" y="17680"/>
                  </a:lnTo>
                  <a:lnTo>
                    <a:pt x="28410" y="17101"/>
                  </a:lnTo>
                  <a:lnTo>
                    <a:pt x="29321" y="16494"/>
                  </a:lnTo>
                  <a:lnTo>
                    <a:pt x="31031" y="15308"/>
                  </a:lnTo>
                  <a:lnTo>
                    <a:pt x="32658" y="14095"/>
                  </a:lnTo>
                  <a:lnTo>
                    <a:pt x="34203" y="12881"/>
                  </a:lnTo>
                  <a:lnTo>
                    <a:pt x="35664" y="11667"/>
                  </a:lnTo>
                  <a:lnTo>
                    <a:pt x="37044" y="10481"/>
                  </a:lnTo>
                  <a:lnTo>
                    <a:pt x="38340" y="9295"/>
                  </a:lnTo>
                  <a:lnTo>
                    <a:pt x="39526" y="8137"/>
                  </a:lnTo>
                  <a:lnTo>
                    <a:pt x="40657" y="7034"/>
                  </a:lnTo>
                  <a:lnTo>
                    <a:pt x="41677" y="5958"/>
                  </a:lnTo>
                  <a:lnTo>
                    <a:pt x="42588" y="4965"/>
                  </a:lnTo>
                  <a:lnTo>
                    <a:pt x="43443" y="4027"/>
                  </a:lnTo>
                  <a:lnTo>
                    <a:pt x="44187" y="3145"/>
                  </a:lnTo>
                  <a:lnTo>
                    <a:pt x="44822" y="2372"/>
                  </a:lnTo>
                  <a:lnTo>
                    <a:pt x="45815" y="1104"/>
                  </a:lnTo>
                  <a:lnTo>
                    <a:pt x="46421" y="304"/>
                  </a:lnTo>
                  <a:lnTo>
                    <a:pt x="466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2"/>
            <p:cNvSpPr/>
            <p:nvPr/>
          </p:nvSpPr>
          <p:spPr>
            <a:xfrm>
              <a:off x="4525717" y="2311850"/>
              <a:ext cx="796412" cy="447894"/>
            </a:xfrm>
            <a:custGeom>
              <a:avLst/>
              <a:gdLst/>
              <a:ahLst/>
              <a:cxnLst/>
              <a:rect l="l" t="t" r="r" b="b"/>
              <a:pathLst>
                <a:path w="46642" h="26231" extrusionOk="0">
                  <a:moveTo>
                    <a:pt x="0" y="0"/>
                  </a:moveTo>
                  <a:lnTo>
                    <a:pt x="193" y="304"/>
                  </a:lnTo>
                  <a:lnTo>
                    <a:pt x="800" y="1104"/>
                  </a:lnTo>
                  <a:lnTo>
                    <a:pt x="1820" y="2372"/>
                  </a:lnTo>
                  <a:lnTo>
                    <a:pt x="2455" y="3145"/>
                  </a:lnTo>
                  <a:lnTo>
                    <a:pt x="3200" y="4027"/>
                  </a:lnTo>
                  <a:lnTo>
                    <a:pt x="4027" y="4965"/>
                  </a:lnTo>
                  <a:lnTo>
                    <a:pt x="4965" y="5958"/>
                  </a:lnTo>
                  <a:lnTo>
                    <a:pt x="5985" y="7034"/>
                  </a:lnTo>
                  <a:lnTo>
                    <a:pt x="7089" y="8137"/>
                  </a:lnTo>
                  <a:lnTo>
                    <a:pt x="8302" y="9295"/>
                  </a:lnTo>
                  <a:lnTo>
                    <a:pt x="9599" y="10481"/>
                  </a:lnTo>
                  <a:lnTo>
                    <a:pt x="10978" y="11667"/>
                  </a:lnTo>
                  <a:lnTo>
                    <a:pt x="12440" y="12881"/>
                  </a:lnTo>
                  <a:lnTo>
                    <a:pt x="13984" y="14095"/>
                  </a:lnTo>
                  <a:lnTo>
                    <a:pt x="15612" y="15308"/>
                  </a:lnTo>
                  <a:lnTo>
                    <a:pt x="17322" y="16494"/>
                  </a:lnTo>
                  <a:lnTo>
                    <a:pt x="18204" y="17101"/>
                  </a:lnTo>
                  <a:lnTo>
                    <a:pt x="19114" y="17680"/>
                  </a:lnTo>
                  <a:lnTo>
                    <a:pt x="20052" y="18232"/>
                  </a:lnTo>
                  <a:lnTo>
                    <a:pt x="20990" y="18784"/>
                  </a:lnTo>
                  <a:lnTo>
                    <a:pt x="21983" y="19335"/>
                  </a:lnTo>
                  <a:lnTo>
                    <a:pt x="22948" y="19887"/>
                  </a:lnTo>
                  <a:lnTo>
                    <a:pt x="23969" y="20411"/>
                  </a:lnTo>
                  <a:lnTo>
                    <a:pt x="24989" y="20907"/>
                  </a:lnTo>
                  <a:lnTo>
                    <a:pt x="26038" y="21404"/>
                  </a:lnTo>
                  <a:lnTo>
                    <a:pt x="27113" y="21873"/>
                  </a:lnTo>
                  <a:lnTo>
                    <a:pt x="28189" y="22342"/>
                  </a:lnTo>
                  <a:lnTo>
                    <a:pt x="29292" y="22783"/>
                  </a:lnTo>
                  <a:lnTo>
                    <a:pt x="30423" y="23197"/>
                  </a:lnTo>
                  <a:lnTo>
                    <a:pt x="31554" y="23583"/>
                  </a:lnTo>
                  <a:lnTo>
                    <a:pt x="32712" y="23969"/>
                  </a:lnTo>
                  <a:lnTo>
                    <a:pt x="33898" y="24300"/>
                  </a:lnTo>
                  <a:lnTo>
                    <a:pt x="35084" y="24631"/>
                  </a:lnTo>
                  <a:lnTo>
                    <a:pt x="36298" y="24934"/>
                  </a:lnTo>
                  <a:lnTo>
                    <a:pt x="37539" y="25183"/>
                  </a:lnTo>
                  <a:lnTo>
                    <a:pt x="38780" y="25431"/>
                  </a:lnTo>
                  <a:lnTo>
                    <a:pt x="40049" y="25652"/>
                  </a:lnTo>
                  <a:lnTo>
                    <a:pt x="41346" y="25817"/>
                  </a:lnTo>
                  <a:lnTo>
                    <a:pt x="42642" y="25983"/>
                  </a:lnTo>
                  <a:lnTo>
                    <a:pt x="43966" y="26093"/>
                  </a:lnTo>
                  <a:lnTo>
                    <a:pt x="45290" y="26176"/>
                  </a:lnTo>
                  <a:lnTo>
                    <a:pt x="46641" y="26231"/>
                  </a:lnTo>
                  <a:lnTo>
                    <a:pt x="45897" y="25100"/>
                  </a:lnTo>
                  <a:lnTo>
                    <a:pt x="45124" y="23997"/>
                  </a:lnTo>
                  <a:lnTo>
                    <a:pt x="44352" y="22921"/>
                  </a:lnTo>
                  <a:lnTo>
                    <a:pt x="43552" y="21873"/>
                  </a:lnTo>
                  <a:lnTo>
                    <a:pt x="42725" y="20880"/>
                  </a:lnTo>
                  <a:lnTo>
                    <a:pt x="41870" y="19915"/>
                  </a:lnTo>
                  <a:lnTo>
                    <a:pt x="41015" y="18977"/>
                  </a:lnTo>
                  <a:lnTo>
                    <a:pt x="40160" y="18039"/>
                  </a:lnTo>
                  <a:lnTo>
                    <a:pt x="39249" y="17156"/>
                  </a:lnTo>
                  <a:lnTo>
                    <a:pt x="38367" y="16329"/>
                  </a:lnTo>
                  <a:lnTo>
                    <a:pt x="37456" y="15501"/>
                  </a:lnTo>
                  <a:lnTo>
                    <a:pt x="36519" y="14701"/>
                  </a:lnTo>
                  <a:lnTo>
                    <a:pt x="35608" y="13929"/>
                  </a:lnTo>
                  <a:lnTo>
                    <a:pt x="34643" y="13184"/>
                  </a:lnTo>
                  <a:lnTo>
                    <a:pt x="33705" y="12467"/>
                  </a:lnTo>
                  <a:lnTo>
                    <a:pt x="32768" y="11778"/>
                  </a:lnTo>
                  <a:lnTo>
                    <a:pt x="31802" y="11116"/>
                  </a:lnTo>
                  <a:lnTo>
                    <a:pt x="30837" y="10481"/>
                  </a:lnTo>
                  <a:lnTo>
                    <a:pt x="29871" y="9875"/>
                  </a:lnTo>
                  <a:lnTo>
                    <a:pt x="28878" y="9268"/>
                  </a:lnTo>
                  <a:lnTo>
                    <a:pt x="27913" y="8716"/>
                  </a:lnTo>
                  <a:lnTo>
                    <a:pt x="26948" y="8165"/>
                  </a:lnTo>
                  <a:lnTo>
                    <a:pt x="25982" y="7640"/>
                  </a:lnTo>
                  <a:lnTo>
                    <a:pt x="25017" y="7144"/>
                  </a:lnTo>
                  <a:lnTo>
                    <a:pt x="24052" y="6675"/>
                  </a:lnTo>
                  <a:lnTo>
                    <a:pt x="23086" y="6206"/>
                  </a:lnTo>
                  <a:lnTo>
                    <a:pt x="21183" y="5379"/>
                  </a:lnTo>
                  <a:lnTo>
                    <a:pt x="19307" y="4606"/>
                  </a:lnTo>
                  <a:lnTo>
                    <a:pt x="17459" y="3917"/>
                  </a:lnTo>
                  <a:lnTo>
                    <a:pt x="15667" y="3283"/>
                  </a:lnTo>
                  <a:lnTo>
                    <a:pt x="13929" y="2758"/>
                  </a:lnTo>
                  <a:lnTo>
                    <a:pt x="12246" y="2262"/>
                  </a:lnTo>
                  <a:lnTo>
                    <a:pt x="10619" y="1821"/>
                  </a:lnTo>
                  <a:lnTo>
                    <a:pt x="9102" y="1462"/>
                  </a:lnTo>
                  <a:lnTo>
                    <a:pt x="7668" y="1131"/>
                  </a:lnTo>
                  <a:lnTo>
                    <a:pt x="6316" y="883"/>
                  </a:lnTo>
                  <a:lnTo>
                    <a:pt x="5075" y="662"/>
                  </a:lnTo>
                  <a:lnTo>
                    <a:pt x="3972" y="469"/>
                  </a:lnTo>
                  <a:lnTo>
                    <a:pt x="2951" y="331"/>
                  </a:lnTo>
                  <a:lnTo>
                    <a:pt x="1352" y="138"/>
                  </a:lnTo>
                  <a:lnTo>
                    <a:pt x="359" y="28"/>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2"/>
            <p:cNvSpPr/>
            <p:nvPr/>
          </p:nvSpPr>
          <p:spPr>
            <a:xfrm>
              <a:off x="4395247" y="2180918"/>
              <a:ext cx="260940" cy="261879"/>
            </a:xfrm>
            <a:custGeom>
              <a:avLst/>
              <a:gdLst/>
              <a:ahLst/>
              <a:cxnLst/>
              <a:rect l="l" t="t" r="r" b="b"/>
              <a:pathLst>
                <a:path w="15282" h="15337" extrusionOk="0">
                  <a:moveTo>
                    <a:pt x="7641" y="0"/>
                  </a:moveTo>
                  <a:lnTo>
                    <a:pt x="7255" y="28"/>
                  </a:lnTo>
                  <a:lnTo>
                    <a:pt x="6869" y="56"/>
                  </a:lnTo>
                  <a:lnTo>
                    <a:pt x="6483" y="111"/>
                  </a:lnTo>
                  <a:lnTo>
                    <a:pt x="6096" y="166"/>
                  </a:lnTo>
                  <a:lnTo>
                    <a:pt x="5738" y="249"/>
                  </a:lnTo>
                  <a:lnTo>
                    <a:pt x="5379" y="359"/>
                  </a:lnTo>
                  <a:lnTo>
                    <a:pt x="5021" y="469"/>
                  </a:lnTo>
                  <a:lnTo>
                    <a:pt x="4662" y="607"/>
                  </a:lnTo>
                  <a:lnTo>
                    <a:pt x="4331" y="773"/>
                  </a:lnTo>
                  <a:lnTo>
                    <a:pt x="4000" y="938"/>
                  </a:lnTo>
                  <a:lnTo>
                    <a:pt x="3669" y="1131"/>
                  </a:lnTo>
                  <a:lnTo>
                    <a:pt x="3366" y="1324"/>
                  </a:lnTo>
                  <a:lnTo>
                    <a:pt x="3062" y="1545"/>
                  </a:lnTo>
                  <a:lnTo>
                    <a:pt x="2787" y="1766"/>
                  </a:lnTo>
                  <a:lnTo>
                    <a:pt x="2511" y="2014"/>
                  </a:lnTo>
                  <a:lnTo>
                    <a:pt x="2235" y="2262"/>
                  </a:lnTo>
                  <a:lnTo>
                    <a:pt x="1987" y="2510"/>
                  </a:lnTo>
                  <a:lnTo>
                    <a:pt x="1739" y="2814"/>
                  </a:lnTo>
                  <a:lnTo>
                    <a:pt x="1518" y="3090"/>
                  </a:lnTo>
                  <a:lnTo>
                    <a:pt x="1297" y="3393"/>
                  </a:lnTo>
                  <a:lnTo>
                    <a:pt x="1104" y="3696"/>
                  </a:lnTo>
                  <a:lnTo>
                    <a:pt x="911" y="4027"/>
                  </a:lnTo>
                  <a:lnTo>
                    <a:pt x="746" y="4358"/>
                  </a:lnTo>
                  <a:lnTo>
                    <a:pt x="608" y="4689"/>
                  </a:lnTo>
                  <a:lnTo>
                    <a:pt x="470" y="5048"/>
                  </a:lnTo>
                  <a:lnTo>
                    <a:pt x="332" y="5407"/>
                  </a:lnTo>
                  <a:lnTo>
                    <a:pt x="249" y="5765"/>
                  </a:lnTo>
                  <a:lnTo>
                    <a:pt x="166" y="6124"/>
                  </a:lnTo>
                  <a:lnTo>
                    <a:pt x="84" y="6510"/>
                  </a:lnTo>
                  <a:lnTo>
                    <a:pt x="28" y="6896"/>
                  </a:lnTo>
                  <a:lnTo>
                    <a:pt x="1" y="7282"/>
                  </a:lnTo>
                  <a:lnTo>
                    <a:pt x="1" y="7668"/>
                  </a:lnTo>
                  <a:lnTo>
                    <a:pt x="1" y="8054"/>
                  </a:lnTo>
                  <a:lnTo>
                    <a:pt x="28" y="8468"/>
                  </a:lnTo>
                  <a:lnTo>
                    <a:pt x="84" y="8827"/>
                  </a:lnTo>
                  <a:lnTo>
                    <a:pt x="166" y="9213"/>
                  </a:lnTo>
                  <a:lnTo>
                    <a:pt x="249" y="9599"/>
                  </a:lnTo>
                  <a:lnTo>
                    <a:pt x="332" y="9958"/>
                  </a:lnTo>
                  <a:lnTo>
                    <a:pt x="470" y="10316"/>
                  </a:lnTo>
                  <a:lnTo>
                    <a:pt x="608" y="10647"/>
                  </a:lnTo>
                  <a:lnTo>
                    <a:pt x="746" y="11006"/>
                  </a:lnTo>
                  <a:lnTo>
                    <a:pt x="911" y="11309"/>
                  </a:lnTo>
                  <a:lnTo>
                    <a:pt x="1104" y="11640"/>
                  </a:lnTo>
                  <a:lnTo>
                    <a:pt x="1297" y="11943"/>
                  </a:lnTo>
                  <a:lnTo>
                    <a:pt x="1518" y="12247"/>
                  </a:lnTo>
                  <a:lnTo>
                    <a:pt x="1739" y="12550"/>
                  </a:lnTo>
                  <a:lnTo>
                    <a:pt x="1987" y="12826"/>
                  </a:lnTo>
                  <a:lnTo>
                    <a:pt x="2235" y="13074"/>
                  </a:lnTo>
                  <a:lnTo>
                    <a:pt x="2511" y="13350"/>
                  </a:lnTo>
                  <a:lnTo>
                    <a:pt x="2787" y="13571"/>
                  </a:lnTo>
                  <a:lnTo>
                    <a:pt x="3062" y="13819"/>
                  </a:lnTo>
                  <a:lnTo>
                    <a:pt x="3366" y="14012"/>
                  </a:lnTo>
                  <a:lnTo>
                    <a:pt x="3669" y="14233"/>
                  </a:lnTo>
                  <a:lnTo>
                    <a:pt x="4000" y="14398"/>
                  </a:lnTo>
                  <a:lnTo>
                    <a:pt x="4331" y="14564"/>
                  </a:lnTo>
                  <a:lnTo>
                    <a:pt x="4662" y="14729"/>
                  </a:lnTo>
                  <a:lnTo>
                    <a:pt x="5021" y="14867"/>
                  </a:lnTo>
                  <a:lnTo>
                    <a:pt x="5379" y="14978"/>
                  </a:lnTo>
                  <a:lnTo>
                    <a:pt x="5738" y="15088"/>
                  </a:lnTo>
                  <a:lnTo>
                    <a:pt x="6096" y="15171"/>
                  </a:lnTo>
                  <a:lnTo>
                    <a:pt x="6483" y="15253"/>
                  </a:lnTo>
                  <a:lnTo>
                    <a:pt x="6869" y="15281"/>
                  </a:lnTo>
                  <a:lnTo>
                    <a:pt x="7255" y="15308"/>
                  </a:lnTo>
                  <a:lnTo>
                    <a:pt x="7641" y="15336"/>
                  </a:lnTo>
                  <a:lnTo>
                    <a:pt x="8027" y="15308"/>
                  </a:lnTo>
                  <a:lnTo>
                    <a:pt x="8413" y="15281"/>
                  </a:lnTo>
                  <a:lnTo>
                    <a:pt x="8800" y="15253"/>
                  </a:lnTo>
                  <a:lnTo>
                    <a:pt x="9186" y="15171"/>
                  </a:lnTo>
                  <a:lnTo>
                    <a:pt x="9544" y="15088"/>
                  </a:lnTo>
                  <a:lnTo>
                    <a:pt x="9903" y="14978"/>
                  </a:lnTo>
                  <a:lnTo>
                    <a:pt x="10261" y="14867"/>
                  </a:lnTo>
                  <a:lnTo>
                    <a:pt x="10620" y="14729"/>
                  </a:lnTo>
                  <a:lnTo>
                    <a:pt x="10951" y="14564"/>
                  </a:lnTo>
                  <a:lnTo>
                    <a:pt x="11282" y="14398"/>
                  </a:lnTo>
                  <a:lnTo>
                    <a:pt x="11613" y="14233"/>
                  </a:lnTo>
                  <a:lnTo>
                    <a:pt x="11916" y="14012"/>
                  </a:lnTo>
                  <a:lnTo>
                    <a:pt x="12220" y="13819"/>
                  </a:lnTo>
                  <a:lnTo>
                    <a:pt x="12496" y="13571"/>
                  </a:lnTo>
                  <a:lnTo>
                    <a:pt x="12771" y="13350"/>
                  </a:lnTo>
                  <a:lnTo>
                    <a:pt x="13047" y="13074"/>
                  </a:lnTo>
                  <a:lnTo>
                    <a:pt x="13295" y="12826"/>
                  </a:lnTo>
                  <a:lnTo>
                    <a:pt x="13544" y="12550"/>
                  </a:lnTo>
                  <a:lnTo>
                    <a:pt x="13764" y="12247"/>
                  </a:lnTo>
                  <a:lnTo>
                    <a:pt x="13985" y="11943"/>
                  </a:lnTo>
                  <a:lnTo>
                    <a:pt x="14178" y="11640"/>
                  </a:lnTo>
                  <a:lnTo>
                    <a:pt x="14344" y="11309"/>
                  </a:lnTo>
                  <a:lnTo>
                    <a:pt x="14537" y="11006"/>
                  </a:lnTo>
                  <a:lnTo>
                    <a:pt x="14674" y="10647"/>
                  </a:lnTo>
                  <a:lnTo>
                    <a:pt x="14812" y="10316"/>
                  </a:lnTo>
                  <a:lnTo>
                    <a:pt x="14923" y="9958"/>
                  </a:lnTo>
                  <a:lnTo>
                    <a:pt x="15033" y="9599"/>
                  </a:lnTo>
                  <a:lnTo>
                    <a:pt x="15116" y="9213"/>
                  </a:lnTo>
                  <a:lnTo>
                    <a:pt x="15199" y="8827"/>
                  </a:lnTo>
                  <a:lnTo>
                    <a:pt x="15226" y="8468"/>
                  </a:lnTo>
                  <a:lnTo>
                    <a:pt x="15281" y="8054"/>
                  </a:lnTo>
                  <a:lnTo>
                    <a:pt x="15281" y="7668"/>
                  </a:lnTo>
                  <a:lnTo>
                    <a:pt x="15281" y="7282"/>
                  </a:lnTo>
                  <a:lnTo>
                    <a:pt x="15226" y="6896"/>
                  </a:lnTo>
                  <a:lnTo>
                    <a:pt x="15199" y="6510"/>
                  </a:lnTo>
                  <a:lnTo>
                    <a:pt x="15116" y="6124"/>
                  </a:lnTo>
                  <a:lnTo>
                    <a:pt x="15033" y="5765"/>
                  </a:lnTo>
                  <a:lnTo>
                    <a:pt x="14923" y="5407"/>
                  </a:lnTo>
                  <a:lnTo>
                    <a:pt x="14812" y="5048"/>
                  </a:lnTo>
                  <a:lnTo>
                    <a:pt x="14674" y="4689"/>
                  </a:lnTo>
                  <a:lnTo>
                    <a:pt x="14537" y="4358"/>
                  </a:lnTo>
                  <a:lnTo>
                    <a:pt x="14344" y="4027"/>
                  </a:lnTo>
                  <a:lnTo>
                    <a:pt x="14178" y="3696"/>
                  </a:lnTo>
                  <a:lnTo>
                    <a:pt x="13985" y="3393"/>
                  </a:lnTo>
                  <a:lnTo>
                    <a:pt x="13764" y="3090"/>
                  </a:lnTo>
                  <a:lnTo>
                    <a:pt x="13544" y="2814"/>
                  </a:lnTo>
                  <a:lnTo>
                    <a:pt x="13295" y="2510"/>
                  </a:lnTo>
                  <a:lnTo>
                    <a:pt x="13047" y="2262"/>
                  </a:lnTo>
                  <a:lnTo>
                    <a:pt x="12771" y="2014"/>
                  </a:lnTo>
                  <a:lnTo>
                    <a:pt x="12496" y="1766"/>
                  </a:lnTo>
                  <a:lnTo>
                    <a:pt x="12220" y="1545"/>
                  </a:lnTo>
                  <a:lnTo>
                    <a:pt x="11916" y="1324"/>
                  </a:lnTo>
                  <a:lnTo>
                    <a:pt x="11613" y="1131"/>
                  </a:lnTo>
                  <a:lnTo>
                    <a:pt x="11282" y="938"/>
                  </a:lnTo>
                  <a:lnTo>
                    <a:pt x="10951" y="773"/>
                  </a:lnTo>
                  <a:lnTo>
                    <a:pt x="10620" y="607"/>
                  </a:lnTo>
                  <a:lnTo>
                    <a:pt x="10261" y="469"/>
                  </a:lnTo>
                  <a:lnTo>
                    <a:pt x="9903" y="359"/>
                  </a:lnTo>
                  <a:lnTo>
                    <a:pt x="9544" y="249"/>
                  </a:lnTo>
                  <a:lnTo>
                    <a:pt x="9186" y="166"/>
                  </a:lnTo>
                  <a:lnTo>
                    <a:pt x="8800" y="111"/>
                  </a:lnTo>
                  <a:lnTo>
                    <a:pt x="8413" y="56"/>
                  </a:lnTo>
                  <a:lnTo>
                    <a:pt x="8027" y="28"/>
                  </a:lnTo>
                  <a:lnTo>
                    <a:pt x="76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2"/>
            <p:cNvSpPr/>
            <p:nvPr/>
          </p:nvSpPr>
          <p:spPr>
            <a:xfrm>
              <a:off x="4452244" y="2238376"/>
              <a:ext cx="146947" cy="147426"/>
            </a:xfrm>
            <a:custGeom>
              <a:avLst/>
              <a:gdLst/>
              <a:ahLst/>
              <a:cxnLst/>
              <a:rect l="l" t="t" r="r" b="b"/>
              <a:pathLst>
                <a:path w="8606" h="8634" extrusionOk="0">
                  <a:moveTo>
                    <a:pt x="3862" y="0"/>
                  </a:moveTo>
                  <a:lnTo>
                    <a:pt x="3420" y="83"/>
                  </a:lnTo>
                  <a:lnTo>
                    <a:pt x="3007" y="194"/>
                  </a:lnTo>
                  <a:lnTo>
                    <a:pt x="2621" y="331"/>
                  </a:lnTo>
                  <a:lnTo>
                    <a:pt x="2234" y="525"/>
                  </a:lnTo>
                  <a:lnTo>
                    <a:pt x="1903" y="718"/>
                  </a:lnTo>
                  <a:lnTo>
                    <a:pt x="1572" y="966"/>
                  </a:lnTo>
                  <a:lnTo>
                    <a:pt x="1269" y="1242"/>
                  </a:lnTo>
                  <a:lnTo>
                    <a:pt x="966" y="1573"/>
                  </a:lnTo>
                  <a:lnTo>
                    <a:pt x="717" y="1904"/>
                  </a:lnTo>
                  <a:lnTo>
                    <a:pt x="524" y="2262"/>
                  </a:lnTo>
                  <a:lnTo>
                    <a:pt x="331" y="2621"/>
                  </a:lnTo>
                  <a:lnTo>
                    <a:pt x="193" y="3034"/>
                  </a:lnTo>
                  <a:lnTo>
                    <a:pt x="83" y="3448"/>
                  </a:lnTo>
                  <a:lnTo>
                    <a:pt x="28" y="3862"/>
                  </a:lnTo>
                  <a:lnTo>
                    <a:pt x="0" y="4303"/>
                  </a:lnTo>
                  <a:lnTo>
                    <a:pt x="28" y="4745"/>
                  </a:lnTo>
                  <a:lnTo>
                    <a:pt x="83" y="5186"/>
                  </a:lnTo>
                  <a:lnTo>
                    <a:pt x="193" y="5600"/>
                  </a:lnTo>
                  <a:lnTo>
                    <a:pt x="331" y="5986"/>
                  </a:lnTo>
                  <a:lnTo>
                    <a:pt x="524" y="6372"/>
                  </a:lnTo>
                  <a:lnTo>
                    <a:pt x="717" y="6730"/>
                  </a:lnTo>
                  <a:lnTo>
                    <a:pt x="966" y="7061"/>
                  </a:lnTo>
                  <a:lnTo>
                    <a:pt x="1269" y="7365"/>
                  </a:lnTo>
                  <a:lnTo>
                    <a:pt x="1572" y="7641"/>
                  </a:lnTo>
                  <a:lnTo>
                    <a:pt x="1903" y="7889"/>
                  </a:lnTo>
                  <a:lnTo>
                    <a:pt x="2234" y="8110"/>
                  </a:lnTo>
                  <a:lnTo>
                    <a:pt x="2621" y="8275"/>
                  </a:lnTo>
                  <a:lnTo>
                    <a:pt x="3007" y="8441"/>
                  </a:lnTo>
                  <a:lnTo>
                    <a:pt x="3420" y="8523"/>
                  </a:lnTo>
                  <a:lnTo>
                    <a:pt x="3862" y="8606"/>
                  </a:lnTo>
                  <a:lnTo>
                    <a:pt x="4303" y="8634"/>
                  </a:lnTo>
                  <a:lnTo>
                    <a:pt x="4744" y="8606"/>
                  </a:lnTo>
                  <a:lnTo>
                    <a:pt x="5158" y="8523"/>
                  </a:lnTo>
                  <a:lnTo>
                    <a:pt x="5572" y="8441"/>
                  </a:lnTo>
                  <a:lnTo>
                    <a:pt x="5986" y="8275"/>
                  </a:lnTo>
                  <a:lnTo>
                    <a:pt x="6344" y="8110"/>
                  </a:lnTo>
                  <a:lnTo>
                    <a:pt x="6703" y="7889"/>
                  </a:lnTo>
                  <a:lnTo>
                    <a:pt x="7034" y="7641"/>
                  </a:lnTo>
                  <a:lnTo>
                    <a:pt x="7337" y="7365"/>
                  </a:lnTo>
                  <a:lnTo>
                    <a:pt x="7613" y="7061"/>
                  </a:lnTo>
                  <a:lnTo>
                    <a:pt x="7861" y="6730"/>
                  </a:lnTo>
                  <a:lnTo>
                    <a:pt x="8082" y="6372"/>
                  </a:lnTo>
                  <a:lnTo>
                    <a:pt x="8275" y="5986"/>
                  </a:lnTo>
                  <a:lnTo>
                    <a:pt x="8413" y="5600"/>
                  </a:lnTo>
                  <a:lnTo>
                    <a:pt x="8523" y="5186"/>
                  </a:lnTo>
                  <a:lnTo>
                    <a:pt x="8578" y="4745"/>
                  </a:lnTo>
                  <a:lnTo>
                    <a:pt x="8606" y="4303"/>
                  </a:lnTo>
                  <a:lnTo>
                    <a:pt x="8578" y="3862"/>
                  </a:lnTo>
                  <a:lnTo>
                    <a:pt x="8523" y="3448"/>
                  </a:lnTo>
                  <a:lnTo>
                    <a:pt x="8413" y="3034"/>
                  </a:lnTo>
                  <a:lnTo>
                    <a:pt x="8275" y="2621"/>
                  </a:lnTo>
                  <a:lnTo>
                    <a:pt x="8082" y="2262"/>
                  </a:lnTo>
                  <a:lnTo>
                    <a:pt x="7861" y="1904"/>
                  </a:lnTo>
                  <a:lnTo>
                    <a:pt x="7613" y="1573"/>
                  </a:lnTo>
                  <a:lnTo>
                    <a:pt x="7337" y="1242"/>
                  </a:lnTo>
                  <a:lnTo>
                    <a:pt x="7034" y="966"/>
                  </a:lnTo>
                  <a:lnTo>
                    <a:pt x="6703" y="718"/>
                  </a:lnTo>
                  <a:lnTo>
                    <a:pt x="6344" y="525"/>
                  </a:lnTo>
                  <a:lnTo>
                    <a:pt x="5986" y="331"/>
                  </a:lnTo>
                  <a:lnTo>
                    <a:pt x="5572" y="194"/>
                  </a:lnTo>
                  <a:lnTo>
                    <a:pt x="5158" y="83"/>
                  </a:lnTo>
                  <a:lnTo>
                    <a:pt x="47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2"/>
            <p:cNvSpPr/>
            <p:nvPr/>
          </p:nvSpPr>
          <p:spPr>
            <a:xfrm>
              <a:off x="4662761" y="2395210"/>
              <a:ext cx="551522" cy="310372"/>
            </a:xfrm>
            <a:custGeom>
              <a:avLst/>
              <a:gdLst/>
              <a:ahLst/>
              <a:cxnLst/>
              <a:rect l="l" t="t" r="r" b="b"/>
              <a:pathLst>
                <a:path w="32300" h="18177" extrusionOk="0">
                  <a:moveTo>
                    <a:pt x="469" y="0"/>
                  </a:moveTo>
                  <a:lnTo>
                    <a:pt x="387" y="28"/>
                  </a:lnTo>
                  <a:lnTo>
                    <a:pt x="276" y="83"/>
                  </a:lnTo>
                  <a:lnTo>
                    <a:pt x="221" y="138"/>
                  </a:lnTo>
                  <a:lnTo>
                    <a:pt x="138" y="221"/>
                  </a:lnTo>
                  <a:lnTo>
                    <a:pt x="83" y="304"/>
                  </a:lnTo>
                  <a:lnTo>
                    <a:pt x="56" y="386"/>
                  </a:lnTo>
                  <a:lnTo>
                    <a:pt x="28" y="497"/>
                  </a:lnTo>
                  <a:lnTo>
                    <a:pt x="0" y="580"/>
                  </a:lnTo>
                  <a:lnTo>
                    <a:pt x="28" y="690"/>
                  </a:lnTo>
                  <a:lnTo>
                    <a:pt x="56" y="773"/>
                  </a:lnTo>
                  <a:lnTo>
                    <a:pt x="111" y="855"/>
                  </a:lnTo>
                  <a:lnTo>
                    <a:pt x="194" y="938"/>
                  </a:lnTo>
                  <a:lnTo>
                    <a:pt x="276" y="1021"/>
                  </a:lnTo>
                  <a:lnTo>
                    <a:pt x="31527" y="18122"/>
                  </a:lnTo>
                  <a:lnTo>
                    <a:pt x="31637" y="18149"/>
                  </a:lnTo>
                  <a:lnTo>
                    <a:pt x="31747" y="18177"/>
                  </a:lnTo>
                  <a:lnTo>
                    <a:pt x="31830" y="18177"/>
                  </a:lnTo>
                  <a:lnTo>
                    <a:pt x="31940" y="18149"/>
                  </a:lnTo>
                  <a:lnTo>
                    <a:pt x="32023" y="18122"/>
                  </a:lnTo>
                  <a:lnTo>
                    <a:pt x="32106" y="18039"/>
                  </a:lnTo>
                  <a:lnTo>
                    <a:pt x="32161" y="17984"/>
                  </a:lnTo>
                  <a:lnTo>
                    <a:pt x="32216" y="17901"/>
                  </a:lnTo>
                  <a:lnTo>
                    <a:pt x="32271" y="17791"/>
                  </a:lnTo>
                  <a:lnTo>
                    <a:pt x="32299" y="17708"/>
                  </a:lnTo>
                  <a:lnTo>
                    <a:pt x="32299" y="17598"/>
                  </a:lnTo>
                  <a:lnTo>
                    <a:pt x="32299" y="17515"/>
                  </a:lnTo>
                  <a:lnTo>
                    <a:pt x="32271" y="17405"/>
                  </a:lnTo>
                  <a:lnTo>
                    <a:pt x="32216" y="17322"/>
                  </a:lnTo>
                  <a:lnTo>
                    <a:pt x="32134" y="17239"/>
                  </a:lnTo>
                  <a:lnTo>
                    <a:pt x="32023" y="17156"/>
                  </a:lnTo>
                  <a:lnTo>
                    <a:pt x="800" y="83"/>
                  </a:lnTo>
                  <a:lnTo>
                    <a:pt x="690" y="28"/>
                  </a:lnTo>
                  <a:lnTo>
                    <a:pt x="5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2"/>
            <p:cNvSpPr/>
            <p:nvPr/>
          </p:nvSpPr>
          <p:spPr>
            <a:xfrm>
              <a:off x="3820674" y="2395210"/>
              <a:ext cx="551522" cy="310372"/>
            </a:xfrm>
            <a:custGeom>
              <a:avLst/>
              <a:gdLst/>
              <a:ahLst/>
              <a:cxnLst/>
              <a:rect l="l" t="t" r="r" b="b"/>
              <a:pathLst>
                <a:path w="32300" h="18177" extrusionOk="0">
                  <a:moveTo>
                    <a:pt x="31748" y="0"/>
                  </a:moveTo>
                  <a:lnTo>
                    <a:pt x="31637" y="28"/>
                  </a:lnTo>
                  <a:lnTo>
                    <a:pt x="31527" y="83"/>
                  </a:lnTo>
                  <a:lnTo>
                    <a:pt x="277" y="17156"/>
                  </a:lnTo>
                  <a:lnTo>
                    <a:pt x="194" y="17239"/>
                  </a:lnTo>
                  <a:lnTo>
                    <a:pt x="111" y="17322"/>
                  </a:lnTo>
                  <a:lnTo>
                    <a:pt x="56" y="17405"/>
                  </a:lnTo>
                  <a:lnTo>
                    <a:pt x="28" y="17515"/>
                  </a:lnTo>
                  <a:lnTo>
                    <a:pt x="1" y="17598"/>
                  </a:lnTo>
                  <a:lnTo>
                    <a:pt x="28" y="17708"/>
                  </a:lnTo>
                  <a:lnTo>
                    <a:pt x="56" y="17791"/>
                  </a:lnTo>
                  <a:lnTo>
                    <a:pt x="83" y="17901"/>
                  </a:lnTo>
                  <a:lnTo>
                    <a:pt x="139" y="17984"/>
                  </a:lnTo>
                  <a:lnTo>
                    <a:pt x="221" y="18039"/>
                  </a:lnTo>
                  <a:lnTo>
                    <a:pt x="277" y="18122"/>
                  </a:lnTo>
                  <a:lnTo>
                    <a:pt x="387" y="18149"/>
                  </a:lnTo>
                  <a:lnTo>
                    <a:pt x="470" y="18177"/>
                  </a:lnTo>
                  <a:lnTo>
                    <a:pt x="580" y="18177"/>
                  </a:lnTo>
                  <a:lnTo>
                    <a:pt x="690" y="18149"/>
                  </a:lnTo>
                  <a:lnTo>
                    <a:pt x="801" y="18122"/>
                  </a:lnTo>
                  <a:lnTo>
                    <a:pt x="32023" y="1021"/>
                  </a:lnTo>
                  <a:lnTo>
                    <a:pt x="32134" y="938"/>
                  </a:lnTo>
                  <a:lnTo>
                    <a:pt x="32217" y="855"/>
                  </a:lnTo>
                  <a:lnTo>
                    <a:pt x="32272" y="773"/>
                  </a:lnTo>
                  <a:lnTo>
                    <a:pt x="32299" y="690"/>
                  </a:lnTo>
                  <a:lnTo>
                    <a:pt x="32299" y="580"/>
                  </a:lnTo>
                  <a:lnTo>
                    <a:pt x="32299" y="497"/>
                  </a:lnTo>
                  <a:lnTo>
                    <a:pt x="32272" y="386"/>
                  </a:lnTo>
                  <a:lnTo>
                    <a:pt x="32217" y="304"/>
                  </a:lnTo>
                  <a:lnTo>
                    <a:pt x="32161" y="221"/>
                  </a:lnTo>
                  <a:lnTo>
                    <a:pt x="32106" y="138"/>
                  </a:lnTo>
                  <a:lnTo>
                    <a:pt x="32023" y="83"/>
                  </a:lnTo>
                  <a:lnTo>
                    <a:pt x="31941" y="28"/>
                  </a:lnTo>
                  <a:lnTo>
                    <a:pt x="318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2"/>
            <p:cNvSpPr/>
            <p:nvPr/>
          </p:nvSpPr>
          <p:spPr>
            <a:xfrm>
              <a:off x="4516292" y="1508385"/>
              <a:ext cx="18390" cy="625457"/>
            </a:xfrm>
            <a:custGeom>
              <a:avLst/>
              <a:gdLst/>
              <a:ahLst/>
              <a:cxnLst/>
              <a:rect l="l" t="t" r="r" b="b"/>
              <a:pathLst>
                <a:path w="1077" h="36630" extrusionOk="0">
                  <a:moveTo>
                    <a:pt x="442" y="0"/>
                  </a:moveTo>
                  <a:lnTo>
                    <a:pt x="359" y="28"/>
                  </a:lnTo>
                  <a:lnTo>
                    <a:pt x="249" y="55"/>
                  </a:lnTo>
                  <a:lnTo>
                    <a:pt x="193" y="138"/>
                  </a:lnTo>
                  <a:lnTo>
                    <a:pt x="111" y="193"/>
                  </a:lnTo>
                  <a:lnTo>
                    <a:pt x="56" y="276"/>
                  </a:lnTo>
                  <a:lnTo>
                    <a:pt x="28" y="386"/>
                  </a:lnTo>
                  <a:lnTo>
                    <a:pt x="0" y="524"/>
                  </a:lnTo>
                  <a:lnTo>
                    <a:pt x="0" y="36105"/>
                  </a:lnTo>
                  <a:lnTo>
                    <a:pt x="28" y="36243"/>
                  </a:lnTo>
                  <a:lnTo>
                    <a:pt x="56" y="36353"/>
                  </a:lnTo>
                  <a:lnTo>
                    <a:pt x="111" y="36436"/>
                  </a:lnTo>
                  <a:lnTo>
                    <a:pt x="193" y="36519"/>
                  </a:lnTo>
                  <a:lnTo>
                    <a:pt x="249" y="36574"/>
                  </a:lnTo>
                  <a:lnTo>
                    <a:pt x="359" y="36602"/>
                  </a:lnTo>
                  <a:lnTo>
                    <a:pt x="442" y="36629"/>
                  </a:lnTo>
                  <a:lnTo>
                    <a:pt x="662" y="36629"/>
                  </a:lnTo>
                  <a:lnTo>
                    <a:pt x="745" y="36602"/>
                  </a:lnTo>
                  <a:lnTo>
                    <a:pt x="828" y="36574"/>
                  </a:lnTo>
                  <a:lnTo>
                    <a:pt x="911" y="36519"/>
                  </a:lnTo>
                  <a:lnTo>
                    <a:pt x="993" y="36436"/>
                  </a:lnTo>
                  <a:lnTo>
                    <a:pt x="1049" y="36353"/>
                  </a:lnTo>
                  <a:lnTo>
                    <a:pt x="1076" y="36243"/>
                  </a:lnTo>
                  <a:lnTo>
                    <a:pt x="1076" y="36105"/>
                  </a:lnTo>
                  <a:lnTo>
                    <a:pt x="1076" y="524"/>
                  </a:lnTo>
                  <a:lnTo>
                    <a:pt x="1076" y="386"/>
                  </a:lnTo>
                  <a:lnTo>
                    <a:pt x="1049" y="276"/>
                  </a:lnTo>
                  <a:lnTo>
                    <a:pt x="993" y="193"/>
                  </a:lnTo>
                  <a:lnTo>
                    <a:pt x="911" y="138"/>
                  </a:lnTo>
                  <a:lnTo>
                    <a:pt x="828" y="55"/>
                  </a:lnTo>
                  <a:lnTo>
                    <a:pt x="745" y="28"/>
                  </a:lnTo>
                  <a:lnTo>
                    <a:pt x="6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Google Shape;427;p54"/>
          <p:cNvSpPr txBox="1">
            <a:spLocks noGrp="1"/>
          </p:cNvSpPr>
          <p:nvPr>
            <p:ph type="title"/>
          </p:nvPr>
        </p:nvSpPr>
        <p:spPr>
          <a:xfrm>
            <a:off x="-211317" y="1502959"/>
            <a:ext cx="923700" cy="84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1</a:t>
            </a:r>
            <a:endParaRPr dirty="0"/>
          </a:p>
        </p:txBody>
      </p:sp>
      <p:sp>
        <p:nvSpPr>
          <p:cNvPr id="428" name="Google Shape;428;p54"/>
          <p:cNvSpPr txBox="1">
            <a:spLocks noGrp="1"/>
          </p:cNvSpPr>
          <p:nvPr>
            <p:ph type="subTitle" idx="1"/>
          </p:nvPr>
        </p:nvSpPr>
        <p:spPr>
          <a:xfrm>
            <a:off x="1024658" y="1754765"/>
            <a:ext cx="3712335" cy="337500"/>
          </a:xfrm>
          <a:prstGeom prst="rect">
            <a:avLst/>
          </a:prstGeom>
        </p:spPr>
        <p:txBody>
          <a:bodyPr spcFirstLastPara="1" wrap="square" lIns="91425" tIns="91425" rIns="91425" bIns="91425" anchor="t" anchorCtr="0">
            <a:noAutofit/>
          </a:bodyPr>
          <a:lstStyle/>
          <a:p>
            <a:pPr marL="0" lvl="0" indent="0">
              <a:spcAft>
                <a:spcPts val="1600"/>
              </a:spcAft>
            </a:pPr>
            <a:r>
              <a:rPr lang="hu-HU" sz="1600" dirty="0" err="1"/>
              <a:t>What</a:t>
            </a:r>
            <a:r>
              <a:rPr lang="hu-HU" sz="1600" dirty="0"/>
              <a:t> is </a:t>
            </a:r>
            <a:r>
              <a:rPr lang="hu-HU" sz="1600" dirty="0" err="1"/>
              <a:t>energy</a:t>
            </a:r>
            <a:r>
              <a:rPr lang="hu-HU" sz="1600" dirty="0"/>
              <a:t> is </a:t>
            </a:r>
            <a:r>
              <a:rPr lang="hu-HU" sz="1600" dirty="0" err="1"/>
              <a:t>energy</a:t>
            </a:r>
            <a:r>
              <a:rPr lang="hu-HU" sz="1600" dirty="0"/>
              <a:t> </a:t>
            </a:r>
            <a:r>
              <a:rPr lang="hu-HU" sz="1600" dirty="0" err="1"/>
              <a:t>stroage</a:t>
            </a:r>
            <a:r>
              <a:rPr lang="hu-HU" sz="1600" dirty="0"/>
              <a:t>?</a:t>
            </a:r>
            <a:endParaRPr sz="1600" dirty="0"/>
          </a:p>
        </p:txBody>
      </p:sp>
      <p:sp>
        <p:nvSpPr>
          <p:cNvPr id="430" name="Google Shape;430;p54"/>
          <p:cNvSpPr txBox="1">
            <a:spLocks noGrp="1"/>
          </p:cNvSpPr>
          <p:nvPr>
            <p:ph type="title" idx="3"/>
          </p:nvPr>
        </p:nvSpPr>
        <p:spPr>
          <a:xfrm>
            <a:off x="-189812" y="2864976"/>
            <a:ext cx="923700" cy="84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3</a:t>
            </a:r>
            <a:endParaRPr dirty="0"/>
          </a:p>
        </p:txBody>
      </p:sp>
      <p:sp>
        <p:nvSpPr>
          <p:cNvPr id="431" name="Google Shape;431;p54"/>
          <p:cNvSpPr txBox="1">
            <a:spLocks noGrp="1"/>
          </p:cNvSpPr>
          <p:nvPr>
            <p:ph type="subTitle" idx="4"/>
          </p:nvPr>
        </p:nvSpPr>
        <p:spPr>
          <a:xfrm>
            <a:off x="1046164" y="3116782"/>
            <a:ext cx="3612772" cy="337500"/>
          </a:xfrm>
          <a:prstGeom prst="rect">
            <a:avLst/>
          </a:prstGeom>
        </p:spPr>
        <p:txBody>
          <a:bodyPr spcFirstLastPara="1" wrap="square" lIns="91425" tIns="91425" rIns="91425" bIns="91425" anchor="t" anchorCtr="0">
            <a:noAutofit/>
          </a:bodyPr>
          <a:lstStyle/>
          <a:p>
            <a:pPr marL="0" lvl="0" indent="0">
              <a:spcAft>
                <a:spcPts val="1600"/>
              </a:spcAft>
            </a:pPr>
            <a:r>
              <a:rPr lang="hu-HU" sz="1600" dirty="0" err="1">
                <a:solidFill>
                  <a:schemeClr val="tx1"/>
                </a:solidFill>
              </a:rPr>
              <a:t>Disadvantages</a:t>
            </a:r>
            <a:r>
              <a:rPr lang="hu-HU" sz="1600" dirty="0">
                <a:solidFill>
                  <a:schemeClr val="tx1"/>
                </a:solidFill>
              </a:rPr>
              <a:t> of </a:t>
            </a:r>
            <a:r>
              <a:rPr lang="hu-HU" sz="1600" dirty="0" err="1">
                <a:solidFill>
                  <a:schemeClr val="tx1"/>
                </a:solidFill>
              </a:rPr>
              <a:t>energy</a:t>
            </a:r>
            <a:r>
              <a:rPr lang="hu-HU" sz="1600" dirty="0">
                <a:solidFill>
                  <a:schemeClr val="tx1"/>
                </a:solidFill>
              </a:rPr>
              <a:t> </a:t>
            </a:r>
            <a:r>
              <a:rPr lang="hu-HU" sz="1600" dirty="0" err="1">
                <a:solidFill>
                  <a:schemeClr val="tx1"/>
                </a:solidFill>
              </a:rPr>
              <a:t>storage</a:t>
            </a:r>
            <a:endParaRPr sz="1600" dirty="0">
              <a:solidFill>
                <a:schemeClr val="tx1"/>
              </a:solidFill>
            </a:endParaRPr>
          </a:p>
        </p:txBody>
      </p:sp>
      <p:sp>
        <p:nvSpPr>
          <p:cNvPr id="433" name="Google Shape;433;p54"/>
          <p:cNvSpPr txBox="1">
            <a:spLocks noGrp="1"/>
          </p:cNvSpPr>
          <p:nvPr>
            <p:ph type="title" idx="6"/>
          </p:nvPr>
        </p:nvSpPr>
        <p:spPr>
          <a:xfrm>
            <a:off x="4410863" y="1502959"/>
            <a:ext cx="923700" cy="84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2</a:t>
            </a:r>
            <a:endParaRPr dirty="0"/>
          </a:p>
        </p:txBody>
      </p:sp>
      <p:sp>
        <p:nvSpPr>
          <p:cNvPr id="434" name="Google Shape;434;p54"/>
          <p:cNvSpPr txBox="1">
            <a:spLocks noGrp="1"/>
          </p:cNvSpPr>
          <p:nvPr>
            <p:ph type="subTitle" idx="7"/>
          </p:nvPr>
        </p:nvSpPr>
        <p:spPr>
          <a:xfrm>
            <a:off x="5646838" y="1754765"/>
            <a:ext cx="3338769" cy="337500"/>
          </a:xfrm>
          <a:prstGeom prst="rect">
            <a:avLst/>
          </a:prstGeom>
        </p:spPr>
        <p:txBody>
          <a:bodyPr spcFirstLastPara="1" wrap="square" lIns="91425" tIns="91425" rIns="91425" bIns="91425" anchor="t" anchorCtr="0">
            <a:noAutofit/>
          </a:bodyPr>
          <a:lstStyle/>
          <a:p>
            <a:pPr marL="0" lvl="0" indent="0">
              <a:spcAft>
                <a:spcPts val="1600"/>
              </a:spcAft>
            </a:pPr>
            <a:r>
              <a:rPr lang="en-US" sz="1600" dirty="0"/>
              <a:t>The</a:t>
            </a:r>
            <a:r>
              <a:rPr lang="en-US" sz="1600" dirty="0">
                <a:solidFill>
                  <a:schemeClr val="bg1"/>
                </a:solidFill>
              </a:rPr>
              <a:t> </a:t>
            </a:r>
            <a:r>
              <a:rPr lang="en-US" sz="1600" dirty="0">
                <a:solidFill>
                  <a:schemeClr val="tx1"/>
                </a:solidFill>
              </a:rPr>
              <a:t>purpose of</a:t>
            </a:r>
            <a:r>
              <a:rPr lang="hu-HU" sz="1600" dirty="0">
                <a:solidFill>
                  <a:schemeClr val="tx1"/>
                </a:solidFill>
              </a:rPr>
              <a:t> </a:t>
            </a:r>
            <a:r>
              <a:rPr lang="hu-HU" sz="1600" dirty="0" err="1">
                <a:solidFill>
                  <a:schemeClr val="tx1"/>
                </a:solidFill>
              </a:rPr>
              <a:t>energy</a:t>
            </a:r>
            <a:r>
              <a:rPr lang="hu-HU" sz="1600" dirty="0">
                <a:solidFill>
                  <a:schemeClr val="tx1"/>
                </a:solidFill>
              </a:rPr>
              <a:t> </a:t>
            </a:r>
            <a:r>
              <a:rPr lang="hu-HU" sz="1600" dirty="0" err="1">
                <a:solidFill>
                  <a:schemeClr val="tx1"/>
                </a:solidFill>
              </a:rPr>
              <a:t>storage</a:t>
            </a:r>
            <a:endParaRPr sz="1600" dirty="0"/>
          </a:p>
        </p:txBody>
      </p:sp>
      <p:sp>
        <p:nvSpPr>
          <p:cNvPr id="436" name="Google Shape;436;p54"/>
          <p:cNvSpPr txBox="1">
            <a:spLocks noGrp="1"/>
          </p:cNvSpPr>
          <p:nvPr>
            <p:ph type="title" idx="9"/>
          </p:nvPr>
        </p:nvSpPr>
        <p:spPr>
          <a:xfrm>
            <a:off x="4422014" y="2864918"/>
            <a:ext cx="923700" cy="84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4</a:t>
            </a:r>
            <a:endParaRPr dirty="0"/>
          </a:p>
        </p:txBody>
      </p:sp>
      <p:sp>
        <p:nvSpPr>
          <p:cNvPr id="437" name="Google Shape;437;p54"/>
          <p:cNvSpPr txBox="1">
            <a:spLocks noGrp="1"/>
          </p:cNvSpPr>
          <p:nvPr>
            <p:ph type="subTitle" idx="13"/>
          </p:nvPr>
        </p:nvSpPr>
        <p:spPr>
          <a:xfrm>
            <a:off x="5657990" y="3116724"/>
            <a:ext cx="2792360" cy="337500"/>
          </a:xfrm>
          <a:prstGeom prst="rect">
            <a:avLst/>
          </a:prstGeom>
        </p:spPr>
        <p:txBody>
          <a:bodyPr spcFirstLastPara="1" wrap="square" lIns="91425" tIns="91425" rIns="91425" bIns="91425" anchor="t" anchorCtr="0">
            <a:noAutofit/>
          </a:bodyPr>
          <a:lstStyle/>
          <a:p>
            <a:pPr marL="0" lvl="0" indent="0">
              <a:spcAft>
                <a:spcPts val="1600"/>
              </a:spcAft>
            </a:pPr>
            <a:r>
              <a:rPr lang="hu-HU" sz="1600" dirty="0" err="1">
                <a:solidFill>
                  <a:schemeClr val="tx1"/>
                </a:solidFill>
              </a:rPr>
              <a:t>Energy</a:t>
            </a:r>
            <a:r>
              <a:rPr lang="hu-HU" sz="1600" dirty="0">
                <a:solidFill>
                  <a:schemeClr val="tx1"/>
                </a:solidFill>
              </a:rPr>
              <a:t> </a:t>
            </a:r>
            <a:r>
              <a:rPr lang="hu-HU" sz="1600" dirty="0" err="1">
                <a:solidFill>
                  <a:schemeClr val="tx1"/>
                </a:solidFill>
              </a:rPr>
              <a:t>storage</a:t>
            </a:r>
            <a:r>
              <a:rPr lang="hu-HU" sz="1600" dirty="0">
                <a:solidFill>
                  <a:schemeClr val="tx1"/>
                </a:solidFill>
              </a:rPr>
              <a:t> </a:t>
            </a:r>
            <a:r>
              <a:rPr lang="hu-HU" sz="1600" dirty="0" err="1">
                <a:solidFill>
                  <a:schemeClr val="tx1"/>
                </a:solidFill>
              </a:rPr>
              <a:t>methods</a:t>
            </a:r>
            <a:endParaRPr sz="1600" dirty="0">
              <a:solidFill>
                <a:schemeClr val="tx1"/>
              </a:solidFill>
            </a:endParaRPr>
          </a:p>
        </p:txBody>
      </p:sp>
      <p:sp>
        <p:nvSpPr>
          <p:cNvPr id="426" name="Google Shape;426;p54"/>
          <p:cNvSpPr txBox="1">
            <a:spLocks noGrp="1"/>
          </p:cNvSpPr>
          <p:nvPr>
            <p:ph type="title" idx="15"/>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rPr>
              <a:t>Agenda</a:t>
            </a:r>
            <a:endParaRPr dirty="0">
              <a:solidFill>
                <a:schemeClr val="dk1"/>
              </a:solidFill>
            </a:endParaRPr>
          </a:p>
        </p:txBody>
      </p:sp>
      <p:sp>
        <p:nvSpPr>
          <p:cNvPr id="439" name="Google Shape;439;p54"/>
          <p:cNvSpPr/>
          <p:nvPr/>
        </p:nvSpPr>
        <p:spPr>
          <a:xfrm>
            <a:off x="855258" y="1502986"/>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4"/>
          <p:cNvSpPr/>
          <p:nvPr/>
        </p:nvSpPr>
        <p:spPr>
          <a:xfrm>
            <a:off x="876763" y="2865003"/>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4"/>
          <p:cNvSpPr/>
          <p:nvPr/>
        </p:nvSpPr>
        <p:spPr>
          <a:xfrm>
            <a:off x="5477438" y="1502986"/>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4"/>
          <p:cNvSpPr/>
          <p:nvPr/>
        </p:nvSpPr>
        <p:spPr>
          <a:xfrm>
            <a:off x="5488589" y="2864945"/>
            <a:ext cx="26525" cy="841231"/>
          </a:xfrm>
          <a:custGeom>
            <a:avLst/>
            <a:gdLst/>
            <a:ahLst/>
            <a:cxnLst/>
            <a:rect l="l" t="t" r="r" b="b"/>
            <a:pathLst>
              <a:path w="1061" h="31989" extrusionOk="0">
                <a:moveTo>
                  <a:pt x="0" y="0"/>
                </a:moveTo>
                <a:lnTo>
                  <a:pt x="0" y="31989"/>
                </a:lnTo>
                <a:lnTo>
                  <a:pt x="1060" y="31989"/>
                </a:lnTo>
                <a:lnTo>
                  <a:pt x="10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Google Shape;497;p57"/>
          <p:cNvSpPr txBox="1">
            <a:spLocks noGrp="1"/>
          </p:cNvSpPr>
          <p:nvPr>
            <p:ph type="title"/>
          </p:nvPr>
        </p:nvSpPr>
        <p:spPr>
          <a:xfrm>
            <a:off x="190160" y="1415275"/>
            <a:ext cx="1714500" cy="53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1</a:t>
            </a:r>
            <a:endParaRPr dirty="0"/>
          </a:p>
        </p:txBody>
      </p:sp>
      <p:sp>
        <p:nvSpPr>
          <p:cNvPr id="496" name="Google Shape;496;p57"/>
          <p:cNvSpPr txBox="1">
            <a:spLocks noGrp="1"/>
          </p:cNvSpPr>
          <p:nvPr>
            <p:ph type="title" idx="2"/>
          </p:nvPr>
        </p:nvSpPr>
        <p:spPr>
          <a:xfrm>
            <a:off x="514010" y="1422163"/>
            <a:ext cx="4457700" cy="539100"/>
          </a:xfrm>
          <a:prstGeom prst="rect">
            <a:avLst/>
          </a:prstGeom>
        </p:spPr>
        <p:txBody>
          <a:bodyPr spcFirstLastPara="1" wrap="square" lIns="91425" tIns="91425" rIns="83775" bIns="91425" anchor="ctr" anchorCtr="0">
            <a:noAutofit/>
          </a:bodyPr>
          <a:lstStyle/>
          <a:p>
            <a:pPr lvl="0"/>
            <a:r>
              <a:rPr lang="hu-HU" sz="2800" dirty="0" err="1">
                <a:solidFill>
                  <a:schemeClr val="tx1"/>
                </a:solidFill>
              </a:rPr>
              <a:t>What</a:t>
            </a:r>
            <a:r>
              <a:rPr lang="hu-HU" sz="2800" dirty="0">
                <a:solidFill>
                  <a:schemeClr val="tx1"/>
                </a:solidFill>
              </a:rPr>
              <a:t> is </a:t>
            </a:r>
            <a:r>
              <a:rPr lang="hu-HU" sz="2800" dirty="0" err="1">
                <a:solidFill>
                  <a:schemeClr val="tx1"/>
                </a:solidFill>
              </a:rPr>
              <a:t>energy</a:t>
            </a:r>
            <a:r>
              <a:rPr lang="hu-HU" sz="2800" dirty="0">
                <a:solidFill>
                  <a:schemeClr val="tx1"/>
                </a:solidFill>
              </a:rPr>
              <a:t> </a:t>
            </a:r>
            <a:r>
              <a:rPr lang="hu-HU" sz="2800" dirty="0" err="1">
                <a:solidFill>
                  <a:schemeClr val="tx1"/>
                </a:solidFill>
              </a:rPr>
              <a:t>storage</a:t>
            </a:r>
            <a:r>
              <a:rPr lang="hu-HU" sz="2800" dirty="0">
                <a:solidFill>
                  <a:schemeClr val="tx1"/>
                </a:solidFill>
              </a:rPr>
              <a:t>?</a:t>
            </a:r>
            <a:endParaRPr sz="2800" dirty="0">
              <a:solidFill>
                <a:schemeClr val="tx1"/>
              </a:solidFill>
            </a:endParaRPr>
          </a:p>
        </p:txBody>
      </p:sp>
      <p:sp>
        <p:nvSpPr>
          <p:cNvPr id="498" name="Google Shape;498;p57"/>
          <p:cNvSpPr txBox="1">
            <a:spLocks noGrp="1"/>
          </p:cNvSpPr>
          <p:nvPr>
            <p:ph type="subTitle" idx="1"/>
          </p:nvPr>
        </p:nvSpPr>
        <p:spPr>
          <a:xfrm>
            <a:off x="514010" y="2039828"/>
            <a:ext cx="4269165" cy="331800"/>
          </a:xfrm>
          <a:prstGeom prst="rect">
            <a:avLst/>
          </a:prstGeom>
        </p:spPr>
        <p:txBody>
          <a:bodyPr spcFirstLastPara="1" wrap="square" lIns="91425" tIns="91425" rIns="91425" bIns="91425" anchor="ctr" anchorCtr="0">
            <a:noAutofit/>
          </a:bodyPr>
          <a:lstStyle/>
          <a:p>
            <a:r>
              <a:rPr lang="en-US" dirty="0">
                <a:solidFill>
                  <a:schemeClr val="tx1"/>
                </a:solidFill>
              </a:rPr>
              <a:t>Energy storage is the capture of energy produced at one time for use at a later time</a:t>
            </a:r>
            <a:endParaRPr lang="hu-HU" dirty="0">
              <a:solidFill>
                <a:schemeClr val="tx1"/>
              </a:solidFill>
            </a:endParaRPr>
          </a:p>
        </p:txBody>
      </p:sp>
      <p:grpSp>
        <p:nvGrpSpPr>
          <p:cNvPr id="499" name="Google Shape;499;p57"/>
          <p:cNvGrpSpPr/>
          <p:nvPr/>
        </p:nvGrpSpPr>
        <p:grpSpPr>
          <a:xfrm>
            <a:off x="5181612" y="2524901"/>
            <a:ext cx="1731015" cy="1675636"/>
            <a:chOff x="5181612" y="2524901"/>
            <a:chExt cx="1731015" cy="1675636"/>
          </a:xfrm>
        </p:grpSpPr>
        <p:sp>
          <p:nvSpPr>
            <p:cNvPr id="500" name="Google Shape;500;p57"/>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7"/>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57"/>
          <p:cNvGrpSpPr/>
          <p:nvPr/>
        </p:nvGrpSpPr>
        <p:grpSpPr>
          <a:xfrm>
            <a:off x="6270637" y="1366544"/>
            <a:ext cx="1207599" cy="2454061"/>
            <a:chOff x="6270354" y="1656871"/>
            <a:chExt cx="1064714" cy="2163884"/>
          </a:xfrm>
        </p:grpSpPr>
        <p:sp>
          <p:nvSpPr>
            <p:cNvPr id="503" name="Google Shape;503;p57"/>
            <p:cNvSpPr/>
            <p:nvPr/>
          </p:nvSpPr>
          <p:spPr>
            <a:xfrm>
              <a:off x="6270354" y="1656871"/>
              <a:ext cx="1064714" cy="2163884"/>
            </a:xfrm>
            <a:custGeom>
              <a:avLst/>
              <a:gdLst/>
              <a:ahLst/>
              <a:cxnLst/>
              <a:rect l="l" t="t" r="r" b="b"/>
              <a:pathLst>
                <a:path w="23052" h="46850" extrusionOk="0">
                  <a:moveTo>
                    <a:pt x="11520" y="1"/>
                  </a:moveTo>
                  <a:lnTo>
                    <a:pt x="10933" y="13"/>
                  </a:lnTo>
                  <a:lnTo>
                    <a:pt x="10347" y="26"/>
                  </a:lnTo>
                  <a:lnTo>
                    <a:pt x="9760" y="63"/>
                  </a:lnTo>
                  <a:lnTo>
                    <a:pt x="9186" y="113"/>
                  </a:lnTo>
                  <a:lnTo>
                    <a:pt x="8637" y="176"/>
                  </a:lnTo>
                  <a:lnTo>
                    <a:pt x="8088" y="238"/>
                  </a:lnTo>
                  <a:lnTo>
                    <a:pt x="7551" y="325"/>
                  </a:lnTo>
                  <a:lnTo>
                    <a:pt x="7027" y="425"/>
                  </a:lnTo>
                  <a:lnTo>
                    <a:pt x="6515" y="525"/>
                  </a:lnTo>
                  <a:lnTo>
                    <a:pt x="6016" y="650"/>
                  </a:lnTo>
                  <a:lnTo>
                    <a:pt x="5529" y="775"/>
                  </a:lnTo>
                  <a:lnTo>
                    <a:pt x="5068" y="912"/>
                  </a:lnTo>
                  <a:lnTo>
                    <a:pt x="4618" y="1062"/>
                  </a:lnTo>
                  <a:lnTo>
                    <a:pt x="4182" y="1224"/>
                  </a:lnTo>
                  <a:lnTo>
                    <a:pt x="3757" y="1386"/>
                  </a:lnTo>
                  <a:lnTo>
                    <a:pt x="3358" y="1561"/>
                  </a:lnTo>
                  <a:lnTo>
                    <a:pt x="2984" y="1748"/>
                  </a:lnTo>
                  <a:lnTo>
                    <a:pt x="2622" y="1935"/>
                  </a:lnTo>
                  <a:lnTo>
                    <a:pt x="2285" y="2147"/>
                  </a:lnTo>
                  <a:lnTo>
                    <a:pt x="1960" y="2347"/>
                  </a:lnTo>
                  <a:lnTo>
                    <a:pt x="1661" y="2572"/>
                  </a:lnTo>
                  <a:lnTo>
                    <a:pt x="1386" y="2796"/>
                  </a:lnTo>
                  <a:lnTo>
                    <a:pt x="1136" y="3021"/>
                  </a:lnTo>
                  <a:lnTo>
                    <a:pt x="899" y="3258"/>
                  </a:lnTo>
                  <a:lnTo>
                    <a:pt x="700" y="3495"/>
                  </a:lnTo>
                  <a:lnTo>
                    <a:pt x="512" y="3745"/>
                  </a:lnTo>
                  <a:lnTo>
                    <a:pt x="363" y="3994"/>
                  </a:lnTo>
                  <a:lnTo>
                    <a:pt x="238" y="4256"/>
                  </a:lnTo>
                  <a:lnTo>
                    <a:pt x="138" y="4519"/>
                  </a:lnTo>
                  <a:lnTo>
                    <a:pt x="63" y="4781"/>
                  </a:lnTo>
                  <a:lnTo>
                    <a:pt x="13" y="5055"/>
                  </a:lnTo>
                  <a:lnTo>
                    <a:pt x="1" y="5330"/>
                  </a:lnTo>
                  <a:lnTo>
                    <a:pt x="1" y="41533"/>
                  </a:lnTo>
                  <a:lnTo>
                    <a:pt x="13" y="41808"/>
                  </a:lnTo>
                  <a:lnTo>
                    <a:pt x="63" y="42070"/>
                  </a:lnTo>
                  <a:lnTo>
                    <a:pt x="138" y="42345"/>
                  </a:lnTo>
                  <a:lnTo>
                    <a:pt x="238" y="42607"/>
                  </a:lnTo>
                  <a:lnTo>
                    <a:pt x="363" y="42856"/>
                  </a:lnTo>
                  <a:lnTo>
                    <a:pt x="512" y="43118"/>
                  </a:lnTo>
                  <a:lnTo>
                    <a:pt x="700" y="43355"/>
                  </a:lnTo>
                  <a:lnTo>
                    <a:pt x="899" y="43605"/>
                  </a:lnTo>
                  <a:lnTo>
                    <a:pt x="1136" y="43842"/>
                  </a:lnTo>
                  <a:lnTo>
                    <a:pt x="1386" y="44067"/>
                  </a:lnTo>
                  <a:lnTo>
                    <a:pt x="1661" y="44291"/>
                  </a:lnTo>
                  <a:lnTo>
                    <a:pt x="1960" y="44504"/>
                  </a:lnTo>
                  <a:lnTo>
                    <a:pt x="2285" y="44716"/>
                  </a:lnTo>
                  <a:lnTo>
                    <a:pt x="2622" y="44915"/>
                  </a:lnTo>
                  <a:lnTo>
                    <a:pt x="2984" y="45115"/>
                  </a:lnTo>
                  <a:lnTo>
                    <a:pt x="3358" y="45290"/>
                  </a:lnTo>
                  <a:lnTo>
                    <a:pt x="3757" y="45477"/>
                  </a:lnTo>
                  <a:lnTo>
                    <a:pt x="4182" y="45639"/>
                  </a:lnTo>
                  <a:lnTo>
                    <a:pt x="4618" y="45801"/>
                  </a:lnTo>
                  <a:lnTo>
                    <a:pt x="5068" y="45951"/>
                  </a:lnTo>
                  <a:lnTo>
                    <a:pt x="5529" y="46088"/>
                  </a:lnTo>
                  <a:lnTo>
                    <a:pt x="6016" y="46213"/>
                  </a:lnTo>
                  <a:lnTo>
                    <a:pt x="6515" y="46326"/>
                  </a:lnTo>
                  <a:lnTo>
                    <a:pt x="7027" y="46438"/>
                  </a:lnTo>
                  <a:lnTo>
                    <a:pt x="7551" y="46538"/>
                  </a:lnTo>
                  <a:lnTo>
                    <a:pt x="8088" y="46613"/>
                  </a:lnTo>
                  <a:lnTo>
                    <a:pt x="8637" y="46688"/>
                  </a:lnTo>
                  <a:lnTo>
                    <a:pt x="9186" y="46750"/>
                  </a:lnTo>
                  <a:lnTo>
                    <a:pt x="9760" y="46800"/>
                  </a:lnTo>
                  <a:lnTo>
                    <a:pt x="10347" y="46825"/>
                  </a:lnTo>
                  <a:lnTo>
                    <a:pt x="10933" y="46850"/>
                  </a:lnTo>
                  <a:lnTo>
                    <a:pt x="12119" y="46850"/>
                  </a:lnTo>
                  <a:lnTo>
                    <a:pt x="12705" y="46825"/>
                  </a:lnTo>
                  <a:lnTo>
                    <a:pt x="13292" y="46800"/>
                  </a:lnTo>
                  <a:lnTo>
                    <a:pt x="13853" y="46750"/>
                  </a:lnTo>
                  <a:lnTo>
                    <a:pt x="14415" y="46688"/>
                  </a:lnTo>
                  <a:lnTo>
                    <a:pt x="14964" y="46613"/>
                  </a:lnTo>
                  <a:lnTo>
                    <a:pt x="15501" y="46538"/>
                  </a:lnTo>
                  <a:lnTo>
                    <a:pt x="16025" y="46438"/>
                  </a:lnTo>
                  <a:lnTo>
                    <a:pt x="16537" y="46326"/>
                  </a:lnTo>
                  <a:lnTo>
                    <a:pt x="17036" y="46213"/>
                  </a:lnTo>
                  <a:lnTo>
                    <a:pt x="17522" y="46088"/>
                  </a:lnTo>
                  <a:lnTo>
                    <a:pt x="17984" y="45951"/>
                  </a:lnTo>
                  <a:lnTo>
                    <a:pt x="18433" y="45801"/>
                  </a:lnTo>
                  <a:lnTo>
                    <a:pt x="18870" y="45639"/>
                  </a:lnTo>
                  <a:lnTo>
                    <a:pt x="19282" y="45477"/>
                  </a:lnTo>
                  <a:lnTo>
                    <a:pt x="19681" y="45290"/>
                  </a:lnTo>
                  <a:lnTo>
                    <a:pt x="20068" y="45115"/>
                  </a:lnTo>
                  <a:lnTo>
                    <a:pt x="20430" y="44915"/>
                  </a:lnTo>
                  <a:lnTo>
                    <a:pt x="20767" y="44716"/>
                  </a:lnTo>
                  <a:lnTo>
                    <a:pt x="21092" y="44504"/>
                  </a:lnTo>
                  <a:lnTo>
                    <a:pt x="21391" y="44291"/>
                  </a:lnTo>
                  <a:lnTo>
                    <a:pt x="21666" y="44067"/>
                  </a:lnTo>
                  <a:lnTo>
                    <a:pt x="21915" y="43842"/>
                  </a:lnTo>
                  <a:lnTo>
                    <a:pt x="22152" y="43605"/>
                  </a:lnTo>
                  <a:lnTo>
                    <a:pt x="22352" y="43355"/>
                  </a:lnTo>
                  <a:lnTo>
                    <a:pt x="22539" y="43118"/>
                  </a:lnTo>
                  <a:lnTo>
                    <a:pt x="22689" y="42856"/>
                  </a:lnTo>
                  <a:lnTo>
                    <a:pt x="22814" y="42607"/>
                  </a:lnTo>
                  <a:lnTo>
                    <a:pt x="22914" y="42345"/>
                  </a:lnTo>
                  <a:lnTo>
                    <a:pt x="22989" y="42070"/>
                  </a:lnTo>
                  <a:lnTo>
                    <a:pt x="23039" y="41808"/>
                  </a:lnTo>
                  <a:lnTo>
                    <a:pt x="23051" y="41533"/>
                  </a:lnTo>
                  <a:lnTo>
                    <a:pt x="23051" y="5330"/>
                  </a:lnTo>
                  <a:lnTo>
                    <a:pt x="23039" y="5055"/>
                  </a:lnTo>
                  <a:lnTo>
                    <a:pt x="22989" y="4781"/>
                  </a:lnTo>
                  <a:lnTo>
                    <a:pt x="22914" y="4519"/>
                  </a:lnTo>
                  <a:lnTo>
                    <a:pt x="22814" y="4256"/>
                  </a:lnTo>
                  <a:lnTo>
                    <a:pt x="22689" y="3994"/>
                  </a:lnTo>
                  <a:lnTo>
                    <a:pt x="22539" y="3745"/>
                  </a:lnTo>
                  <a:lnTo>
                    <a:pt x="22352" y="3495"/>
                  </a:lnTo>
                  <a:lnTo>
                    <a:pt x="22152" y="3258"/>
                  </a:lnTo>
                  <a:lnTo>
                    <a:pt x="21915" y="3021"/>
                  </a:lnTo>
                  <a:lnTo>
                    <a:pt x="21666" y="2796"/>
                  </a:lnTo>
                  <a:lnTo>
                    <a:pt x="21391" y="2572"/>
                  </a:lnTo>
                  <a:lnTo>
                    <a:pt x="21092" y="2347"/>
                  </a:lnTo>
                  <a:lnTo>
                    <a:pt x="20767" y="2147"/>
                  </a:lnTo>
                  <a:lnTo>
                    <a:pt x="20430" y="1935"/>
                  </a:lnTo>
                  <a:lnTo>
                    <a:pt x="20068" y="1748"/>
                  </a:lnTo>
                  <a:lnTo>
                    <a:pt x="19681" y="1561"/>
                  </a:lnTo>
                  <a:lnTo>
                    <a:pt x="19282" y="1386"/>
                  </a:lnTo>
                  <a:lnTo>
                    <a:pt x="18870" y="1224"/>
                  </a:lnTo>
                  <a:lnTo>
                    <a:pt x="18433" y="1062"/>
                  </a:lnTo>
                  <a:lnTo>
                    <a:pt x="17984" y="912"/>
                  </a:lnTo>
                  <a:lnTo>
                    <a:pt x="17522" y="775"/>
                  </a:lnTo>
                  <a:lnTo>
                    <a:pt x="17036" y="650"/>
                  </a:lnTo>
                  <a:lnTo>
                    <a:pt x="16537" y="525"/>
                  </a:lnTo>
                  <a:lnTo>
                    <a:pt x="16025" y="425"/>
                  </a:lnTo>
                  <a:lnTo>
                    <a:pt x="15501" y="325"/>
                  </a:lnTo>
                  <a:lnTo>
                    <a:pt x="14964" y="238"/>
                  </a:lnTo>
                  <a:lnTo>
                    <a:pt x="14415" y="176"/>
                  </a:lnTo>
                  <a:lnTo>
                    <a:pt x="13853" y="113"/>
                  </a:lnTo>
                  <a:lnTo>
                    <a:pt x="13292" y="63"/>
                  </a:lnTo>
                  <a:lnTo>
                    <a:pt x="12705" y="26"/>
                  </a:lnTo>
                  <a:lnTo>
                    <a:pt x="12119" y="13"/>
                  </a:lnTo>
                  <a:lnTo>
                    <a:pt x="115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7"/>
            <p:cNvSpPr/>
            <p:nvPr/>
          </p:nvSpPr>
          <p:spPr>
            <a:xfrm>
              <a:off x="6276127" y="1656871"/>
              <a:ext cx="1047394" cy="492313"/>
            </a:xfrm>
            <a:custGeom>
              <a:avLst/>
              <a:gdLst/>
              <a:ahLst/>
              <a:cxnLst/>
              <a:rect l="l" t="t" r="r" b="b"/>
              <a:pathLst>
                <a:path w="22677" h="10659" extrusionOk="0">
                  <a:moveTo>
                    <a:pt x="11332" y="1"/>
                  </a:moveTo>
                  <a:lnTo>
                    <a:pt x="10746" y="13"/>
                  </a:lnTo>
                  <a:lnTo>
                    <a:pt x="10172" y="26"/>
                  </a:lnTo>
                  <a:lnTo>
                    <a:pt x="9610" y="63"/>
                  </a:lnTo>
                  <a:lnTo>
                    <a:pt x="9048" y="113"/>
                  </a:lnTo>
                  <a:lnTo>
                    <a:pt x="8499" y="176"/>
                  </a:lnTo>
                  <a:lnTo>
                    <a:pt x="7963" y="238"/>
                  </a:lnTo>
                  <a:lnTo>
                    <a:pt x="7439" y="325"/>
                  </a:lnTo>
                  <a:lnTo>
                    <a:pt x="6927" y="425"/>
                  </a:lnTo>
                  <a:lnTo>
                    <a:pt x="6415" y="525"/>
                  </a:lnTo>
                  <a:lnTo>
                    <a:pt x="5929" y="650"/>
                  </a:lnTo>
                  <a:lnTo>
                    <a:pt x="5454" y="775"/>
                  </a:lnTo>
                  <a:lnTo>
                    <a:pt x="4993" y="912"/>
                  </a:lnTo>
                  <a:lnTo>
                    <a:pt x="4556" y="1062"/>
                  </a:lnTo>
                  <a:lnTo>
                    <a:pt x="4119" y="1224"/>
                  </a:lnTo>
                  <a:lnTo>
                    <a:pt x="3707" y="1386"/>
                  </a:lnTo>
                  <a:lnTo>
                    <a:pt x="3320" y="1561"/>
                  </a:lnTo>
                  <a:lnTo>
                    <a:pt x="2946" y="1748"/>
                  </a:lnTo>
                  <a:lnTo>
                    <a:pt x="2584" y="1935"/>
                  </a:lnTo>
                  <a:lnTo>
                    <a:pt x="2247" y="2147"/>
                  </a:lnTo>
                  <a:lnTo>
                    <a:pt x="1935" y="2347"/>
                  </a:lnTo>
                  <a:lnTo>
                    <a:pt x="1635" y="2572"/>
                  </a:lnTo>
                  <a:lnTo>
                    <a:pt x="1361" y="2796"/>
                  </a:lnTo>
                  <a:lnTo>
                    <a:pt x="1111" y="3021"/>
                  </a:lnTo>
                  <a:lnTo>
                    <a:pt x="887" y="3258"/>
                  </a:lnTo>
                  <a:lnTo>
                    <a:pt x="687" y="3495"/>
                  </a:lnTo>
                  <a:lnTo>
                    <a:pt x="500" y="3745"/>
                  </a:lnTo>
                  <a:lnTo>
                    <a:pt x="350" y="3994"/>
                  </a:lnTo>
                  <a:lnTo>
                    <a:pt x="225" y="4256"/>
                  </a:lnTo>
                  <a:lnTo>
                    <a:pt x="125" y="4519"/>
                  </a:lnTo>
                  <a:lnTo>
                    <a:pt x="51" y="4781"/>
                  </a:lnTo>
                  <a:lnTo>
                    <a:pt x="13" y="5055"/>
                  </a:lnTo>
                  <a:lnTo>
                    <a:pt x="1" y="5330"/>
                  </a:lnTo>
                  <a:lnTo>
                    <a:pt x="13" y="5604"/>
                  </a:lnTo>
                  <a:lnTo>
                    <a:pt x="51" y="5879"/>
                  </a:lnTo>
                  <a:lnTo>
                    <a:pt x="125" y="6141"/>
                  </a:lnTo>
                  <a:lnTo>
                    <a:pt x="225" y="6403"/>
                  </a:lnTo>
                  <a:lnTo>
                    <a:pt x="350" y="6665"/>
                  </a:lnTo>
                  <a:lnTo>
                    <a:pt x="500" y="6915"/>
                  </a:lnTo>
                  <a:lnTo>
                    <a:pt x="687" y="7164"/>
                  </a:lnTo>
                  <a:lnTo>
                    <a:pt x="887" y="7401"/>
                  </a:lnTo>
                  <a:lnTo>
                    <a:pt x="1111" y="7638"/>
                  </a:lnTo>
                  <a:lnTo>
                    <a:pt x="1361" y="7863"/>
                  </a:lnTo>
                  <a:lnTo>
                    <a:pt x="1635" y="8088"/>
                  </a:lnTo>
                  <a:lnTo>
                    <a:pt x="1935" y="8312"/>
                  </a:lnTo>
                  <a:lnTo>
                    <a:pt x="2247" y="8512"/>
                  </a:lnTo>
                  <a:lnTo>
                    <a:pt x="2584" y="8712"/>
                  </a:lnTo>
                  <a:lnTo>
                    <a:pt x="2946" y="8911"/>
                  </a:lnTo>
                  <a:lnTo>
                    <a:pt x="3320" y="9099"/>
                  </a:lnTo>
                  <a:lnTo>
                    <a:pt x="3707" y="9273"/>
                  </a:lnTo>
                  <a:lnTo>
                    <a:pt x="4119" y="9436"/>
                  </a:lnTo>
                  <a:lnTo>
                    <a:pt x="4556" y="9598"/>
                  </a:lnTo>
                  <a:lnTo>
                    <a:pt x="4993" y="9748"/>
                  </a:lnTo>
                  <a:lnTo>
                    <a:pt x="5454" y="9885"/>
                  </a:lnTo>
                  <a:lnTo>
                    <a:pt x="5929" y="10010"/>
                  </a:lnTo>
                  <a:lnTo>
                    <a:pt x="6415" y="10134"/>
                  </a:lnTo>
                  <a:lnTo>
                    <a:pt x="6927" y="10234"/>
                  </a:lnTo>
                  <a:lnTo>
                    <a:pt x="7439" y="10334"/>
                  </a:lnTo>
                  <a:lnTo>
                    <a:pt x="7963" y="10421"/>
                  </a:lnTo>
                  <a:lnTo>
                    <a:pt x="8499" y="10484"/>
                  </a:lnTo>
                  <a:lnTo>
                    <a:pt x="9048" y="10546"/>
                  </a:lnTo>
                  <a:lnTo>
                    <a:pt x="9610" y="10596"/>
                  </a:lnTo>
                  <a:lnTo>
                    <a:pt x="10172" y="10634"/>
                  </a:lnTo>
                  <a:lnTo>
                    <a:pt x="10746" y="10646"/>
                  </a:lnTo>
                  <a:lnTo>
                    <a:pt x="11332" y="10659"/>
                  </a:lnTo>
                  <a:lnTo>
                    <a:pt x="11919" y="10646"/>
                  </a:lnTo>
                  <a:lnTo>
                    <a:pt x="12493" y="10634"/>
                  </a:lnTo>
                  <a:lnTo>
                    <a:pt x="13067" y="10596"/>
                  </a:lnTo>
                  <a:lnTo>
                    <a:pt x="13616" y="10546"/>
                  </a:lnTo>
                  <a:lnTo>
                    <a:pt x="14165" y="10484"/>
                  </a:lnTo>
                  <a:lnTo>
                    <a:pt x="14702" y="10421"/>
                  </a:lnTo>
                  <a:lnTo>
                    <a:pt x="15238" y="10334"/>
                  </a:lnTo>
                  <a:lnTo>
                    <a:pt x="15750" y="10234"/>
                  </a:lnTo>
                  <a:lnTo>
                    <a:pt x="16249" y="10134"/>
                  </a:lnTo>
                  <a:lnTo>
                    <a:pt x="16736" y="10010"/>
                  </a:lnTo>
                  <a:lnTo>
                    <a:pt x="17210" y="9885"/>
                  </a:lnTo>
                  <a:lnTo>
                    <a:pt x="17672" y="9748"/>
                  </a:lnTo>
                  <a:lnTo>
                    <a:pt x="18121" y="9598"/>
                  </a:lnTo>
                  <a:lnTo>
                    <a:pt x="18546" y="9436"/>
                  </a:lnTo>
                  <a:lnTo>
                    <a:pt x="18957" y="9273"/>
                  </a:lnTo>
                  <a:lnTo>
                    <a:pt x="19357" y="9099"/>
                  </a:lnTo>
                  <a:lnTo>
                    <a:pt x="19731" y="8911"/>
                  </a:lnTo>
                  <a:lnTo>
                    <a:pt x="20081" y="8712"/>
                  </a:lnTo>
                  <a:lnTo>
                    <a:pt x="20418" y="8512"/>
                  </a:lnTo>
                  <a:lnTo>
                    <a:pt x="20742" y="8312"/>
                  </a:lnTo>
                  <a:lnTo>
                    <a:pt x="21029" y="8088"/>
                  </a:lnTo>
                  <a:lnTo>
                    <a:pt x="21304" y="7863"/>
                  </a:lnTo>
                  <a:lnTo>
                    <a:pt x="21553" y="7638"/>
                  </a:lnTo>
                  <a:lnTo>
                    <a:pt x="21778" y="7401"/>
                  </a:lnTo>
                  <a:lnTo>
                    <a:pt x="21990" y="7164"/>
                  </a:lnTo>
                  <a:lnTo>
                    <a:pt x="22165" y="6915"/>
                  </a:lnTo>
                  <a:lnTo>
                    <a:pt x="22315" y="6665"/>
                  </a:lnTo>
                  <a:lnTo>
                    <a:pt x="22439" y="6403"/>
                  </a:lnTo>
                  <a:lnTo>
                    <a:pt x="22539" y="6141"/>
                  </a:lnTo>
                  <a:lnTo>
                    <a:pt x="22614" y="5879"/>
                  </a:lnTo>
                  <a:lnTo>
                    <a:pt x="22664" y="5604"/>
                  </a:lnTo>
                  <a:lnTo>
                    <a:pt x="22676" y="5330"/>
                  </a:lnTo>
                  <a:lnTo>
                    <a:pt x="22664" y="5055"/>
                  </a:lnTo>
                  <a:lnTo>
                    <a:pt x="22614" y="4781"/>
                  </a:lnTo>
                  <a:lnTo>
                    <a:pt x="22539" y="4519"/>
                  </a:lnTo>
                  <a:lnTo>
                    <a:pt x="22439" y="4256"/>
                  </a:lnTo>
                  <a:lnTo>
                    <a:pt x="22315" y="3994"/>
                  </a:lnTo>
                  <a:lnTo>
                    <a:pt x="22165" y="3745"/>
                  </a:lnTo>
                  <a:lnTo>
                    <a:pt x="21990" y="3495"/>
                  </a:lnTo>
                  <a:lnTo>
                    <a:pt x="21778" y="3258"/>
                  </a:lnTo>
                  <a:lnTo>
                    <a:pt x="21553" y="3021"/>
                  </a:lnTo>
                  <a:lnTo>
                    <a:pt x="21304" y="2796"/>
                  </a:lnTo>
                  <a:lnTo>
                    <a:pt x="21029" y="2572"/>
                  </a:lnTo>
                  <a:lnTo>
                    <a:pt x="20742" y="2347"/>
                  </a:lnTo>
                  <a:lnTo>
                    <a:pt x="20418" y="2147"/>
                  </a:lnTo>
                  <a:lnTo>
                    <a:pt x="20081" y="1935"/>
                  </a:lnTo>
                  <a:lnTo>
                    <a:pt x="19731" y="1748"/>
                  </a:lnTo>
                  <a:lnTo>
                    <a:pt x="19357" y="1561"/>
                  </a:lnTo>
                  <a:lnTo>
                    <a:pt x="18957" y="1386"/>
                  </a:lnTo>
                  <a:lnTo>
                    <a:pt x="18546" y="1224"/>
                  </a:lnTo>
                  <a:lnTo>
                    <a:pt x="18121" y="1062"/>
                  </a:lnTo>
                  <a:lnTo>
                    <a:pt x="17672" y="912"/>
                  </a:lnTo>
                  <a:lnTo>
                    <a:pt x="17210" y="775"/>
                  </a:lnTo>
                  <a:lnTo>
                    <a:pt x="16736" y="650"/>
                  </a:lnTo>
                  <a:lnTo>
                    <a:pt x="16249" y="525"/>
                  </a:lnTo>
                  <a:lnTo>
                    <a:pt x="15750" y="425"/>
                  </a:lnTo>
                  <a:lnTo>
                    <a:pt x="15238" y="325"/>
                  </a:lnTo>
                  <a:lnTo>
                    <a:pt x="14702" y="238"/>
                  </a:lnTo>
                  <a:lnTo>
                    <a:pt x="14165" y="176"/>
                  </a:lnTo>
                  <a:lnTo>
                    <a:pt x="13616" y="113"/>
                  </a:lnTo>
                  <a:lnTo>
                    <a:pt x="13067" y="63"/>
                  </a:lnTo>
                  <a:lnTo>
                    <a:pt x="12493" y="26"/>
                  </a:lnTo>
                  <a:lnTo>
                    <a:pt x="11919" y="13"/>
                  </a:lnTo>
                  <a:lnTo>
                    <a:pt x="113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7"/>
            <p:cNvSpPr/>
            <p:nvPr/>
          </p:nvSpPr>
          <p:spPr>
            <a:xfrm>
              <a:off x="6348776" y="1711046"/>
              <a:ext cx="882505" cy="354535"/>
            </a:xfrm>
            <a:custGeom>
              <a:avLst/>
              <a:gdLst/>
              <a:ahLst/>
              <a:cxnLst/>
              <a:rect l="l" t="t" r="r" b="b"/>
              <a:pathLst>
                <a:path w="19107" h="7676" extrusionOk="0">
                  <a:moveTo>
                    <a:pt x="9060" y="1"/>
                  </a:moveTo>
                  <a:lnTo>
                    <a:pt x="8574" y="13"/>
                  </a:lnTo>
                  <a:lnTo>
                    <a:pt x="8099" y="38"/>
                  </a:lnTo>
                  <a:lnTo>
                    <a:pt x="7625" y="76"/>
                  </a:lnTo>
                  <a:lnTo>
                    <a:pt x="7163" y="126"/>
                  </a:lnTo>
                  <a:lnTo>
                    <a:pt x="6714" y="176"/>
                  </a:lnTo>
                  <a:lnTo>
                    <a:pt x="6265" y="238"/>
                  </a:lnTo>
                  <a:lnTo>
                    <a:pt x="5841" y="300"/>
                  </a:lnTo>
                  <a:lnTo>
                    <a:pt x="5416" y="375"/>
                  </a:lnTo>
                  <a:lnTo>
                    <a:pt x="5004" y="463"/>
                  </a:lnTo>
                  <a:lnTo>
                    <a:pt x="4605" y="550"/>
                  </a:lnTo>
                  <a:lnTo>
                    <a:pt x="4218" y="650"/>
                  </a:lnTo>
                  <a:lnTo>
                    <a:pt x="3844" y="762"/>
                  </a:lnTo>
                  <a:lnTo>
                    <a:pt x="3482" y="875"/>
                  </a:lnTo>
                  <a:lnTo>
                    <a:pt x="3133" y="999"/>
                  </a:lnTo>
                  <a:lnTo>
                    <a:pt x="2796" y="1124"/>
                  </a:lnTo>
                  <a:lnTo>
                    <a:pt x="2484" y="1261"/>
                  </a:lnTo>
                  <a:lnTo>
                    <a:pt x="2184" y="1399"/>
                  </a:lnTo>
                  <a:lnTo>
                    <a:pt x="1897" y="1536"/>
                  </a:lnTo>
                  <a:lnTo>
                    <a:pt x="1635" y="1686"/>
                  </a:lnTo>
                  <a:lnTo>
                    <a:pt x="1385" y="1848"/>
                  </a:lnTo>
                  <a:lnTo>
                    <a:pt x="1148" y="2010"/>
                  </a:lnTo>
                  <a:lnTo>
                    <a:pt x="936" y="2172"/>
                  </a:lnTo>
                  <a:lnTo>
                    <a:pt x="749" y="2347"/>
                  </a:lnTo>
                  <a:lnTo>
                    <a:pt x="574" y="2522"/>
                  </a:lnTo>
                  <a:lnTo>
                    <a:pt x="424" y="2697"/>
                  </a:lnTo>
                  <a:lnTo>
                    <a:pt x="300" y="2884"/>
                  </a:lnTo>
                  <a:lnTo>
                    <a:pt x="187" y="3058"/>
                  </a:lnTo>
                  <a:lnTo>
                    <a:pt x="112" y="3258"/>
                  </a:lnTo>
                  <a:lnTo>
                    <a:pt x="50" y="3445"/>
                  </a:lnTo>
                  <a:lnTo>
                    <a:pt x="13" y="3645"/>
                  </a:lnTo>
                  <a:lnTo>
                    <a:pt x="0" y="3832"/>
                  </a:lnTo>
                  <a:lnTo>
                    <a:pt x="13" y="4032"/>
                  </a:lnTo>
                  <a:lnTo>
                    <a:pt x="50" y="4232"/>
                  </a:lnTo>
                  <a:lnTo>
                    <a:pt x="112" y="4419"/>
                  </a:lnTo>
                  <a:lnTo>
                    <a:pt x="187" y="4606"/>
                  </a:lnTo>
                  <a:lnTo>
                    <a:pt x="300" y="4793"/>
                  </a:lnTo>
                  <a:lnTo>
                    <a:pt x="424" y="4980"/>
                  </a:lnTo>
                  <a:lnTo>
                    <a:pt x="574" y="5155"/>
                  </a:lnTo>
                  <a:lnTo>
                    <a:pt x="749" y="5330"/>
                  </a:lnTo>
                  <a:lnTo>
                    <a:pt x="936" y="5505"/>
                  </a:lnTo>
                  <a:lnTo>
                    <a:pt x="1148" y="5667"/>
                  </a:lnTo>
                  <a:lnTo>
                    <a:pt x="1385" y="5829"/>
                  </a:lnTo>
                  <a:lnTo>
                    <a:pt x="1635" y="5979"/>
                  </a:lnTo>
                  <a:lnTo>
                    <a:pt x="1897" y="6128"/>
                  </a:lnTo>
                  <a:lnTo>
                    <a:pt x="2184" y="6278"/>
                  </a:lnTo>
                  <a:lnTo>
                    <a:pt x="2484" y="6416"/>
                  </a:lnTo>
                  <a:lnTo>
                    <a:pt x="2796" y="6553"/>
                  </a:lnTo>
                  <a:lnTo>
                    <a:pt x="3133" y="6678"/>
                  </a:lnTo>
                  <a:lnTo>
                    <a:pt x="3482" y="6802"/>
                  </a:lnTo>
                  <a:lnTo>
                    <a:pt x="3844" y="6915"/>
                  </a:lnTo>
                  <a:lnTo>
                    <a:pt x="4218" y="7015"/>
                  </a:lnTo>
                  <a:lnTo>
                    <a:pt x="4605" y="7114"/>
                  </a:lnTo>
                  <a:lnTo>
                    <a:pt x="5004" y="7214"/>
                  </a:lnTo>
                  <a:lnTo>
                    <a:pt x="5416" y="7302"/>
                  </a:lnTo>
                  <a:lnTo>
                    <a:pt x="5841" y="7376"/>
                  </a:lnTo>
                  <a:lnTo>
                    <a:pt x="6265" y="7439"/>
                  </a:lnTo>
                  <a:lnTo>
                    <a:pt x="6714" y="7501"/>
                  </a:lnTo>
                  <a:lnTo>
                    <a:pt x="7163" y="7551"/>
                  </a:lnTo>
                  <a:lnTo>
                    <a:pt x="7625" y="7601"/>
                  </a:lnTo>
                  <a:lnTo>
                    <a:pt x="8099" y="7626"/>
                  </a:lnTo>
                  <a:lnTo>
                    <a:pt x="8574" y="7651"/>
                  </a:lnTo>
                  <a:lnTo>
                    <a:pt x="9060" y="7676"/>
                  </a:lnTo>
                  <a:lnTo>
                    <a:pt x="10046" y="7676"/>
                  </a:lnTo>
                  <a:lnTo>
                    <a:pt x="10533" y="7651"/>
                  </a:lnTo>
                  <a:lnTo>
                    <a:pt x="11007" y="7626"/>
                  </a:lnTo>
                  <a:lnTo>
                    <a:pt x="11481" y="7601"/>
                  </a:lnTo>
                  <a:lnTo>
                    <a:pt x="11943" y="7551"/>
                  </a:lnTo>
                  <a:lnTo>
                    <a:pt x="12393" y="7501"/>
                  </a:lnTo>
                  <a:lnTo>
                    <a:pt x="12842" y="7439"/>
                  </a:lnTo>
                  <a:lnTo>
                    <a:pt x="13279" y="7376"/>
                  </a:lnTo>
                  <a:lnTo>
                    <a:pt x="13703" y="7302"/>
                  </a:lnTo>
                  <a:lnTo>
                    <a:pt x="14115" y="7214"/>
                  </a:lnTo>
                  <a:lnTo>
                    <a:pt x="14514" y="7114"/>
                  </a:lnTo>
                  <a:lnTo>
                    <a:pt x="14901" y="7015"/>
                  </a:lnTo>
                  <a:lnTo>
                    <a:pt x="15275" y="6915"/>
                  </a:lnTo>
                  <a:lnTo>
                    <a:pt x="15637" y="6802"/>
                  </a:lnTo>
                  <a:lnTo>
                    <a:pt x="15987" y="6678"/>
                  </a:lnTo>
                  <a:lnTo>
                    <a:pt x="16311" y="6553"/>
                  </a:lnTo>
                  <a:lnTo>
                    <a:pt x="16636" y="6416"/>
                  </a:lnTo>
                  <a:lnTo>
                    <a:pt x="16935" y="6278"/>
                  </a:lnTo>
                  <a:lnTo>
                    <a:pt x="17210" y="6128"/>
                  </a:lnTo>
                  <a:lnTo>
                    <a:pt x="17484" y="5979"/>
                  </a:lnTo>
                  <a:lnTo>
                    <a:pt x="17734" y="5829"/>
                  </a:lnTo>
                  <a:lnTo>
                    <a:pt x="17959" y="5667"/>
                  </a:lnTo>
                  <a:lnTo>
                    <a:pt x="18171" y="5505"/>
                  </a:lnTo>
                  <a:lnTo>
                    <a:pt x="18358" y="5330"/>
                  </a:lnTo>
                  <a:lnTo>
                    <a:pt x="18533" y="5155"/>
                  </a:lnTo>
                  <a:lnTo>
                    <a:pt x="18682" y="4980"/>
                  </a:lnTo>
                  <a:lnTo>
                    <a:pt x="18807" y="4793"/>
                  </a:lnTo>
                  <a:lnTo>
                    <a:pt x="18919" y="4606"/>
                  </a:lnTo>
                  <a:lnTo>
                    <a:pt x="19007" y="4419"/>
                  </a:lnTo>
                  <a:lnTo>
                    <a:pt x="19069" y="4232"/>
                  </a:lnTo>
                  <a:lnTo>
                    <a:pt x="19094" y="4032"/>
                  </a:lnTo>
                  <a:lnTo>
                    <a:pt x="19107" y="3832"/>
                  </a:lnTo>
                  <a:lnTo>
                    <a:pt x="19094" y="3645"/>
                  </a:lnTo>
                  <a:lnTo>
                    <a:pt x="19069" y="3445"/>
                  </a:lnTo>
                  <a:lnTo>
                    <a:pt x="19007" y="3258"/>
                  </a:lnTo>
                  <a:lnTo>
                    <a:pt x="18919" y="3058"/>
                  </a:lnTo>
                  <a:lnTo>
                    <a:pt x="18807" y="2884"/>
                  </a:lnTo>
                  <a:lnTo>
                    <a:pt x="18682" y="2697"/>
                  </a:lnTo>
                  <a:lnTo>
                    <a:pt x="18533" y="2522"/>
                  </a:lnTo>
                  <a:lnTo>
                    <a:pt x="18358" y="2347"/>
                  </a:lnTo>
                  <a:lnTo>
                    <a:pt x="18171" y="2172"/>
                  </a:lnTo>
                  <a:lnTo>
                    <a:pt x="17959" y="2010"/>
                  </a:lnTo>
                  <a:lnTo>
                    <a:pt x="17734" y="1848"/>
                  </a:lnTo>
                  <a:lnTo>
                    <a:pt x="17484" y="1686"/>
                  </a:lnTo>
                  <a:lnTo>
                    <a:pt x="17210" y="1536"/>
                  </a:lnTo>
                  <a:lnTo>
                    <a:pt x="16935" y="1399"/>
                  </a:lnTo>
                  <a:lnTo>
                    <a:pt x="16636" y="1261"/>
                  </a:lnTo>
                  <a:lnTo>
                    <a:pt x="16311" y="1124"/>
                  </a:lnTo>
                  <a:lnTo>
                    <a:pt x="15987" y="999"/>
                  </a:lnTo>
                  <a:lnTo>
                    <a:pt x="15637" y="875"/>
                  </a:lnTo>
                  <a:lnTo>
                    <a:pt x="15275" y="762"/>
                  </a:lnTo>
                  <a:lnTo>
                    <a:pt x="14901" y="650"/>
                  </a:lnTo>
                  <a:lnTo>
                    <a:pt x="14514" y="550"/>
                  </a:lnTo>
                  <a:lnTo>
                    <a:pt x="14115" y="463"/>
                  </a:lnTo>
                  <a:lnTo>
                    <a:pt x="13703" y="375"/>
                  </a:lnTo>
                  <a:lnTo>
                    <a:pt x="13279" y="300"/>
                  </a:lnTo>
                  <a:lnTo>
                    <a:pt x="12842" y="238"/>
                  </a:lnTo>
                  <a:lnTo>
                    <a:pt x="12393" y="176"/>
                  </a:lnTo>
                  <a:lnTo>
                    <a:pt x="11943" y="126"/>
                  </a:lnTo>
                  <a:lnTo>
                    <a:pt x="11481" y="76"/>
                  </a:lnTo>
                  <a:lnTo>
                    <a:pt x="11007" y="38"/>
                  </a:lnTo>
                  <a:lnTo>
                    <a:pt x="10533" y="13"/>
                  </a:lnTo>
                  <a:lnTo>
                    <a:pt x="100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7"/>
            <p:cNvSpPr/>
            <p:nvPr/>
          </p:nvSpPr>
          <p:spPr>
            <a:xfrm>
              <a:off x="6270354" y="2904740"/>
              <a:ext cx="1064714" cy="915944"/>
            </a:xfrm>
            <a:custGeom>
              <a:avLst/>
              <a:gdLst/>
              <a:ahLst/>
              <a:cxnLst/>
              <a:rect l="l" t="t" r="r" b="b"/>
              <a:pathLst>
                <a:path w="23052" h="19831" extrusionOk="0">
                  <a:moveTo>
                    <a:pt x="1" y="0"/>
                  </a:moveTo>
                  <a:lnTo>
                    <a:pt x="1" y="14514"/>
                  </a:lnTo>
                  <a:lnTo>
                    <a:pt x="13" y="14789"/>
                  </a:lnTo>
                  <a:lnTo>
                    <a:pt x="63" y="15051"/>
                  </a:lnTo>
                  <a:lnTo>
                    <a:pt x="138" y="15326"/>
                  </a:lnTo>
                  <a:lnTo>
                    <a:pt x="238" y="15588"/>
                  </a:lnTo>
                  <a:lnTo>
                    <a:pt x="363" y="15837"/>
                  </a:lnTo>
                  <a:lnTo>
                    <a:pt x="512" y="16099"/>
                  </a:lnTo>
                  <a:lnTo>
                    <a:pt x="700" y="16336"/>
                  </a:lnTo>
                  <a:lnTo>
                    <a:pt x="899" y="16586"/>
                  </a:lnTo>
                  <a:lnTo>
                    <a:pt x="1136" y="16823"/>
                  </a:lnTo>
                  <a:lnTo>
                    <a:pt x="1386" y="17048"/>
                  </a:lnTo>
                  <a:lnTo>
                    <a:pt x="1661" y="17272"/>
                  </a:lnTo>
                  <a:lnTo>
                    <a:pt x="1960" y="17485"/>
                  </a:lnTo>
                  <a:lnTo>
                    <a:pt x="2285" y="17697"/>
                  </a:lnTo>
                  <a:lnTo>
                    <a:pt x="2622" y="17896"/>
                  </a:lnTo>
                  <a:lnTo>
                    <a:pt x="2984" y="18096"/>
                  </a:lnTo>
                  <a:lnTo>
                    <a:pt x="3358" y="18271"/>
                  </a:lnTo>
                  <a:lnTo>
                    <a:pt x="3757" y="18458"/>
                  </a:lnTo>
                  <a:lnTo>
                    <a:pt x="4182" y="18620"/>
                  </a:lnTo>
                  <a:lnTo>
                    <a:pt x="4618" y="18782"/>
                  </a:lnTo>
                  <a:lnTo>
                    <a:pt x="5068" y="18932"/>
                  </a:lnTo>
                  <a:lnTo>
                    <a:pt x="5529" y="19069"/>
                  </a:lnTo>
                  <a:lnTo>
                    <a:pt x="6016" y="19194"/>
                  </a:lnTo>
                  <a:lnTo>
                    <a:pt x="6515" y="19307"/>
                  </a:lnTo>
                  <a:lnTo>
                    <a:pt x="7027" y="19419"/>
                  </a:lnTo>
                  <a:lnTo>
                    <a:pt x="7551" y="19519"/>
                  </a:lnTo>
                  <a:lnTo>
                    <a:pt x="8088" y="19594"/>
                  </a:lnTo>
                  <a:lnTo>
                    <a:pt x="8637" y="19669"/>
                  </a:lnTo>
                  <a:lnTo>
                    <a:pt x="9186" y="19731"/>
                  </a:lnTo>
                  <a:lnTo>
                    <a:pt x="9760" y="19781"/>
                  </a:lnTo>
                  <a:lnTo>
                    <a:pt x="10347" y="19806"/>
                  </a:lnTo>
                  <a:lnTo>
                    <a:pt x="10933" y="19831"/>
                  </a:lnTo>
                  <a:lnTo>
                    <a:pt x="12119" y="19831"/>
                  </a:lnTo>
                  <a:lnTo>
                    <a:pt x="12705" y="19806"/>
                  </a:lnTo>
                  <a:lnTo>
                    <a:pt x="13292" y="19781"/>
                  </a:lnTo>
                  <a:lnTo>
                    <a:pt x="13853" y="19731"/>
                  </a:lnTo>
                  <a:lnTo>
                    <a:pt x="14415" y="19669"/>
                  </a:lnTo>
                  <a:lnTo>
                    <a:pt x="14964" y="19594"/>
                  </a:lnTo>
                  <a:lnTo>
                    <a:pt x="15501" y="19519"/>
                  </a:lnTo>
                  <a:lnTo>
                    <a:pt x="16025" y="19419"/>
                  </a:lnTo>
                  <a:lnTo>
                    <a:pt x="16537" y="19307"/>
                  </a:lnTo>
                  <a:lnTo>
                    <a:pt x="17036" y="19194"/>
                  </a:lnTo>
                  <a:lnTo>
                    <a:pt x="17522" y="19069"/>
                  </a:lnTo>
                  <a:lnTo>
                    <a:pt x="17984" y="18932"/>
                  </a:lnTo>
                  <a:lnTo>
                    <a:pt x="18433" y="18782"/>
                  </a:lnTo>
                  <a:lnTo>
                    <a:pt x="18870" y="18620"/>
                  </a:lnTo>
                  <a:lnTo>
                    <a:pt x="19282" y="18458"/>
                  </a:lnTo>
                  <a:lnTo>
                    <a:pt x="19681" y="18271"/>
                  </a:lnTo>
                  <a:lnTo>
                    <a:pt x="20068" y="18096"/>
                  </a:lnTo>
                  <a:lnTo>
                    <a:pt x="20430" y="17896"/>
                  </a:lnTo>
                  <a:lnTo>
                    <a:pt x="20767" y="17697"/>
                  </a:lnTo>
                  <a:lnTo>
                    <a:pt x="21092" y="17485"/>
                  </a:lnTo>
                  <a:lnTo>
                    <a:pt x="21391" y="17272"/>
                  </a:lnTo>
                  <a:lnTo>
                    <a:pt x="21666" y="17048"/>
                  </a:lnTo>
                  <a:lnTo>
                    <a:pt x="21915" y="16823"/>
                  </a:lnTo>
                  <a:lnTo>
                    <a:pt x="22152" y="16586"/>
                  </a:lnTo>
                  <a:lnTo>
                    <a:pt x="22352" y="16336"/>
                  </a:lnTo>
                  <a:lnTo>
                    <a:pt x="22539" y="16099"/>
                  </a:lnTo>
                  <a:lnTo>
                    <a:pt x="22689" y="15837"/>
                  </a:lnTo>
                  <a:lnTo>
                    <a:pt x="22814" y="15588"/>
                  </a:lnTo>
                  <a:lnTo>
                    <a:pt x="22914" y="15326"/>
                  </a:lnTo>
                  <a:lnTo>
                    <a:pt x="22989" y="15051"/>
                  </a:lnTo>
                  <a:lnTo>
                    <a:pt x="23039" y="14789"/>
                  </a:lnTo>
                  <a:lnTo>
                    <a:pt x="23051" y="14514"/>
                  </a:lnTo>
                  <a:lnTo>
                    <a:pt x="23051" y="0"/>
                  </a:lnTo>
                  <a:lnTo>
                    <a:pt x="22914" y="225"/>
                  </a:lnTo>
                  <a:lnTo>
                    <a:pt x="22752" y="450"/>
                  </a:lnTo>
                  <a:lnTo>
                    <a:pt x="22589" y="662"/>
                  </a:lnTo>
                  <a:lnTo>
                    <a:pt x="22390" y="874"/>
                  </a:lnTo>
                  <a:lnTo>
                    <a:pt x="22190" y="1086"/>
                  </a:lnTo>
                  <a:lnTo>
                    <a:pt x="21965" y="1286"/>
                  </a:lnTo>
                  <a:lnTo>
                    <a:pt x="21716" y="1486"/>
                  </a:lnTo>
                  <a:lnTo>
                    <a:pt x="21466" y="1685"/>
                  </a:lnTo>
                  <a:lnTo>
                    <a:pt x="21192" y="1872"/>
                  </a:lnTo>
                  <a:lnTo>
                    <a:pt x="20904" y="2047"/>
                  </a:lnTo>
                  <a:lnTo>
                    <a:pt x="20592" y="2234"/>
                  </a:lnTo>
                  <a:lnTo>
                    <a:pt x="20281" y="2397"/>
                  </a:lnTo>
                  <a:lnTo>
                    <a:pt x="19944" y="2571"/>
                  </a:lnTo>
                  <a:lnTo>
                    <a:pt x="19607" y="2721"/>
                  </a:lnTo>
                  <a:lnTo>
                    <a:pt x="19245" y="2871"/>
                  </a:lnTo>
                  <a:lnTo>
                    <a:pt x="18870" y="3021"/>
                  </a:lnTo>
                  <a:lnTo>
                    <a:pt x="18483" y="3158"/>
                  </a:lnTo>
                  <a:lnTo>
                    <a:pt x="18097" y="3295"/>
                  </a:lnTo>
                  <a:lnTo>
                    <a:pt x="17685" y="3407"/>
                  </a:lnTo>
                  <a:lnTo>
                    <a:pt x="17260" y="3532"/>
                  </a:lnTo>
                  <a:lnTo>
                    <a:pt x="16836" y="3632"/>
                  </a:lnTo>
                  <a:lnTo>
                    <a:pt x="16399" y="3732"/>
                  </a:lnTo>
                  <a:lnTo>
                    <a:pt x="15950" y="3819"/>
                  </a:lnTo>
                  <a:lnTo>
                    <a:pt x="15488" y="3907"/>
                  </a:lnTo>
                  <a:lnTo>
                    <a:pt x="15027" y="3981"/>
                  </a:lnTo>
                  <a:lnTo>
                    <a:pt x="14540" y="4044"/>
                  </a:lnTo>
                  <a:lnTo>
                    <a:pt x="14053" y="4094"/>
                  </a:lnTo>
                  <a:lnTo>
                    <a:pt x="13566" y="4144"/>
                  </a:lnTo>
                  <a:lnTo>
                    <a:pt x="13067" y="4181"/>
                  </a:lnTo>
                  <a:lnTo>
                    <a:pt x="12556" y="4206"/>
                  </a:lnTo>
                  <a:lnTo>
                    <a:pt x="12044" y="4219"/>
                  </a:lnTo>
                  <a:lnTo>
                    <a:pt x="11520" y="4231"/>
                  </a:lnTo>
                  <a:lnTo>
                    <a:pt x="11008" y="4219"/>
                  </a:lnTo>
                  <a:lnTo>
                    <a:pt x="10496" y="4206"/>
                  </a:lnTo>
                  <a:lnTo>
                    <a:pt x="9985" y="4181"/>
                  </a:lnTo>
                  <a:lnTo>
                    <a:pt x="9485" y="4144"/>
                  </a:lnTo>
                  <a:lnTo>
                    <a:pt x="8986" y="4094"/>
                  </a:lnTo>
                  <a:lnTo>
                    <a:pt x="8512" y="4044"/>
                  </a:lnTo>
                  <a:lnTo>
                    <a:pt x="8025" y="3981"/>
                  </a:lnTo>
                  <a:lnTo>
                    <a:pt x="7564" y="3907"/>
                  </a:lnTo>
                  <a:lnTo>
                    <a:pt x="7102" y="3819"/>
                  </a:lnTo>
                  <a:lnTo>
                    <a:pt x="6653" y="3732"/>
                  </a:lnTo>
                  <a:lnTo>
                    <a:pt x="6216" y="3632"/>
                  </a:lnTo>
                  <a:lnTo>
                    <a:pt x="5779" y="3532"/>
                  </a:lnTo>
                  <a:lnTo>
                    <a:pt x="5367" y="3407"/>
                  </a:lnTo>
                  <a:lnTo>
                    <a:pt x="4955" y="3295"/>
                  </a:lnTo>
                  <a:lnTo>
                    <a:pt x="4568" y="3158"/>
                  </a:lnTo>
                  <a:lnTo>
                    <a:pt x="4182" y="3021"/>
                  </a:lnTo>
                  <a:lnTo>
                    <a:pt x="3807" y="2871"/>
                  </a:lnTo>
                  <a:lnTo>
                    <a:pt x="3445" y="2721"/>
                  </a:lnTo>
                  <a:lnTo>
                    <a:pt x="3108" y="2571"/>
                  </a:lnTo>
                  <a:lnTo>
                    <a:pt x="2771" y="2397"/>
                  </a:lnTo>
                  <a:lnTo>
                    <a:pt x="2459" y="2234"/>
                  </a:lnTo>
                  <a:lnTo>
                    <a:pt x="2147" y="2047"/>
                  </a:lnTo>
                  <a:lnTo>
                    <a:pt x="1860" y="1872"/>
                  </a:lnTo>
                  <a:lnTo>
                    <a:pt x="1586" y="1685"/>
                  </a:lnTo>
                  <a:lnTo>
                    <a:pt x="1336" y="1486"/>
                  </a:lnTo>
                  <a:lnTo>
                    <a:pt x="1087" y="1286"/>
                  </a:lnTo>
                  <a:lnTo>
                    <a:pt x="862" y="1086"/>
                  </a:lnTo>
                  <a:lnTo>
                    <a:pt x="662" y="874"/>
                  </a:lnTo>
                  <a:lnTo>
                    <a:pt x="463" y="662"/>
                  </a:lnTo>
                  <a:lnTo>
                    <a:pt x="288" y="450"/>
                  </a:lnTo>
                  <a:lnTo>
                    <a:pt x="138" y="225"/>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7"/>
            <p:cNvSpPr/>
            <p:nvPr/>
          </p:nvSpPr>
          <p:spPr>
            <a:xfrm>
              <a:off x="6646161" y="1762358"/>
              <a:ext cx="281929" cy="231769"/>
            </a:xfrm>
            <a:custGeom>
              <a:avLst/>
              <a:gdLst/>
              <a:ahLst/>
              <a:cxnLst/>
              <a:rect l="l" t="t" r="r" b="b"/>
              <a:pathLst>
                <a:path w="6104" h="5018" extrusionOk="0">
                  <a:moveTo>
                    <a:pt x="2709" y="1"/>
                  </a:moveTo>
                  <a:lnTo>
                    <a:pt x="2397" y="26"/>
                  </a:lnTo>
                  <a:lnTo>
                    <a:pt x="2085" y="51"/>
                  </a:lnTo>
                  <a:lnTo>
                    <a:pt x="1798" y="88"/>
                  </a:lnTo>
                  <a:lnTo>
                    <a:pt x="1523" y="138"/>
                  </a:lnTo>
                  <a:lnTo>
                    <a:pt x="1274" y="188"/>
                  </a:lnTo>
                  <a:lnTo>
                    <a:pt x="1049" y="263"/>
                  </a:lnTo>
                  <a:lnTo>
                    <a:pt x="837" y="338"/>
                  </a:lnTo>
                  <a:lnTo>
                    <a:pt x="650" y="412"/>
                  </a:lnTo>
                  <a:lnTo>
                    <a:pt x="475" y="500"/>
                  </a:lnTo>
                  <a:lnTo>
                    <a:pt x="338" y="600"/>
                  </a:lnTo>
                  <a:lnTo>
                    <a:pt x="213" y="700"/>
                  </a:lnTo>
                  <a:lnTo>
                    <a:pt x="125" y="799"/>
                  </a:lnTo>
                  <a:lnTo>
                    <a:pt x="51" y="912"/>
                  </a:lnTo>
                  <a:lnTo>
                    <a:pt x="13" y="1024"/>
                  </a:lnTo>
                  <a:lnTo>
                    <a:pt x="1" y="1149"/>
                  </a:lnTo>
                  <a:lnTo>
                    <a:pt x="1" y="3869"/>
                  </a:lnTo>
                  <a:lnTo>
                    <a:pt x="13" y="3994"/>
                  </a:lnTo>
                  <a:lnTo>
                    <a:pt x="51" y="4106"/>
                  </a:lnTo>
                  <a:lnTo>
                    <a:pt x="125" y="4206"/>
                  </a:lnTo>
                  <a:lnTo>
                    <a:pt x="213" y="4319"/>
                  </a:lnTo>
                  <a:lnTo>
                    <a:pt x="338" y="4418"/>
                  </a:lnTo>
                  <a:lnTo>
                    <a:pt x="475" y="4518"/>
                  </a:lnTo>
                  <a:lnTo>
                    <a:pt x="650" y="4606"/>
                  </a:lnTo>
                  <a:lnTo>
                    <a:pt x="837" y="4681"/>
                  </a:lnTo>
                  <a:lnTo>
                    <a:pt x="1049" y="4755"/>
                  </a:lnTo>
                  <a:lnTo>
                    <a:pt x="1274" y="4818"/>
                  </a:lnTo>
                  <a:lnTo>
                    <a:pt x="1523" y="4880"/>
                  </a:lnTo>
                  <a:lnTo>
                    <a:pt x="1798" y="4930"/>
                  </a:lnTo>
                  <a:lnTo>
                    <a:pt x="2085" y="4968"/>
                  </a:lnTo>
                  <a:lnTo>
                    <a:pt x="2397" y="4993"/>
                  </a:lnTo>
                  <a:lnTo>
                    <a:pt x="2709" y="5005"/>
                  </a:lnTo>
                  <a:lnTo>
                    <a:pt x="3046" y="5017"/>
                  </a:lnTo>
                  <a:lnTo>
                    <a:pt x="3383" y="5005"/>
                  </a:lnTo>
                  <a:lnTo>
                    <a:pt x="3707" y="4993"/>
                  </a:lnTo>
                  <a:lnTo>
                    <a:pt x="4019" y="4968"/>
                  </a:lnTo>
                  <a:lnTo>
                    <a:pt x="4306" y="4930"/>
                  </a:lnTo>
                  <a:lnTo>
                    <a:pt x="4568" y="4880"/>
                  </a:lnTo>
                  <a:lnTo>
                    <a:pt x="4818" y="4818"/>
                  </a:lnTo>
                  <a:lnTo>
                    <a:pt x="5055" y="4755"/>
                  </a:lnTo>
                  <a:lnTo>
                    <a:pt x="5267" y="4681"/>
                  </a:lnTo>
                  <a:lnTo>
                    <a:pt x="5454" y="4606"/>
                  </a:lnTo>
                  <a:lnTo>
                    <a:pt x="5617" y="4518"/>
                  </a:lnTo>
                  <a:lnTo>
                    <a:pt x="5766" y="4418"/>
                  </a:lnTo>
                  <a:lnTo>
                    <a:pt x="5879" y="4319"/>
                  </a:lnTo>
                  <a:lnTo>
                    <a:pt x="5978" y="4206"/>
                  </a:lnTo>
                  <a:lnTo>
                    <a:pt x="6041" y="4106"/>
                  </a:lnTo>
                  <a:lnTo>
                    <a:pt x="6091" y="3994"/>
                  </a:lnTo>
                  <a:lnTo>
                    <a:pt x="6103" y="3869"/>
                  </a:lnTo>
                  <a:lnTo>
                    <a:pt x="6103" y="1149"/>
                  </a:lnTo>
                  <a:lnTo>
                    <a:pt x="6091" y="1024"/>
                  </a:lnTo>
                  <a:lnTo>
                    <a:pt x="6041" y="912"/>
                  </a:lnTo>
                  <a:lnTo>
                    <a:pt x="5978" y="799"/>
                  </a:lnTo>
                  <a:lnTo>
                    <a:pt x="5879" y="700"/>
                  </a:lnTo>
                  <a:lnTo>
                    <a:pt x="5766" y="600"/>
                  </a:lnTo>
                  <a:lnTo>
                    <a:pt x="5617" y="500"/>
                  </a:lnTo>
                  <a:lnTo>
                    <a:pt x="5454" y="412"/>
                  </a:lnTo>
                  <a:lnTo>
                    <a:pt x="5267" y="338"/>
                  </a:lnTo>
                  <a:lnTo>
                    <a:pt x="5055" y="263"/>
                  </a:lnTo>
                  <a:lnTo>
                    <a:pt x="4818" y="188"/>
                  </a:lnTo>
                  <a:lnTo>
                    <a:pt x="4568" y="138"/>
                  </a:lnTo>
                  <a:lnTo>
                    <a:pt x="4306" y="88"/>
                  </a:lnTo>
                  <a:lnTo>
                    <a:pt x="4019" y="51"/>
                  </a:lnTo>
                  <a:lnTo>
                    <a:pt x="3707" y="26"/>
                  </a:lnTo>
                  <a:lnTo>
                    <a:pt x="33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7"/>
            <p:cNvSpPr/>
            <p:nvPr/>
          </p:nvSpPr>
          <p:spPr>
            <a:xfrm>
              <a:off x="6634661" y="1749703"/>
              <a:ext cx="289965" cy="100319"/>
            </a:xfrm>
            <a:custGeom>
              <a:avLst/>
              <a:gdLst/>
              <a:ahLst/>
              <a:cxnLst/>
              <a:rect l="l" t="t" r="r" b="b"/>
              <a:pathLst>
                <a:path w="6278" h="2172" extrusionOk="0">
                  <a:moveTo>
                    <a:pt x="2820" y="0"/>
                  </a:moveTo>
                  <a:lnTo>
                    <a:pt x="2509" y="13"/>
                  </a:lnTo>
                  <a:lnTo>
                    <a:pt x="2209" y="50"/>
                  </a:lnTo>
                  <a:lnTo>
                    <a:pt x="1909" y="75"/>
                  </a:lnTo>
                  <a:lnTo>
                    <a:pt x="1635" y="125"/>
                  </a:lnTo>
                  <a:lnTo>
                    <a:pt x="1385" y="175"/>
                  </a:lnTo>
                  <a:lnTo>
                    <a:pt x="1136" y="237"/>
                  </a:lnTo>
                  <a:lnTo>
                    <a:pt x="911" y="312"/>
                  </a:lnTo>
                  <a:lnTo>
                    <a:pt x="711" y="387"/>
                  </a:lnTo>
                  <a:lnTo>
                    <a:pt x="537" y="474"/>
                  </a:lnTo>
                  <a:lnTo>
                    <a:pt x="374" y="562"/>
                  </a:lnTo>
                  <a:lnTo>
                    <a:pt x="250" y="662"/>
                  </a:lnTo>
                  <a:lnTo>
                    <a:pt x="137" y="761"/>
                  </a:lnTo>
                  <a:lnTo>
                    <a:pt x="62" y="861"/>
                  </a:lnTo>
                  <a:lnTo>
                    <a:pt x="13" y="974"/>
                  </a:lnTo>
                  <a:lnTo>
                    <a:pt x="0" y="1023"/>
                  </a:lnTo>
                  <a:lnTo>
                    <a:pt x="0" y="1086"/>
                  </a:lnTo>
                  <a:lnTo>
                    <a:pt x="0" y="1136"/>
                  </a:lnTo>
                  <a:lnTo>
                    <a:pt x="13" y="1198"/>
                  </a:lnTo>
                  <a:lnTo>
                    <a:pt x="62" y="1298"/>
                  </a:lnTo>
                  <a:lnTo>
                    <a:pt x="137" y="1410"/>
                  </a:lnTo>
                  <a:lnTo>
                    <a:pt x="250" y="1510"/>
                  </a:lnTo>
                  <a:lnTo>
                    <a:pt x="374" y="1597"/>
                  </a:lnTo>
                  <a:lnTo>
                    <a:pt x="537" y="1685"/>
                  </a:lnTo>
                  <a:lnTo>
                    <a:pt x="711" y="1772"/>
                  </a:lnTo>
                  <a:lnTo>
                    <a:pt x="911" y="1847"/>
                  </a:lnTo>
                  <a:lnTo>
                    <a:pt x="1136" y="1922"/>
                  </a:lnTo>
                  <a:lnTo>
                    <a:pt x="1385" y="1984"/>
                  </a:lnTo>
                  <a:lnTo>
                    <a:pt x="1635" y="2034"/>
                  </a:lnTo>
                  <a:lnTo>
                    <a:pt x="1909" y="2084"/>
                  </a:lnTo>
                  <a:lnTo>
                    <a:pt x="2209" y="2122"/>
                  </a:lnTo>
                  <a:lnTo>
                    <a:pt x="2509" y="2147"/>
                  </a:lnTo>
                  <a:lnTo>
                    <a:pt x="2820" y="2159"/>
                  </a:lnTo>
                  <a:lnTo>
                    <a:pt x="3132" y="2172"/>
                  </a:lnTo>
                  <a:lnTo>
                    <a:pt x="3457" y="2159"/>
                  </a:lnTo>
                  <a:lnTo>
                    <a:pt x="3769" y="2147"/>
                  </a:lnTo>
                  <a:lnTo>
                    <a:pt x="4068" y="2122"/>
                  </a:lnTo>
                  <a:lnTo>
                    <a:pt x="4356" y="2084"/>
                  </a:lnTo>
                  <a:lnTo>
                    <a:pt x="4630" y="2034"/>
                  </a:lnTo>
                  <a:lnTo>
                    <a:pt x="4892" y="1984"/>
                  </a:lnTo>
                  <a:lnTo>
                    <a:pt x="5142" y="1922"/>
                  </a:lnTo>
                  <a:lnTo>
                    <a:pt x="5354" y="1847"/>
                  </a:lnTo>
                  <a:lnTo>
                    <a:pt x="5566" y="1772"/>
                  </a:lnTo>
                  <a:lnTo>
                    <a:pt x="5741" y="1685"/>
                  </a:lnTo>
                  <a:lnTo>
                    <a:pt x="5903" y="1597"/>
                  </a:lnTo>
                  <a:lnTo>
                    <a:pt x="6028" y="1510"/>
                  </a:lnTo>
                  <a:lnTo>
                    <a:pt x="6140" y="1410"/>
                  </a:lnTo>
                  <a:lnTo>
                    <a:pt x="6215" y="1298"/>
                  </a:lnTo>
                  <a:lnTo>
                    <a:pt x="6265" y="1198"/>
                  </a:lnTo>
                  <a:lnTo>
                    <a:pt x="6277" y="1136"/>
                  </a:lnTo>
                  <a:lnTo>
                    <a:pt x="6277" y="1086"/>
                  </a:lnTo>
                  <a:lnTo>
                    <a:pt x="6277" y="1023"/>
                  </a:lnTo>
                  <a:lnTo>
                    <a:pt x="6265" y="974"/>
                  </a:lnTo>
                  <a:lnTo>
                    <a:pt x="6215" y="861"/>
                  </a:lnTo>
                  <a:lnTo>
                    <a:pt x="6140" y="761"/>
                  </a:lnTo>
                  <a:lnTo>
                    <a:pt x="6028" y="662"/>
                  </a:lnTo>
                  <a:lnTo>
                    <a:pt x="5903" y="562"/>
                  </a:lnTo>
                  <a:lnTo>
                    <a:pt x="5741" y="474"/>
                  </a:lnTo>
                  <a:lnTo>
                    <a:pt x="5566" y="387"/>
                  </a:lnTo>
                  <a:lnTo>
                    <a:pt x="5354" y="312"/>
                  </a:lnTo>
                  <a:lnTo>
                    <a:pt x="5142" y="237"/>
                  </a:lnTo>
                  <a:lnTo>
                    <a:pt x="4892" y="175"/>
                  </a:lnTo>
                  <a:lnTo>
                    <a:pt x="4630" y="125"/>
                  </a:lnTo>
                  <a:lnTo>
                    <a:pt x="4356" y="75"/>
                  </a:lnTo>
                  <a:lnTo>
                    <a:pt x="4068" y="50"/>
                  </a:lnTo>
                  <a:lnTo>
                    <a:pt x="3769" y="13"/>
                  </a:lnTo>
                  <a:lnTo>
                    <a:pt x="34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7"/>
            <p:cNvSpPr/>
            <p:nvPr/>
          </p:nvSpPr>
          <p:spPr>
            <a:xfrm>
              <a:off x="6623115" y="2204439"/>
              <a:ext cx="324560" cy="828327"/>
            </a:xfrm>
            <a:custGeom>
              <a:avLst/>
              <a:gdLst/>
              <a:ahLst/>
              <a:cxnLst/>
              <a:rect l="l" t="t" r="r" b="b"/>
              <a:pathLst>
                <a:path w="7027" h="17934" extrusionOk="0">
                  <a:moveTo>
                    <a:pt x="3245" y="1"/>
                  </a:moveTo>
                  <a:lnTo>
                    <a:pt x="3994" y="7164"/>
                  </a:lnTo>
                  <a:lnTo>
                    <a:pt x="0" y="6740"/>
                  </a:lnTo>
                  <a:lnTo>
                    <a:pt x="0" y="6740"/>
                  </a:lnTo>
                  <a:lnTo>
                    <a:pt x="5279" y="17934"/>
                  </a:lnTo>
                  <a:lnTo>
                    <a:pt x="3557" y="9261"/>
                  </a:lnTo>
                  <a:lnTo>
                    <a:pt x="7027" y="9697"/>
                  </a:lnTo>
                  <a:lnTo>
                    <a:pt x="32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57"/>
          <p:cNvGrpSpPr/>
          <p:nvPr/>
        </p:nvGrpSpPr>
        <p:grpSpPr>
          <a:xfrm flipH="1">
            <a:off x="6735138" y="2571747"/>
            <a:ext cx="1637624" cy="2332790"/>
            <a:chOff x="7755688" y="2810697"/>
            <a:chExt cx="1637624" cy="2332790"/>
          </a:xfrm>
        </p:grpSpPr>
        <p:sp>
          <p:nvSpPr>
            <p:cNvPr id="511" name="Google Shape;511;p57"/>
            <p:cNvSpPr/>
            <p:nvPr/>
          </p:nvSpPr>
          <p:spPr>
            <a:xfrm>
              <a:off x="7755688" y="2810697"/>
              <a:ext cx="1300455" cy="1948327"/>
            </a:xfrm>
            <a:custGeom>
              <a:avLst/>
              <a:gdLst/>
              <a:ahLst/>
              <a:cxnLst/>
              <a:rect l="l" t="t" r="r" b="b"/>
              <a:pathLst>
                <a:path w="28156" h="42183" extrusionOk="0">
                  <a:moveTo>
                    <a:pt x="5367" y="1"/>
                  </a:moveTo>
                  <a:lnTo>
                    <a:pt x="5092" y="13"/>
                  </a:lnTo>
                  <a:lnTo>
                    <a:pt x="4818" y="26"/>
                  </a:lnTo>
                  <a:lnTo>
                    <a:pt x="4543" y="63"/>
                  </a:lnTo>
                  <a:lnTo>
                    <a:pt x="4269" y="101"/>
                  </a:lnTo>
                  <a:lnTo>
                    <a:pt x="4007" y="163"/>
                  </a:lnTo>
                  <a:lnTo>
                    <a:pt x="3745" y="238"/>
                  </a:lnTo>
                  <a:lnTo>
                    <a:pt x="3483" y="325"/>
                  </a:lnTo>
                  <a:lnTo>
                    <a:pt x="3220" y="438"/>
                  </a:lnTo>
                  <a:lnTo>
                    <a:pt x="2971" y="550"/>
                  </a:lnTo>
                  <a:lnTo>
                    <a:pt x="2721" y="687"/>
                  </a:lnTo>
                  <a:lnTo>
                    <a:pt x="2459" y="862"/>
                  </a:lnTo>
                  <a:lnTo>
                    <a:pt x="2210" y="1037"/>
                  </a:lnTo>
                  <a:lnTo>
                    <a:pt x="1972" y="1236"/>
                  </a:lnTo>
                  <a:lnTo>
                    <a:pt x="1760" y="1436"/>
                  </a:lnTo>
                  <a:lnTo>
                    <a:pt x="1561" y="1661"/>
                  </a:lnTo>
                  <a:lnTo>
                    <a:pt x="1373" y="1885"/>
                  </a:lnTo>
                  <a:lnTo>
                    <a:pt x="1199" y="2123"/>
                  </a:lnTo>
                  <a:lnTo>
                    <a:pt x="1036" y="2372"/>
                  </a:lnTo>
                  <a:lnTo>
                    <a:pt x="887" y="2634"/>
                  </a:lnTo>
                  <a:lnTo>
                    <a:pt x="749" y="2896"/>
                  </a:lnTo>
                  <a:lnTo>
                    <a:pt x="625" y="3171"/>
                  </a:lnTo>
                  <a:lnTo>
                    <a:pt x="512" y="3458"/>
                  </a:lnTo>
                  <a:lnTo>
                    <a:pt x="412" y="3745"/>
                  </a:lnTo>
                  <a:lnTo>
                    <a:pt x="325" y="4044"/>
                  </a:lnTo>
                  <a:lnTo>
                    <a:pt x="250" y="4344"/>
                  </a:lnTo>
                  <a:lnTo>
                    <a:pt x="188" y="4643"/>
                  </a:lnTo>
                  <a:lnTo>
                    <a:pt x="138" y="4955"/>
                  </a:lnTo>
                  <a:lnTo>
                    <a:pt x="88" y="5280"/>
                  </a:lnTo>
                  <a:lnTo>
                    <a:pt x="51" y="5592"/>
                  </a:lnTo>
                  <a:lnTo>
                    <a:pt x="26" y="5916"/>
                  </a:lnTo>
                  <a:lnTo>
                    <a:pt x="13" y="6241"/>
                  </a:lnTo>
                  <a:lnTo>
                    <a:pt x="1" y="6565"/>
                  </a:lnTo>
                  <a:lnTo>
                    <a:pt x="1" y="6890"/>
                  </a:lnTo>
                  <a:lnTo>
                    <a:pt x="13" y="7214"/>
                  </a:lnTo>
                  <a:lnTo>
                    <a:pt x="38" y="7539"/>
                  </a:lnTo>
                  <a:lnTo>
                    <a:pt x="63" y="7863"/>
                  </a:lnTo>
                  <a:lnTo>
                    <a:pt x="125" y="8512"/>
                  </a:lnTo>
                  <a:lnTo>
                    <a:pt x="225" y="9149"/>
                  </a:lnTo>
                  <a:lnTo>
                    <a:pt x="350" y="9773"/>
                  </a:lnTo>
                  <a:lnTo>
                    <a:pt x="487" y="10372"/>
                  </a:lnTo>
                  <a:lnTo>
                    <a:pt x="625" y="10958"/>
                  </a:lnTo>
                  <a:lnTo>
                    <a:pt x="787" y="11545"/>
                  </a:lnTo>
                  <a:lnTo>
                    <a:pt x="962" y="12131"/>
                  </a:lnTo>
                  <a:lnTo>
                    <a:pt x="1136" y="12705"/>
                  </a:lnTo>
                  <a:lnTo>
                    <a:pt x="1324" y="13279"/>
                  </a:lnTo>
                  <a:lnTo>
                    <a:pt x="1523" y="13853"/>
                  </a:lnTo>
                  <a:lnTo>
                    <a:pt x="1735" y="14428"/>
                  </a:lnTo>
                  <a:lnTo>
                    <a:pt x="1947" y="14989"/>
                  </a:lnTo>
                  <a:lnTo>
                    <a:pt x="2172" y="15551"/>
                  </a:lnTo>
                  <a:lnTo>
                    <a:pt x="2409" y="16112"/>
                  </a:lnTo>
                  <a:lnTo>
                    <a:pt x="2646" y="16674"/>
                  </a:lnTo>
                  <a:lnTo>
                    <a:pt x="2908" y="17223"/>
                  </a:lnTo>
                  <a:lnTo>
                    <a:pt x="3158" y="17772"/>
                  </a:lnTo>
                  <a:lnTo>
                    <a:pt x="3695" y="18870"/>
                  </a:lnTo>
                  <a:lnTo>
                    <a:pt x="4256" y="19944"/>
                  </a:lnTo>
                  <a:lnTo>
                    <a:pt x="4843" y="21017"/>
                  </a:lnTo>
                  <a:lnTo>
                    <a:pt x="5442" y="22090"/>
                  </a:lnTo>
                  <a:lnTo>
                    <a:pt x="6066" y="23138"/>
                  </a:lnTo>
                  <a:lnTo>
                    <a:pt x="6702" y="24187"/>
                  </a:lnTo>
                  <a:lnTo>
                    <a:pt x="7351" y="25235"/>
                  </a:lnTo>
                  <a:lnTo>
                    <a:pt x="8000" y="26258"/>
                  </a:lnTo>
                  <a:lnTo>
                    <a:pt x="8662" y="27294"/>
                  </a:lnTo>
                  <a:lnTo>
                    <a:pt x="9061" y="27893"/>
                  </a:lnTo>
                  <a:lnTo>
                    <a:pt x="9498" y="28530"/>
                  </a:lnTo>
                  <a:lnTo>
                    <a:pt x="9972" y="29166"/>
                  </a:lnTo>
                  <a:lnTo>
                    <a:pt x="10471" y="29827"/>
                  </a:lnTo>
                  <a:lnTo>
                    <a:pt x="10995" y="30489"/>
                  </a:lnTo>
                  <a:lnTo>
                    <a:pt x="11557" y="31163"/>
                  </a:lnTo>
                  <a:lnTo>
                    <a:pt x="12131" y="31849"/>
                  </a:lnTo>
                  <a:lnTo>
                    <a:pt x="12730" y="32523"/>
                  </a:lnTo>
                  <a:lnTo>
                    <a:pt x="13342" y="33210"/>
                  </a:lnTo>
                  <a:lnTo>
                    <a:pt x="13966" y="33883"/>
                  </a:lnTo>
                  <a:lnTo>
                    <a:pt x="14614" y="34557"/>
                  </a:lnTo>
                  <a:lnTo>
                    <a:pt x="15263" y="35206"/>
                  </a:lnTo>
                  <a:lnTo>
                    <a:pt x="15925" y="35855"/>
                  </a:lnTo>
                  <a:lnTo>
                    <a:pt x="16599" y="36492"/>
                  </a:lnTo>
                  <a:lnTo>
                    <a:pt x="17260" y="37103"/>
                  </a:lnTo>
                  <a:lnTo>
                    <a:pt x="17934" y="37690"/>
                  </a:lnTo>
                  <a:lnTo>
                    <a:pt x="18608" y="38264"/>
                  </a:lnTo>
                  <a:lnTo>
                    <a:pt x="19282" y="38800"/>
                  </a:lnTo>
                  <a:lnTo>
                    <a:pt x="19943" y="39312"/>
                  </a:lnTo>
                  <a:lnTo>
                    <a:pt x="20605" y="39786"/>
                  </a:lnTo>
                  <a:lnTo>
                    <a:pt x="21254" y="40236"/>
                  </a:lnTo>
                  <a:lnTo>
                    <a:pt x="21890" y="40647"/>
                  </a:lnTo>
                  <a:lnTo>
                    <a:pt x="22502" y="41009"/>
                  </a:lnTo>
                  <a:lnTo>
                    <a:pt x="22814" y="41172"/>
                  </a:lnTo>
                  <a:lnTo>
                    <a:pt x="23113" y="41321"/>
                  </a:lnTo>
                  <a:lnTo>
                    <a:pt x="23400" y="41471"/>
                  </a:lnTo>
                  <a:lnTo>
                    <a:pt x="23700" y="41596"/>
                  </a:lnTo>
                  <a:lnTo>
                    <a:pt x="23974" y="41721"/>
                  </a:lnTo>
                  <a:lnTo>
                    <a:pt x="24261" y="41821"/>
                  </a:lnTo>
                  <a:lnTo>
                    <a:pt x="24523" y="41920"/>
                  </a:lnTo>
                  <a:lnTo>
                    <a:pt x="24798" y="41995"/>
                  </a:lnTo>
                  <a:lnTo>
                    <a:pt x="25060" y="42058"/>
                  </a:lnTo>
                  <a:lnTo>
                    <a:pt x="25310" y="42108"/>
                  </a:lnTo>
                  <a:lnTo>
                    <a:pt x="25547" y="42145"/>
                  </a:lnTo>
                  <a:lnTo>
                    <a:pt x="25784" y="42170"/>
                  </a:lnTo>
                  <a:lnTo>
                    <a:pt x="26021" y="42182"/>
                  </a:lnTo>
                  <a:lnTo>
                    <a:pt x="26246" y="42170"/>
                  </a:lnTo>
                  <a:lnTo>
                    <a:pt x="26458" y="42145"/>
                  </a:lnTo>
                  <a:lnTo>
                    <a:pt x="26658" y="42108"/>
                  </a:lnTo>
                  <a:lnTo>
                    <a:pt x="26857" y="42045"/>
                  </a:lnTo>
                  <a:lnTo>
                    <a:pt x="27044" y="41970"/>
                  </a:lnTo>
                  <a:lnTo>
                    <a:pt x="27132" y="41920"/>
                  </a:lnTo>
                  <a:lnTo>
                    <a:pt x="27219" y="41870"/>
                  </a:lnTo>
                  <a:lnTo>
                    <a:pt x="27294" y="41808"/>
                  </a:lnTo>
                  <a:lnTo>
                    <a:pt x="27381" y="41746"/>
                  </a:lnTo>
                  <a:lnTo>
                    <a:pt x="27519" y="41596"/>
                  </a:lnTo>
                  <a:lnTo>
                    <a:pt x="27643" y="41409"/>
                  </a:lnTo>
                  <a:lnTo>
                    <a:pt x="27756" y="41209"/>
                  </a:lnTo>
                  <a:lnTo>
                    <a:pt x="27856" y="40972"/>
                  </a:lnTo>
                  <a:lnTo>
                    <a:pt x="27943" y="40722"/>
                  </a:lnTo>
                  <a:lnTo>
                    <a:pt x="28005" y="40448"/>
                  </a:lnTo>
                  <a:lnTo>
                    <a:pt x="28068" y="40148"/>
                  </a:lnTo>
                  <a:lnTo>
                    <a:pt x="28105" y="39824"/>
                  </a:lnTo>
                  <a:lnTo>
                    <a:pt x="28130" y="39474"/>
                  </a:lnTo>
                  <a:lnTo>
                    <a:pt x="28155" y="39112"/>
                  </a:lnTo>
                  <a:lnTo>
                    <a:pt x="28155" y="38726"/>
                  </a:lnTo>
                  <a:lnTo>
                    <a:pt x="28143" y="38326"/>
                  </a:lnTo>
                  <a:lnTo>
                    <a:pt x="28118" y="37902"/>
                  </a:lnTo>
                  <a:lnTo>
                    <a:pt x="28080" y="37453"/>
                  </a:lnTo>
                  <a:lnTo>
                    <a:pt x="28043" y="37003"/>
                  </a:lnTo>
                  <a:lnTo>
                    <a:pt x="27980" y="36529"/>
                  </a:lnTo>
                  <a:lnTo>
                    <a:pt x="27905" y="36030"/>
                  </a:lnTo>
                  <a:lnTo>
                    <a:pt x="27831" y="35531"/>
                  </a:lnTo>
                  <a:lnTo>
                    <a:pt x="27743" y="35007"/>
                  </a:lnTo>
                  <a:lnTo>
                    <a:pt x="27643" y="34482"/>
                  </a:lnTo>
                  <a:lnTo>
                    <a:pt x="27406" y="33372"/>
                  </a:lnTo>
                  <a:lnTo>
                    <a:pt x="27132" y="32224"/>
                  </a:lnTo>
                  <a:lnTo>
                    <a:pt x="26832" y="31038"/>
                  </a:lnTo>
                  <a:lnTo>
                    <a:pt x="26483" y="29827"/>
                  </a:lnTo>
                  <a:lnTo>
                    <a:pt x="26108" y="28580"/>
                  </a:lnTo>
                  <a:lnTo>
                    <a:pt x="25709" y="27307"/>
                  </a:lnTo>
                  <a:lnTo>
                    <a:pt x="25272" y="26021"/>
                  </a:lnTo>
                  <a:lnTo>
                    <a:pt x="24823" y="24723"/>
                  </a:lnTo>
                  <a:lnTo>
                    <a:pt x="24336" y="23425"/>
                  </a:lnTo>
                  <a:lnTo>
                    <a:pt x="23837" y="22128"/>
                  </a:lnTo>
                  <a:lnTo>
                    <a:pt x="23313" y="20830"/>
                  </a:lnTo>
                  <a:lnTo>
                    <a:pt x="22776" y="19557"/>
                  </a:lnTo>
                  <a:lnTo>
                    <a:pt x="22227" y="18296"/>
                  </a:lnTo>
                  <a:lnTo>
                    <a:pt x="21653" y="17061"/>
                  </a:lnTo>
                  <a:lnTo>
                    <a:pt x="21079" y="15850"/>
                  </a:lnTo>
                  <a:lnTo>
                    <a:pt x="20492" y="14677"/>
                  </a:lnTo>
                  <a:lnTo>
                    <a:pt x="19906" y="13554"/>
                  </a:lnTo>
                  <a:lnTo>
                    <a:pt x="19307" y="12481"/>
                  </a:lnTo>
                  <a:lnTo>
                    <a:pt x="18708" y="11445"/>
                  </a:lnTo>
                  <a:lnTo>
                    <a:pt x="18408" y="10958"/>
                  </a:lnTo>
                  <a:lnTo>
                    <a:pt x="18109" y="10484"/>
                  </a:lnTo>
                  <a:lnTo>
                    <a:pt x="17809" y="10022"/>
                  </a:lnTo>
                  <a:lnTo>
                    <a:pt x="17510" y="9585"/>
                  </a:lnTo>
                  <a:lnTo>
                    <a:pt x="16823" y="8599"/>
                  </a:lnTo>
                  <a:lnTo>
                    <a:pt x="16474" y="8113"/>
                  </a:lnTo>
                  <a:lnTo>
                    <a:pt x="16112" y="7626"/>
                  </a:lnTo>
                  <a:lnTo>
                    <a:pt x="15750" y="7152"/>
                  </a:lnTo>
                  <a:lnTo>
                    <a:pt x="15376" y="6678"/>
                  </a:lnTo>
                  <a:lnTo>
                    <a:pt x="15001" y="6216"/>
                  </a:lnTo>
                  <a:lnTo>
                    <a:pt x="14614" y="5754"/>
                  </a:lnTo>
                  <a:lnTo>
                    <a:pt x="14228" y="5292"/>
                  </a:lnTo>
                  <a:lnTo>
                    <a:pt x="13816" y="4856"/>
                  </a:lnTo>
                  <a:lnTo>
                    <a:pt x="13404" y="4419"/>
                  </a:lnTo>
                  <a:lnTo>
                    <a:pt x="12980" y="3994"/>
                  </a:lnTo>
                  <a:lnTo>
                    <a:pt x="12555" y="3583"/>
                  </a:lnTo>
                  <a:lnTo>
                    <a:pt x="12119" y="3171"/>
                  </a:lnTo>
                  <a:lnTo>
                    <a:pt x="11657" y="2784"/>
                  </a:lnTo>
                  <a:lnTo>
                    <a:pt x="11195" y="2397"/>
                  </a:lnTo>
                  <a:lnTo>
                    <a:pt x="10733" y="2048"/>
                  </a:lnTo>
                  <a:lnTo>
                    <a:pt x="10247" y="1711"/>
                  </a:lnTo>
                  <a:lnTo>
                    <a:pt x="9747" y="1399"/>
                  </a:lnTo>
                  <a:lnTo>
                    <a:pt x="9236" y="1112"/>
                  </a:lnTo>
                  <a:lnTo>
                    <a:pt x="8961" y="974"/>
                  </a:lnTo>
                  <a:lnTo>
                    <a:pt x="8699" y="837"/>
                  </a:lnTo>
                  <a:lnTo>
                    <a:pt x="8425" y="725"/>
                  </a:lnTo>
                  <a:lnTo>
                    <a:pt x="8150" y="600"/>
                  </a:lnTo>
                  <a:lnTo>
                    <a:pt x="7875" y="500"/>
                  </a:lnTo>
                  <a:lnTo>
                    <a:pt x="7601" y="400"/>
                  </a:lnTo>
                  <a:lnTo>
                    <a:pt x="7326" y="313"/>
                  </a:lnTo>
                  <a:lnTo>
                    <a:pt x="7052" y="238"/>
                  </a:lnTo>
                  <a:lnTo>
                    <a:pt x="6765" y="176"/>
                  </a:lnTo>
                  <a:lnTo>
                    <a:pt x="6490" y="113"/>
                  </a:lnTo>
                  <a:lnTo>
                    <a:pt x="6203" y="76"/>
                  </a:lnTo>
                  <a:lnTo>
                    <a:pt x="5929" y="38"/>
                  </a:lnTo>
                  <a:lnTo>
                    <a:pt x="5642" y="13"/>
                  </a:lnTo>
                  <a:lnTo>
                    <a:pt x="53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7"/>
            <p:cNvSpPr/>
            <p:nvPr/>
          </p:nvSpPr>
          <p:spPr>
            <a:xfrm>
              <a:off x="7757997" y="2842426"/>
              <a:ext cx="1635315" cy="2301061"/>
            </a:xfrm>
            <a:custGeom>
              <a:avLst/>
              <a:gdLst/>
              <a:ahLst/>
              <a:cxnLst/>
              <a:rect l="l" t="t" r="r" b="b"/>
              <a:pathLst>
                <a:path w="35406" h="49820" extrusionOk="0">
                  <a:moveTo>
                    <a:pt x="2671" y="0"/>
                  </a:moveTo>
                  <a:lnTo>
                    <a:pt x="2734" y="163"/>
                  </a:lnTo>
                  <a:lnTo>
                    <a:pt x="2921" y="624"/>
                  </a:lnTo>
                  <a:lnTo>
                    <a:pt x="3245" y="1373"/>
                  </a:lnTo>
                  <a:lnTo>
                    <a:pt x="3695" y="2371"/>
                  </a:lnTo>
                  <a:lnTo>
                    <a:pt x="4256" y="3607"/>
                  </a:lnTo>
                  <a:lnTo>
                    <a:pt x="4943" y="5055"/>
                  </a:lnTo>
                  <a:lnTo>
                    <a:pt x="5741" y="6689"/>
                  </a:lnTo>
                  <a:lnTo>
                    <a:pt x="6640" y="8499"/>
                  </a:lnTo>
                  <a:lnTo>
                    <a:pt x="7002" y="9198"/>
                  </a:lnTo>
                  <a:lnTo>
                    <a:pt x="6839" y="9185"/>
                  </a:lnTo>
                  <a:lnTo>
                    <a:pt x="6440" y="9148"/>
                  </a:lnTo>
                  <a:lnTo>
                    <a:pt x="6141" y="9111"/>
                  </a:lnTo>
                  <a:lnTo>
                    <a:pt x="5791" y="9061"/>
                  </a:lnTo>
                  <a:lnTo>
                    <a:pt x="5392" y="8998"/>
                  </a:lnTo>
                  <a:lnTo>
                    <a:pt x="4955" y="8911"/>
                  </a:lnTo>
                  <a:lnTo>
                    <a:pt x="4456" y="8786"/>
                  </a:lnTo>
                  <a:lnTo>
                    <a:pt x="3919" y="8649"/>
                  </a:lnTo>
                  <a:lnTo>
                    <a:pt x="3345" y="8474"/>
                  </a:lnTo>
                  <a:lnTo>
                    <a:pt x="2746" y="8262"/>
                  </a:lnTo>
                  <a:lnTo>
                    <a:pt x="2097" y="8025"/>
                  </a:lnTo>
                  <a:lnTo>
                    <a:pt x="1423" y="7738"/>
                  </a:lnTo>
                  <a:lnTo>
                    <a:pt x="1074" y="7576"/>
                  </a:lnTo>
                  <a:lnTo>
                    <a:pt x="724" y="7413"/>
                  </a:lnTo>
                  <a:lnTo>
                    <a:pt x="362" y="7226"/>
                  </a:lnTo>
                  <a:lnTo>
                    <a:pt x="1" y="7039"/>
                  </a:lnTo>
                  <a:lnTo>
                    <a:pt x="1" y="7039"/>
                  </a:lnTo>
                  <a:lnTo>
                    <a:pt x="300" y="7338"/>
                  </a:lnTo>
                  <a:lnTo>
                    <a:pt x="600" y="7613"/>
                  </a:lnTo>
                  <a:lnTo>
                    <a:pt x="912" y="7875"/>
                  </a:lnTo>
                  <a:lnTo>
                    <a:pt x="1224" y="8112"/>
                  </a:lnTo>
                  <a:lnTo>
                    <a:pt x="1536" y="8337"/>
                  </a:lnTo>
                  <a:lnTo>
                    <a:pt x="1860" y="8549"/>
                  </a:lnTo>
                  <a:lnTo>
                    <a:pt x="2185" y="8749"/>
                  </a:lnTo>
                  <a:lnTo>
                    <a:pt x="2509" y="8936"/>
                  </a:lnTo>
                  <a:lnTo>
                    <a:pt x="2821" y="9098"/>
                  </a:lnTo>
                  <a:lnTo>
                    <a:pt x="3145" y="9248"/>
                  </a:lnTo>
                  <a:lnTo>
                    <a:pt x="3470" y="9398"/>
                  </a:lnTo>
                  <a:lnTo>
                    <a:pt x="3782" y="9522"/>
                  </a:lnTo>
                  <a:lnTo>
                    <a:pt x="4094" y="9647"/>
                  </a:lnTo>
                  <a:lnTo>
                    <a:pt x="4393" y="9759"/>
                  </a:lnTo>
                  <a:lnTo>
                    <a:pt x="4980" y="9947"/>
                  </a:lnTo>
                  <a:lnTo>
                    <a:pt x="5529" y="10096"/>
                  </a:lnTo>
                  <a:lnTo>
                    <a:pt x="6028" y="10209"/>
                  </a:lnTo>
                  <a:lnTo>
                    <a:pt x="6490" y="10309"/>
                  </a:lnTo>
                  <a:lnTo>
                    <a:pt x="6877" y="10371"/>
                  </a:lnTo>
                  <a:lnTo>
                    <a:pt x="7451" y="10471"/>
                  </a:lnTo>
                  <a:lnTo>
                    <a:pt x="7613" y="10508"/>
                  </a:lnTo>
                  <a:lnTo>
                    <a:pt x="7651" y="10521"/>
                  </a:lnTo>
                  <a:lnTo>
                    <a:pt x="7676" y="10533"/>
                  </a:lnTo>
                  <a:lnTo>
                    <a:pt x="8724" y="12542"/>
                  </a:lnTo>
                  <a:lnTo>
                    <a:pt x="9885" y="14726"/>
                  </a:lnTo>
                  <a:lnTo>
                    <a:pt x="10496" y="15862"/>
                  </a:lnTo>
                  <a:lnTo>
                    <a:pt x="11120" y="16998"/>
                  </a:lnTo>
                  <a:lnTo>
                    <a:pt x="12430" y="19344"/>
                  </a:lnTo>
                  <a:lnTo>
                    <a:pt x="13104" y="20529"/>
                  </a:lnTo>
                  <a:lnTo>
                    <a:pt x="13791" y="21728"/>
                  </a:lnTo>
                  <a:lnTo>
                    <a:pt x="15201" y="24136"/>
                  </a:lnTo>
                  <a:lnTo>
                    <a:pt x="15925" y="25334"/>
                  </a:lnTo>
                  <a:lnTo>
                    <a:pt x="16649" y="26545"/>
                  </a:lnTo>
                  <a:lnTo>
                    <a:pt x="16649" y="26557"/>
                  </a:lnTo>
                  <a:lnTo>
                    <a:pt x="16624" y="26570"/>
                  </a:lnTo>
                  <a:lnTo>
                    <a:pt x="16499" y="26607"/>
                  </a:lnTo>
                  <a:lnTo>
                    <a:pt x="16287" y="26632"/>
                  </a:lnTo>
                  <a:lnTo>
                    <a:pt x="15987" y="26657"/>
                  </a:lnTo>
                  <a:lnTo>
                    <a:pt x="15613" y="26670"/>
                  </a:lnTo>
                  <a:lnTo>
                    <a:pt x="15164" y="26670"/>
                  </a:lnTo>
                  <a:lnTo>
                    <a:pt x="14652" y="26657"/>
                  </a:lnTo>
                  <a:lnTo>
                    <a:pt x="14065" y="26620"/>
                  </a:lnTo>
                  <a:lnTo>
                    <a:pt x="13429" y="26570"/>
                  </a:lnTo>
                  <a:lnTo>
                    <a:pt x="12742" y="26495"/>
                  </a:lnTo>
                  <a:lnTo>
                    <a:pt x="12019" y="26407"/>
                  </a:lnTo>
                  <a:lnTo>
                    <a:pt x="11245" y="26283"/>
                  </a:lnTo>
                  <a:lnTo>
                    <a:pt x="10434" y="26120"/>
                  </a:lnTo>
                  <a:lnTo>
                    <a:pt x="9610" y="25933"/>
                  </a:lnTo>
                  <a:lnTo>
                    <a:pt x="9173" y="25821"/>
                  </a:lnTo>
                  <a:lnTo>
                    <a:pt x="8749" y="25709"/>
                  </a:lnTo>
                  <a:lnTo>
                    <a:pt x="8312" y="25584"/>
                  </a:lnTo>
                  <a:lnTo>
                    <a:pt x="7863" y="25447"/>
                  </a:lnTo>
                  <a:lnTo>
                    <a:pt x="8063" y="25634"/>
                  </a:lnTo>
                  <a:lnTo>
                    <a:pt x="8287" y="25821"/>
                  </a:lnTo>
                  <a:lnTo>
                    <a:pt x="8549" y="25983"/>
                  </a:lnTo>
                  <a:lnTo>
                    <a:pt x="8836" y="26158"/>
                  </a:lnTo>
                  <a:lnTo>
                    <a:pt x="9136" y="26308"/>
                  </a:lnTo>
                  <a:lnTo>
                    <a:pt x="9473" y="26457"/>
                  </a:lnTo>
                  <a:lnTo>
                    <a:pt x="9822" y="26607"/>
                  </a:lnTo>
                  <a:lnTo>
                    <a:pt x="10197" y="26744"/>
                  </a:lnTo>
                  <a:lnTo>
                    <a:pt x="10583" y="26869"/>
                  </a:lnTo>
                  <a:lnTo>
                    <a:pt x="10983" y="26994"/>
                  </a:lnTo>
                  <a:lnTo>
                    <a:pt x="11395" y="27119"/>
                  </a:lnTo>
                  <a:lnTo>
                    <a:pt x="11806" y="27231"/>
                  </a:lnTo>
                  <a:lnTo>
                    <a:pt x="12655" y="27443"/>
                  </a:lnTo>
                  <a:lnTo>
                    <a:pt x="13504" y="27630"/>
                  </a:lnTo>
                  <a:lnTo>
                    <a:pt x="14340" y="27805"/>
                  </a:lnTo>
                  <a:lnTo>
                    <a:pt x="15126" y="27955"/>
                  </a:lnTo>
                  <a:lnTo>
                    <a:pt x="16511" y="28217"/>
                  </a:lnTo>
                  <a:lnTo>
                    <a:pt x="17060" y="28317"/>
                  </a:lnTo>
                  <a:lnTo>
                    <a:pt x="17497" y="28417"/>
                  </a:lnTo>
                  <a:lnTo>
                    <a:pt x="17659" y="28467"/>
                  </a:lnTo>
                  <a:lnTo>
                    <a:pt x="17797" y="28504"/>
                  </a:lnTo>
                  <a:lnTo>
                    <a:pt x="17884" y="28554"/>
                  </a:lnTo>
                  <a:lnTo>
                    <a:pt x="17934" y="28591"/>
                  </a:lnTo>
                  <a:lnTo>
                    <a:pt x="18783" y="29939"/>
                  </a:lnTo>
                  <a:lnTo>
                    <a:pt x="19644" y="31287"/>
                  </a:lnTo>
                  <a:lnTo>
                    <a:pt x="20393" y="32435"/>
                  </a:lnTo>
                  <a:lnTo>
                    <a:pt x="21154" y="33571"/>
                  </a:lnTo>
                  <a:lnTo>
                    <a:pt x="21915" y="34694"/>
                  </a:lnTo>
                  <a:lnTo>
                    <a:pt x="22676" y="35792"/>
                  </a:lnTo>
                  <a:lnTo>
                    <a:pt x="23425" y="36853"/>
                  </a:lnTo>
                  <a:lnTo>
                    <a:pt x="24186" y="37901"/>
                  </a:lnTo>
                  <a:lnTo>
                    <a:pt x="24935" y="38912"/>
                  </a:lnTo>
                  <a:lnTo>
                    <a:pt x="25672" y="39886"/>
                  </a:lnTo>
                  <a:lnTo>
                    <a:pt x="26408" y="40834"/>
                  </a:lnTo>
                  <a:lnTo>
                    <a:pt x="26770" y="41296"/>
                  </a:lnTo>
                  <a:lnTo>
                    <a:pt x="27132" y="41745"/>
                  </a:lnTo>
                  <a:lnTo>
                    <a:pt x="27843" y="42606"/>
                  </a:lnTo>
                  <a:lnTo>
                    <a:pt x="28542" y="43430"/>
                  </a:lnTo>
                  <a:lnTo>
                    <a:pt x="29216" y="44216"/>
                  </a:lnTo>
                  <a:lnTo>
                    <a:pt x="29877" y="44952"/>
                  </a:lnTo>
                  <a:lnTo>
                    <a:pt x="30514" y="45639"/>
                  </a:lnTo>
                  <a:lnTo>
                    <a:pt x="31150" y="46275"/>
                  </a:lnTo>
                  <a:lnTo>
                    <a:pt x="31737" y="46862"/>
                  </a:lnTo>
                  <a:lnTo>
                    <a:pt x="32024" y="47136"/>
                  </a:lnTo>
                  <a:lnTo>
                    <a:pt x="32298" y="47386"/>
                  </a:lnTo>
                  <a:lnTo>
                    <a:pt x="32822" y="47873"/>
                  </a:lnTo>
                  <a:lnTo>
                    <a:pt x="33072" y="48085"/>
                  </a:lnTo>
                  <a:lnTo>
                    <a:pt x="33322" y="48284"/>
                  </a:lnTo>
                  <a:lnTo>
                    <a:pt x="34183" y="48983"/>
                  </a:lnTo>
                  <a:lnTo>
                    <a:pt x="34545" y="49233"/>
                  </a:lnTo>
                  <a:lnTo>
                    <a:pt x="34844" y="49445"/>
                  </a:lnTo>
                  <a:lnTo>
                    <a:pt x="35406" y="49819"/>
                  </a:lnTo>
                  <a:lnTo>
                    <a:pt x="34882" y="49395"/>
                  </a:lnTo>
                  <a:lnTo>
                    <a:pt x="34607" y="49158"/>
                  </a:lnTo>
                  <a:lnTo>
                    <a:pt x="34270" y="48871"/>
                  </a:lnTo>
                  <a:lnTo>
                    <a:pt x="33484" y="48122"/>
                  </a:lnTo>
                  <a:lnTo>
                    <a:pt x="33259" y="47898"/>
                  </a:lnTo>
                  <a:lnTo>
                    <a:pt x="33022" y="47660"/>
                  </a:lnTo>
                  <a:lnTo>
                    <a:pt x="32535" y="47149"/>
                  </a:lnTo>
                  <a:lnTo>
                    <a:pt x="32286" y="46874"/>
                  </a:lnTo>
                  <a:lnTo>
                    <a:pt x="32011" y="46587"/>
                  </a:lnTo>
                  <a:lnTo>
                    <a:pt x="31475" y="45963"/>
                  </a:lnTo>
                  <a:lnTo>
                    <a:pt x="30901" y="45302"/>
                  </a:lnTo>
                  <a:lnTo>
                    <a:pt x="30314" y="44578"/>
                  </a:lnTo>
                  <a:lnTo>
                    <a:pt x="29690" y="43817"/>
                  </a:lnTo>
                  <a:lnTo>
                    <a:pt x="29066" y="43005"/>
                  </a:lnTo>
                  <a:lnTo>
                    <a:pt x="28405" y="42157"/>
                  </a:lnTo>
                  <a:lnTo>
                    <a:pt x="27756" y="41258"/>
                  </a:lnTo>
                  <a:lnTo>
                    <a:pt x="27069" y="40335"/>
                  </a:lnTo>
                  <a:lnTo>
                    <a:pt x="26383" y="39361"/>
                  </a:lnTo>
                  <a:lnTo>
                    <a:pt x="25684" y="38375"/>
                  </a:lnTo>
                  <a:lnTo>
                    <a:pt x="24973" y="37340"/>
                  </a:lnTo>
                  <a:lnTo>
                    <a:pt x="23525" y="35206"/>
                  </a:lnTo>
                  <a:lnTo>
                    <a:pt x="23525" y="35156"/>
                  </a:lnTo>
                  <a:lnTo>
                    <a:pt x="23525" y="35056"/>
                  </a:lnTo>
                  <a:lnTo>
                    <a:pt x="23562" y="34744"/>
                  </a:lnTo>
                  <a:lnTo>
                    <a:pt x="23737" y="33633"/>
                  </a:lnTo>
                  <a:lnTo>
                    <a:pt x="23849" y="32884"/>
                  </a:lnTo>
                  <a:lnTo>
                    <a:pt x="23974" y="32023"/>
                  </a:lnTo>
                  <a:lnTo>
                    <a:pt x="24087" y="31050"/>
                  </a:lnTo>
                  <a:lnTo>
                    <a:pt x="24199" y="30002"/>
                  </a:lnTo>
                  <a:lnTo>
                    <a:pt x="24236" y="29452"/>
                  </a:lnTo>
                  <a:lnTo>
                    <a:pt x="24274" y="28878"/>
                  </a:lnTo>
                  <a:lnTo>
                    <a:pt x="24311" y="28304"/>
                  </a:lnTo>
                  <a:lnTo>
                    <a:pt x="24324" y="27705"/>
                  </a:lnTo>
                  <a:lnTo>
                    <a:pt x="24336" y="27106"/>
                  </a:lnTo>
                  <a:lnTo>
                    <a:pt x="24336" y="26495"/>
                  </a:lnTo>
                  <a:lnTo>
                    <a:pt x="24324" y="25883"/>
                  </a:lnTo>
                  <a:lnTo>
                    <a:pt x="24286" y="25259"/>
                  </a:lnTo>
                  <a:lnTo>
                    <a:pt x="24236" y="24648"/>
                  </a:lnTo>
                  <a:lnTo>
                    <a:pt x="24174" y="24024"/>
                  </a:lnTo>
                  <a:lnTo>
                    <a:pt x="24099" y="23400"/>
                  </a:lnTo>
                  <a:lnTo>
                    <a:pt x="23999" y="22788"/>
                  </a:lnTo>
                  <a:lnTo>
                    <a:pt x="23874" y="22177"/>
                  </a:lnTo>
                  <a:lnTo>
                    <a:pt x="23725" y="21578"/>
                  </a:lnTo>
                  <a:lnTo>
                    <a:pt x="23562" y="20991"/>
                  </a:lnTo>
                  <a:lnTo>
                    <a:pt x="23375" y="20405"/>
                  </a:lnTo>
                  <a:lnTo>
                    <a:pt x="23438" y="20829"/>
                  </a:lnTo>
                  <a:lnTo>
                    <a:pt x="23488" y="21278"/>
                  </a:lnTo>
                  <a:lnTo>
                    <a:pt x="23513" y="21753"/>
                  </a:lnTo>
                  <a:lnTo>
                    <a:pt x="23537" y="22239"/>
                  </a:lnTo>
                  <a:lnTo>
                    <a:pt x="23550" y="22726"/>
                  </a:lnTo>
                  <a:lnTo>
                    <a:pt x="23537" y="23238"/>
                  </a:lnTo>
                  <a:lnTo>
                    <a:pt x="23525" y="23762"/>
                  </a:lnTo>
                  <a:lnTo>
                    <a:pt x="23500" y="24273"/>
                  </a:lnTo>
                  <a:lnTo>
                    <a:pt x="23475" y="24810"/>
                  </a:lnTo>
                  <a:lnTo>
                    <a:pt x="23425" y="25334"/>
                  </a:lnTo>
                  <a:lnTo>
                    <a:pt x="23325" y="26395"/>
                  </a:lnTo>
                  <a:lnTo>
                    <a:pt x="23201" y="27431"/>
                  </a:lnTo>
                  <a:lnTo>
                    <a:pt x="23051" y="28442"/>
                  </a:lnTo>
                  <a:lnTo>
                    <a:pt x="22901" y="29390"/>
                  </a:lnTo>
                  <a:lnTo>
                    <a:pt x="22739" y="30264"/>
                  </a:lnTo>
                  <a:lnTo>
                    <a:pt x="22577" y="31050"/>
                  </a:lnTo>
                  <a:lnTo>
                    <a:pt x="22439" y="31724"/>
                  </a:lnTo>
                  <a:lnTo>
                    <a:pt x="22302" y="32273"/>
                  </a:lnTo>
                  <a:lnTo>
                    <a:pt x="22190" y="32672"/>
                  </a:lnTo>
                  <a:lnTo>
                    <a:pt x="22115" y="32909"/>
                  </a:lnTo>
                  <a:lnTo>
                    <a:pt x="22090" y="32972"/>
                  </a:lnTo>
                  <a:lnTo>
                    <a:pt x="22065" y="32972"/>
                  </a:lnTo>
                  <a:lnTo>
                    <a:pt x="20592" y="30676"/>
                  </a:lnTo>
                  <a:lnTo>
                    <a:pt x="19120" y="28317"/>
                  </a:lnTo>
                  <a:lnTo>
                    <a:pt x="18383" y="27131"/>
                  </a:lnTo>
                  <a:lnTo>
                    <a:pt x="17647" y="25933"/>
                  </a:lnTo>
                  <a:lnTo>
                    <a:pt x="16923" y="24735"/>
                  </a:lnTo>
                  <a:lnTo>
                    <a:pt x="16199" y="23537"/>
                  </a:lnTo>
                  <a:lnTo>
                    <a:pt x="14764" y="21153"/>
                  </a:lnTo>
                  <a:lnTo>
                    <a:pt x="13379" y="18795"/>
                  </a:lnTo>
                  <a:lnTo>
                    <a:pt x="13366" y="18720"/>
                  </a:lnTo>
                  <a:lnTo>
                    <a:pt x="13354" y="18595"/>
                  </a:lnTo>
                  <a:lnTo>
                    <a:pt x="13366" y="18171"/>
                  </a:lnTo>
                  <a:lnTo>
                    <a:pt x="13416" y="17559"/>
                  </a:lnTo>
                  <a:lnTo>
                    <a:pt x="13479" y="16761"/>
                  </a:lnTo>
                  <a:lnTo>
                    <a:pt x="13641" y="14751"/>
                  </a:lnTo>
                  <a:lnTo>
                    <a:pt x="13716" y="13591"/>
                  </a:lnTo>
                  <a:lnTo>
                    <a:pt x="13791" y="12368"/>
                  </a:lnTo>
                  <a:lnTo>
                    <a:pt x="13841" y="11107"/>
                  </a:lnTo>
                  <a:lnTo>
                    <a:pt x="13853" y="10458"/>
                  </a:lnTo>
                  <a:lnTo>
                    <a:pt x="13853" y="9822"/>
                  </a:lnTo>
                  <a:lnTo>
                    <a:pt x="13853" y="9185"/>
                  </a:lnTo>
                  <a:lnTo>
                    <a:pt x="13841" y="8561"/>
                  </a:lnTo>
                  <a:lnTo>
                    <a:pt x="13828" y="7937"/>
                  </a:lnTo>
                  <a:lnTo>
                    <a:pt x="13791" y="7326"/>
                  </a:lnTo>
                  <a:lnTo>
                    <a:pt x="13741" y="6739"/>
                  </a:lnTo>
                  <a:lnTo>
                    <a:pt x="13691" y="6165"/>
                  </a:lnTo>
                  <a:lnTo>
                    <a:pt x="13616" y="5629"/>
                  </a:lnTo>
                  <a:lnTo>
                    <a:pt x="13516" y="5105"/>
                  </a:lnTo>
                  <a:lnTo>
                    <a:pt x="13416" y="4618"/>
                  </a:lnTo>
                  <a:lnTo>
                    <a:pt x="13292" y="4156"/>
                  </a:lnTo>
                  <a:lnTo>
                    <a:pt x="13217" y="3944"/>
                  </a:lnTo>
                  <a:lnTo>
                    <a:pt x="13154" y="3744"/>
                  </a:lnTo>
                  <a:lnTo>
                    <a:pt x="13067" y="3545"/>
                  </a:lnTo>
                  <a:lnTo>
                    <a:pt x="12992" y="3357"/>
                  </a:lnTo>
                  <a:lnTo>
                    <a:pt x="13029" y="3470"/>
                  </a:lnTo>
                  <a:lnTo>
                    <a:pt x="13067" y="3595"/>
                  </a:lnTo>
                  <a:lnTo>
                    <a:pt x="13129" y="3869"/>
                  </a:lnTo>
                  <a:lnTo>
                    <a:pt x="13179" y="4194"/>
                  </a:lnTo>
                  <a:lnTo>
                    <a:pt x="13217" y="4555"/>
                  </a:lnTo>
                  <a:lnTo>
                    <a:pt x="13242" y="4967"/>
                  </a:lnTo>
                  <a:lnTo>
                    <a:pt x="13254" y="5404"/>
                  </a:lnTo>
                  <a:lnTo>
                    <a:pt x="13254" y="5878"/>
                  </a:lnTo>
                  <a:lnTo>
                    <a:pt x="13242" y="6377"/>
                  </a:lnTo>
                  <a:lnTo>
                    <a:pt x="13229" y="6889"/>
                  </a:lnTo>
                  <a:lnTo>
                    <a:pt x="13204" y="7426"/>
                  </a:lnTo>
                  <a:lnTo>
                    <a:pt x="13129" y="8549"/>
                  </a:lnTo>
                  <a:lnTo>
                    <a:pt x="13029" y="9710"/>
                  </a:lnTo>
                  <a:lnTo>
                    <a:pt x="12917" y="10858"/>
                  </a:lnTo>
                  <a:lnTo>
                    <a:pt x="12780" y="11981"/>
                  </a:lnTo>
                  <a:lnTo>
                    <a:pt x="12643" y="13042"/>
                  </a:lnTo>
                  <a:lnTo>
                    <a:pt x="12505" y="14028"/>
                  </a:lnTo>
                  <a:lnTo>
                    <a:pt x="12381" y="14876"/>
                  </a:lnTo>
                  <a:lnTo>
                    <a:pt x="12256" y="15588"/>
                  </a:lnTo>
                  <a:lnTo>
                    <a:pt x="12156" y="16112"/>
                  </a:lnTo>
                  <a:lnTo>
                    <a:pt x="12106" y="16299"/>
                  </a:lnTo>
                  <a:lnTo>
                    <a:pt x="12069" y="16424"/>
                  </a:lnTo>
                  <a:lnTo>
                    <a:pt x="12044" y="16486"/>
                  </a:lnTo>
                  <a:lnTo>
                    <a:pt x="12031" y="16499"/>
                  </a:lnTo>
                  <a:lnTo>
                    <a:pt x="12019" y="16499"/>
                  </a:lnTo>
                  <a:lnTo>
                    <a:pt x="9485" y="12118"/>
                  </a:lnTo>
                  <a:lnTo>
                    <a:pt x="7239" y="8187"/>
                  </a:lnTo>
                  <a:lnTo>
                    <a:pt x="5342" y="4842"/>
                  </a:lnTo>
                  <a:lnTo>
                    <a:pt x="3894" y="2272"/>
                  </a:lnTo>
                  <a:lnTo>
                    <a:pt x="2983" y="599"/>
                  </a:lnTo>
                  <a:lnTo>
                    <a:pt x="2746" y="163"/>
                  </a:lnTo>
                  <a:lnTo>
                    <a:pt x="26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57"/>
          <p:cNvGrpSpPr/>
          <p:nvPr/>
        </p:nvGrpSpPr>
        <p:grpSpPr>
          <a:xfrm>
            <a:off x="6963761" y="542924"/>
            <a:ext cx="1453166" cy="986195"/>
            <a:chOff x="5249585" y="-652660"/>
            <a:chExt cx="2127622" cy="1443917"/>
          </a:xfrm>
        </p:grpSpPr>
        <p:sp>
          <p:nvSpPr>
            <p:cNvPr id="514" name="Google Shape;514;p57"/>
            <p:cNvSpPr/>
            <p:nvPr/>
          </p:nvSpPr>
          <p:spPr>
            <a:xfrm>
              <a:off x="5249585" y="-652660"/>
              <a:ext cx="1061225" cy="684050"/>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7"/>
            <p:cNvSpPr/>
            <p:nvPr/>
          </p:nvSpPr>
          <p:spPr>
            <a:xfrm>
              <a:off x="6375956" y="171331"/>
              <a:ext cx="1001250" cy="619925"/>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98;p57"/>
          <p:cNvSpPr txBox="1">
            <a:spLocks/>
          </p:cNvSpPr>
          <p:nvPr/>
        </p:nvSpPr>
        <p:spPr>
          <a:xfrm>
            <a:off x="1352008" y="2466766"/>
            <a:ext cx="4269165" cy="33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l" rtl="0">
              <a:lnSpc>
                <a:spcPct val="100000"/>
              </a:lnSpc>
              <a:spcBef>
                <a:spcPts val="1600"/>
              </a:spcBef>
              <a:spcAft>
                <a:spcPts val="160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r>
              <a:rPr lang="hu-HU" dirty="0" err="1">
                <a:solidFill>
                  <a:schemeClr val="tx1"/>
                </a:solidFill>
              </a:rPr>
              <a:t>Accumulator</a:t>
            </a:r>
            <a:r>
              <a:rPr lang="hu-HU" dirty="0">
                <a:solidFill>
                  <a:schemeClr val="tx1"/>
                </a:solidFill>
              </a:rPr>
              <a:t> </a:t>
            </a:r>
            <a:r>
              <a:rPr lang="hu-HU" dirty="0" err="1">
                <a:solidFill>
                  <a:schemeClr val="tx1"/>
                </a:solidFill>
              </a:rPr>
              <a:t>or</a:t>
            </a:r>
            <a:r>
              <a:rPr lang="hu-HU" dirty="0">
                <a:solidFill>
                  <a:schemeClr val="tx1"/>
                </a:solidFill>
              </a:rPr>
              <a:t> </a:t>
            </a:r>
            <a:r>
              <a:rPr lang="hu-HU" dirty="0" err="1">
                <a:solidFill>
                  <a:schemeClr val="tx1"/>
                </a:solidFill>
              </a:rPr>
              <a:t>Battery</a:t>
            </a:r>
            <a:endParaRPr lang="hu-HU"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58"/>
          <p:cNvSpPr txBox="1">
            <a:spLocks noGrp="1"/>
          </p:cNvSpPr>
          <p:nvPr>
            <p:ph type="title"/>
          </p:nvPr>
        </p:nvSpPr>
        <p:spPr>
          <a:xfrm>
            <a:off x="98425" y="734325"/>
            <a:ext cx="2379600" cy="53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2</a:t>
            </a:r>
            <a:endParaRPr dirty="0"/>
          </a:p>
        </p:txBody>
      </p:sp>
      <p:sp>
        <p:nvSpPr>
          <p:cNvPr id="522" name="Google Shape;522;p58"/>
          <p:cNvSpPr txBox="1">
            <a:spLocks noGrp="1"/>
          </p:cNvSpPr>
          <p:nvPr>
            <p:ph type="title" idx="2"/>
          </p:nvPr>
        </p:nvSpPr>
        <p:spPr>
          <a:xfrm>
            <a:off x="539687" y="374025"/>
            <a:ext cx="5651563" cy="1259700"/>
          </a:xfrm>
          <a:prstGeom prst="rect">
            <a:avLst/>
          </a:prstGeom>
        </p:spPr>
        <p:txBody>
          <a:bodyPr spcFirstLastPara="1" wrap="square" lIns="91425" tIns="91425" rIns="91425" bIns="91425" anchor="ctr" anchorCtr="0">
            <a:noAutofit/>
          </a:bodyPr>
          <a:lstStyle/>
          <a:p>
            <a:pPr lvl="0"/>
            <a:r>
              <a:rPr lang="en-US" sz="2800" dirty="0">
                <a:solidFill>
                  <a:schemeClr val="tx1"/>
                </a:solidFill>
              </a:rPr>
              <a:t>The purpose of energy storage</a:t>
            </a:r>
            <a:endParaRPr sz="2800" dirty="0">
              <a:solidFill>
                <a:schemeClr val="tx1"/>
              </a:solidFill>
            </a:endParaRPr>
          </a:p>
        </p:txBody>
      </p:sp>
      <p:sp>
        <p:nvSpPr>
          <p:cNvPr id="6" name="Google Shape;2390;p113"/>
          <p:cNvSpPr txBox="1">
            <a:spLocks/>
          </p:cNvSpPr>
          <p:nvPr/>
        </p:nvSpPr>
        <p:spPr>
          <a:xfrm>
            <a:off x="539687" y="1633725"/>
            <a:ext cx="7700100" cy="325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l" rtl="0">
              <a:lnSpc>
                <a:spcPct val="100000"/>
              </a:lnSpc>
              <a:spcBef>
                <a:spcPts val="1600"/>
              </a:spcBef>
              <a:spcAft>
                <a:spcPts val="160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spcAft>
                <a:spcPts val="1200"/>
              </a:spcAft>
            </a:pPr>
            <a:r>
              <a:rPr lang="hu-HU" b="1" dirty="0" err="1">
                <a:solidFill>
                  <a:schemeClr val="tx1"/>
                </a:solidFill>
              </a:rPr>
              <a:t>First</a:t>
            </a:r>
            <a:r>
              <a:rPr lang="en-US" b="1" dirty="0">
                <a:solidFill>
                  <a:schemeClr val="tx1"/>
                </a:solidFill>
              </a:rPr>
              <a:t> case</a:t>
            </a:r>
            <a:r>
              <a:rPr lang="hu-HU" b="1" dirty="0">
                <a:solidFill>
                  <a:schemeClr val="tx1"/>
                </a:solidFill>
              </a:rPr>
              <a:t>:</a:t>
            </a:r>
          </a:p>
          <a:p>
            <a:pPr marR="50800" indent="-304800">
              <a:spcAft>
                <a:spcPts val="1800"/>
              </a:spcAft>
              <a:buSzPts val="1200"/>
              <a:buFont typeface="Encode Sans"/>
              <a:buChar char="●"/>
            </a:pPr>
            <a:r>
              <a:rPr lang="hu-HU" sz="1200" dirty="0">
                <a:solidFill>
                  <a:schemeClr val="tx1"/>
                </a:solidFill>
              </a:rPr>
              <a:t>T</a:t>
            </a:r>
            <a:r>
              <a:rPr lang="en-US" sz="1200" dirty="0">
                <a:solidFill>
                  <a:schemeClr val="tx1"/>
                </a:solidFill>
              </a:rPr>
              <a:t>he power of the available energy source is not sufficient to cover the power demand</a:t>
            </a:r>
            <a:r>
              <a:rPr lang="hu-HU" sz="1200" dirty="0">
                <a:solidFill>
                  <a:schemeClr val="tx1"/>
                </a:solidFill>
              </a:rPr>
              <a:t>.</a:t>
            </a:r>
            <a:endParaRPr lang="hu-HU" sz="1200" dirty="0">
              <a:solidFill>
                <a:schemeClr val="tx1"/>
              </a:solidFill>
              <a:uFill>
                <a:noFill/>
              </a:uFill>
            </a:endParaRPr>
          </a:p>
          <a:p>
            <a:pPr marR="50800" indent="-304800">
              <a:spcAft>
                <a:spcPts val="600"/>
              </a:spcAft>
              <a:buSzPts val="1200"/>
              <a:buFont typeface="Encode Sans"/>
              <a:buChar char="●"/>
            </a:pPr>
            <a:r>
              <a:rPr lang="en-US" sz="1200" dirty="0">
                <a:solidFill>
                  <a:schemeClr val="hlink"/>
                </a:solidFill>
                <a:uFill>
                  <a:noFill/>
                </a:uFill>
              </a:rPr>
              <a:t>E</a:t>
            </a:r>
            <a:r>
              <a:rPr lang="hu-HU" sz="1200" dirty="0" err="1">
                <a:solidFill>
                  <a:schemeClr val="hlink"/>
                </a:solidFill>
                <a:uFill>
                  <a:noFill/>
                </a:uFill>
              </a:rPr>
              <a:t>xample</a:t>
            </a:r>
            <a:r>
              <a:rPr lang="hu-HU" sz="1200" dirty="0">
                <a:solidFill>
                  <a:schemeClr val="hlink"/>
                </a:solidFill>
                <a:uFill>
                  <a:noFill/>
                </a:uFill>
              </a:rPr>
              <a:t>: </a:t>
            </a:r>
            <a:r>
              <a:rPr lang="hu-HU" sz="1200" dirty="0" err="1">
                <a:solidFill>
                  <a:schemeClr val="hlink"/>
                </a:solidFill>
                <a:uFill>
                  <a:noFill/>
                </a:uFill>
              </a:rPr>
              <a:t>crossbow</a:t>
            </a:r>
            <a:endParaRPr lang="en-US" b="1" dirty="0"/>
          </a:p>
          <a:p>
            <a:pPr marL="0" indent="0">
              <a:spcBef>
                <a:spcPts val="1600"/>
              </a:spcBef>
            </a:pPr>
            <a:r>
              <a:rPr lang="hu-HU" b="1" dirty="0" err="1"/>
              <a:t>Second</a:t>
            </a:r>
            <a:r>
              <a:rPr lang="hu-HU" b="1" dirty="0"/>
              <a:t> </a:t>
            </a:r>
            <a:r>
              <a:rPr lang="hu-HU" b="1" dirty="0" err="1"/>
              <a:t>case</a:t>
            </a:r>
            <a:r>
              <a:rPr lang="hu-HU" b="1" dirty="0"/>
              <a:t>:</a:t>
            </a:r>
            <a:endParaRPr lang="en-US" b="1" dirty="0"/>
          </a:p>
          <a:p>
            <a:pPr indent="-304800">
              <a:spcBef>
                <a:spcPts val="1600"/>
              </a:spcBef>
              <a:spcAft>
                <a:spcPts val="1800"/>
              </a:spcAft>
              <a:buSzPts val="1200"/>
              <a:buFont typeface="Encode Sans"/>
              <a:buChar char="●"/>
            </a:pPr>
            <a:r>
              <a:rPr lang="hu-HU" sz="1200" dirty="0">
                <a:solidFill>
                  <a:schemeClr val="tx1"/>
                </a:solidFill>
              </a:rPr>
              <a:t>T</a:t>
            </a:r>
            <a:r>
              <a:rPr lang="en-US" sz="1200" dirty="0">
                <a:solidFill>
                  <a:schemeClr val="tx1"/>
                </a:solidFill>
              </a:rPr>
              <a:t>he energy is not always available in the amount that the consumer requires.</a:t>
            </a:r>
            <a:endParaRPr lang="hu-HU" sz="1200" dirty="0">
              <a:solidFill>
                <a:schemeClr val="hlink"/>
              </a:solidFill>
              <a:uFill>
                <a:noFill/>
              </a:uFill>
            </a:endParaRPr>
          </a:p>
          <a:p>
            <a:pPr marR="50800" indent="-304800">
              <a:buSzPts val="1200"/>
              <a:buFont typeface="Encode Sans"/>
              <a:buChar char="●"/>
            </a:pPr>
            <a:r>
              <a:rPr lang="hu-HU" sz="1200" dirty="0" err="1">
                <a:solidFill>
                  <a:schemeClr val="tx1"/>
                </a:solidFill>
              </a:rPr>
              <a:t>Examples</a:t>
            </a:r>
            <a:r>
              <a:rPr lang="hu-HU" sz="1200" dirty="0">
                <a:solidFill>
                  <a:schemeClr val="tx1"/>
                </a:solidFill>
              </a:rPr>
              <a:t>: </a:t>
            </a:r>
            <a:r>
              <a:rPr lang="hu-HU" sz="1200" dirty="0" err="1">
                <a:solidFill>
                  <a:schemeClr val="tx1"/>
                </a:solidFill>
              </a:rPr>
              <a:t>steam</a:t>
            </a:r>
            <a:r>
              <a:rPr lang="hu-HU" sz="1200" dirty="0">
                <a:solidFill>
                  <a:schemeClr val="tx1"/>
                </a:solidFill>
              </a:rPr>
              <a:t> </a:t>
            </a:r>
            <a:r>
              <a:rPr lang="hu-HU" sz="1200" dirty="0" err="1">
                <a:solidFill>
                  <a:schemeClr val="tx1"/>
                </a:solidFill>
              </a:rPr>
              <a:t>engines</a:t>
            </a:r>
            <a:r>
              <a:rPr lang="hu-HU" sz="1200" dirty="0">
                <a:solidFill>
                  <a:schemeClr val="tx1"/>
                </a:solidFill>
              </a:rPr>
              <a:t>, </a:t>
            </a:r>
            <a:r>
              <a:rPr lang="hu-HU" sz="1200" dirty="0" err="1">
                <a:solidFill>
                  <a:schemeClr val="tx1"/>
                </a:solidFill>
              </a:rPr>
              <a:t>piston</a:t>
            </a:r>
            <a:r>
              <a:rPr lang="hu-HU" sz="1200" dirty="0">
                <a:solidFill>
                  <a:schemeClr val="tx1"/>
                </a:solidFill>
              </a:rPr>
              <a:t> </a:t>
            </a:r>
            <a:r>
              <a:rPr lang="hu-HU" sz="1200" dirty="0" err="1">
                <a:solidFill>
                  <a:schemeClr val="tx1"/>
                </a:solidFill>
              </a:rPr>
              <a:t>pumps</a:t>
            </a:r>
            <a:r>
              <a:rPr lang="hu-HU" sz="1200" dirty="0">
                <a:solidFill>
                  <a:schemeClr val="tx1"/>
                </a:solidFill>
              </a:rPr>
              <a:t>.</a:t>
            </a:r>
          </a:p>
          <a:p>
            <a:pPr marR="50800" indent="-304800">
              <a:buSzPts val="1200"/>
              <a:buFont typeface="Encode Sans"/>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1"/>
        <p:cNvGrpSpPr/>
        <p:nvPr/>
      </p:nvGrpSpPr>
      <p:grpSpPr>
        <a:xfrm>
          <a:off x="0" y="0"/>
          <a:ext cx="0" cy="0"/>
          <a:chOff x="0" y="0"/>
          <a:chExt cx="0" cy="0"/>
        </a:xfrm>
      </p:grpSpPr>
      <p:sp>
        <p:nvSpPr>
          <p:cNvPr id="573" name="Google Shape;573;p63"/>
          <p:cNvSpPr txBox="1">
            <a:spLocks noGrp="1"/>
          </p:cNvSpPr>
          <p:nvPr>
            <p:ph type="title"/>
          </p:nvPr>
        </p:nvSpPr>
        <p:spPr>
          <a:xfrm>
            <a:off x="656988" y="0"/>
            <a:ext cx="5992750" cy="1275600"/>
          </a:xfrm>
          <a:prstGeom prst="rect">
            <a:avLst/>
          </a:prstGeom>
        </p:spPr>
        <p:txBody>
          <a:bodyPr spcFirstLastPara="1" wrap="square" lIns="91425" tIns="91425" rIns="91425" bIns="91425" anchor="ctr" anchorCtr="0">
            <a:noAutofit/>
          </a:bodyPr>
          <a:lstStyle/>
          <a:p>
            <a:pPr lvl="0"/>
            <a:r>
              <a:rPr lang="hu-HU" dirty="0" err="1">
                <a:solidFill>
                  <a:schemeClr val="tx1"/>
                </a:solidFill>
              </a:rPr>
              <a:t>Disadvantages</a:t>
            </a:r>
            <a:r>
              <a:rPr lang="hu-HU" dirty="0">
                <a:solidFill>
                  <a:schemeClr val="tx1"/>
                </a:solidFill>
              </a:rPr>
              <a:t> of </a:t>
            </a:r>
            <a:r>
              <a:rPr lang="hu-HU" dirty="0" err="1">
                <a:solidFill>
                  <a:schemeClr val="tx1"/>
                </a:solidFill>
              </a:rPr>
              <a:t>energy</a:t>
            </a:r>
            <a:r>
              <a:rPr lang="hu-HU" dirty="0">
                <a:solidFill>
                  <a:schemeClr val="tx1"/>
                </a:solidFill>
              </a:rPr>
              <a:t> </a:t>
            </a:r>
            <a:r>
              <a:rPr lang="hu-HU" dirty="0" err="1">
                <a:solidFill>
                  <a:schemeClr val="tx1"/>
                </a:solidFill>
              </a:rPr>
              <a:t>storage</a:t>
            </a:r>
            <a:endParaRPr dirty="0">
              <a:solidFill>
                <a:schemeClr val="tx1"/>
              </a:solidFill>
            </a:endParaRPr>
          </a:p>
        </p:txBody>
      </p:sp>
      <p:sp>
        <p:nvSpPr>
          <p:cNvPr id="5" name="Google Shape;521;p58"/>
          <p:cNvSpPr txBox="1">
            <a:spLocks/>
          </p:cNvSpPr>
          <p:nvPr/>
        </p:nvSpPr>
        <p:spPr>
          <a:xfrm>
            <a:off x="185438" y="368250"/>
            <a:ext cx="2379600" cy="539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9pPr>
          </a:lstStyle>
          <a:p>
            <a:pPr>
              <a:buClr>
                <a:schemeClr val="accent1"/>
              </a:buClr>
              <a:buSzPts val="6000"/>
            </a:pPr>
            <a:r>
              <a:rPr lang="hu-HU" sz="4000" dirty="0">
                <a:solidFill>
                  <a:schemeClr val="accent6"/>
                </a:solidFill>
              </a:rPr>
              <a:t>3</a:t>
            </a:r>
            <a:endParaRPr lang="en" sz="4000" dirty="0">
              <a:solidFill>
                <a:schemeClr val="accent6"/>
              </a:solidFill>
            </a:endParaRPr>
          </a:p>
        </p:txBody>
      </p:sp>
      <p:sp>
        <p:nvSpPr>
          <p:cNvPr id="7" name="Google Shape;2390;p113"/>
          <p:cNvSpPr txBox="1">
            <a:spLocks/>
          </p:cNvSpPr>
          <p:nvPr/>
        </p:nvSpPr>
        <p:spPr>
          <a:xfrm>
            <a:off x="721950" y="1191450"/>
            <a:ext cx="7700100" cy="325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l" rtl="0">
              <a:lnSpc>
                <a:spcPct val="100000"/>
              </a:lnSpc>
              <a:spcBef>
                <a:spcPts val="160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l" rtl="0">
              <a:lnSpc>
                <a:spcPct val="100000"/>
              </a:lnSpc>
              <a:spcBef>
                <a:spcPts val="1600"/>
              </a:spcBef>
              <a:spcAft>
                <a:spcPts val="160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spcAft>
                <a:spcPts val="1200"/>
              </a:spcAft>
            </a:pPr>
            <a:r>
              <a:rPr lang="en-US" b="1" dirty="0">
                <a:solidFill>
                  <a:schemeClr val="tx1"/>
                </a:solidFill>
              </a:rPr>
              <a:t>The system is divided into three well-separated subsystems:</a:t>
            </a:r>
            <a:endParaRPr lang="hu-HU" b="1" dirty="0">
              <a:solidFill>
                <a:schemeClr val="tx1"/>
              </a:solidFill>
            </a:endParaRPr>
          </a:p>
          <a:p>
            <a:pPr marR="50800" indent="-304800">
              <a:spcAft>
                <a:spcPts val="1800"/>
              </a:spcAft>
              <a:buSzPts val="1200"/>
              <a:buFont typeface="Encode Sans"/>
              <a:buChar char="●"/>
            </a:pPr>
            <a:r>
              <a:rPr lang="hu-HU" sz="1200" dirty="0" err="1">
                <a:solidFill>
                  <a:schemeClr val="tx1"/>
                </a:solidFill>
              </a:rPr>
              <a:t>Charging</a:t>
            </a:r>
            <a:endParaRPr lang="hu-HU" sz="1200" dirty="0">
              <a:solidFill>
                <a:schemeClr val="tx1"/>
              </a:solidFill>
            </a:endParaRPr>
          </a:p>
          <a:p>
            <a:pPr marR="50800" indent="-304800">
              <a:spcAft>
                <a:spcPts val="1800"/>
              </a:spcAft>
              <a:buSzPts val="1200"/>
              <a:buFont typeface="Encode Sans"/>
              <a:buChar char="●"/>
            </a:pPr>
            <a:r>
              <a:rPr lang="hu-HU" sz="1200" dirty="0">
                <a:solidFill>
                  <a:schemeClr val="tx1"/>
                </a:solidFill>
                <a:uFill>
                  <a:noFill/>
                </a:uFill>
              </a:rPr>
              <a:t>Storage</a:t>
            </a:r>
          </a:p>
          <a:p>
            <a:pPr marR="50800" indent="-304800">
              <a:spcAft>
                <a:spcPts val="1200"/>
              </a:spcAft>
              <a:buSzPts val="1200"/>
              <a:buFont typeface="Encode Sans"/>
              <a:buChar char="●"/>
            </a:pPr>
            <a:r>
              <a:rPr lang="hu-HU" sz="1200" dirty="0">
                <a:solidFill>
                  <a:schemeClr val="tx1"/>
                </a:solidFill>
                <a:uFill>
                  <a:noFill/>
                </a:uFill>
              </a:rPr>
              <a:t>D</a:t>
            </a:r>
            <a:r>
              <a:rPr lang="en-US" sz="1200" dirty="0" err="1">
                <a:solidFill>
                  <a:schemeClr val="tx1"/>
                </a:solidFill>
              </a:rPr>
              <a:t>ischarge</a:t>
            </a:r>
            <a:r>
              <a:rPr lang="en-US" sz="1200" dirty="0">
                <a:solidFill>
                  <a:schemeClr val="tx1"/>
                </a:solidFill>
              </a:rPr>
              <a:t> subsystems</a:t>
            </a:r>
            <a:endParaRPr lang="en-US" b="1" dirty="0"/>
          </a:p>
          <a:p>
            <a:pPr marL="0" indent="0">
              <a:spcAft>
                <a:spcPts val="600"/>
              </a:spcAft>
            </a:pPr>
            <a:r>
              <a:rPr lang="hu-HU" b="1" dirty="0" err="1"/>
              <a:t>Su</a:t>
            </a:r>
            <a:r>
              <a:rPr lang="hu-HU" b="1" dirty="0" err="1">
                <a:solidFill>
                  <a:schemeClr val="tx1"/>
                </a:solidFill>
              </a:rPr>
              <a:t>bsystem</a:t>
            </a:r>
            <a:r>
              <a:rPr lang="hu-HU" b="1" dirty="0">
                <a:solidFill>
                  <a:schemeClr val="tx1"/>
                </a:solidFill>
              </a:rPr>
              <a:t> </a:t>
            </a:r>
            <a:r>
              <a:rPr lang="hu-HU" b="1" dirty="0" err="1">
                <a:solidFill>
                  <a:schemeClr val="tx1"/>
                </a:solidFill>
              </a:rPr>
              <a:t>have</a:t>
            </a:r>
            <a:r>
              <a:rPr lang="hu-HU" b="1" dirty="0">
                <a:solidFill>
                  <a:schemeClr val="tx1"/>
                </a:solidFill>
              </a:rPr>
              <a:t> </a:t>
            </a:r>
            <a:r>
              <a:rPr lang="hu-HU" b="1" dirty="0" err="1">
                <a:solidFill>
                  <a:schemeClr val="tx1"/>
                </a:solidFill>
              </a:rPr>
              <a:t>investment</a:t>
            </a:r>
            <a:r>
              <a:rPr lang="hu-HU" b="1" dirty="0">
                <a:solidFill>
                  <a:schemeClr val="tx1"/>
                </a:solidFill>
              </a:rPr>
              <a:t> </a:t>
            </a:r>
            <a:r>
              <a:rPr lang="hu-HU" b="1" dirty="0" err="1">
                <a:solidFill>
                  <a:schemeClr val="tx1"/>
                </a:solidFill>
              </a:rPr>
              <a:t>costs</a:t>
            </a:r>
            <a:r>
              <a:rPr lang="hu-HU" b="1" dirty="0">
                <a:solidFill>
                  <a:schemeClr val="tx1"/>
                </a:solidFill>
              </a:rPr>
              <a:t> </a:t>
            </a:r>
          </a:p>
          <a:p>
            <a:pPr marL="0" indent="0"/>
            <a:endParaRPr lang="hu-HU" dirty="0"/>
          </a:p>
          <a:p>
            <a:pPr marL="0" indent="0"/>
            <a:r>
              <a:rPr lang="hu-HU" b="1" dirty="0"/>
              <a:t>T</a:t>
            </a:r>
            <a:r>
              <a:rPr lang="en-US" b="1" dirty="0">
                <a:solidFill>
                  <a:schemeClr val="tx1"/>
                </a:solidFill>
              </a:rPr>
              <a:t>he efficiency of the system is always less than 100%.</a:t>
            </a:r>
            <a:endParaRPr lang="hu-HU" b="1" dirty="0">
              <a:solidFill>
                <a:schemeClr val="tx1"/>
              </a:solidFill>
            </a:endParaRPr>
          </a:p>
          <a:p>
            <a:pPr marL="0" indent="0"/>
            <a:endParaRPr lang="en-US" b="1" dirty="0">
              <a:solidFill>
                <a:schemeClr val="tx1"/>
              </a:solidFill>
            </a:endParaRPr>
          </a:p>
        </p:txBody>
      </p:sp>
    </p:spTree>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79"/>
          <p:cNvSpPr txBox="1">
            <a:spLocks noGrp="1"/>
          </p:cNvSpPr>
          <p:nvPr>
            <p:ph type="title"/>
          </p:nvPr>
        </p:nvSpPr>
        <p:spPr>
          <a:xfrm>
            <a:off x="720000" y="472282"/>
            <a:ext cx="7700100" cy="365700"/>
          </a:xfrm>
          <a:prstGeom prst="rect">
            <a:avLst/>
          </a:prstGeom>
        </p:spPr>
        <p:txBody>
          <a:bodyPr spcFirstLastPara="1" wrap="square" lIns="91425" tIns="91425" rIns="91425" bIns="91425" anchor="ctr" anchorCtr="0">
            <a:noAutofit/>
          </a:bodyPr>
          <a:lstStyle/>
          <a:p>
            <a:pPr lvl="0"/>
            <a:r>
              <a:rPr lang="hu-HU" dirty="0" err="1">
                <a:solidFill>
                  <a:schemeClr val="tx1"/>
                </a:solidFill>
              </a:rPr>
              <a:t>Energy</a:t>
            </a:r>
            <a:r>
              <a:rPr lang="hu-HU" dirty="0">
                <a:solidFill>
                  <a:schemeClr val="tx1"/>
                </a:solidFill>
              </a:rPr>
              <a:t> </a:t>
            </a:r>
            <a:r>
              <a:rPr lang="hu-HU" dirty="0" err="1">
                <a:solidFill>
                  <a:schemeClr val="tx1"/>
                </a:solidFill>
              </a:rPr>
              <a:t>storage</a:t>
            </a:r>
            <a:r>
              <a:rPr lang="hu-HU" dirty="0">
                <a:solidFill>
                  <a:schemeClr val="tx1"/>
                </a:solidFill>
              </a:rPr>
              <a:t> </a:t>
            </a:r>
            <a:r>
              <a:rPr lang="hu-HU" dirty="0" err="1">
                <a:solidFill>
                  <a:schemeClr val="tx1"/>
                </a:solidFill>
              </a:rPr>
              <a:t>methods</a:t>
            </a:r>
            <a:endParaRPr dirty="0">
              <a:solidFill>
                <a:schemeClr val="tx1"/>
              </a:solidFill>
            </a:endParaRPr>
          </a:p>
        </p:txBody>
      </p:sp>
      <p:sp>
        <p:nvSpPr>
          <p:cNvPr id="894" name="Google Shape;894;p79"/>
          <p:cNvSpPr txBox="1">
            <a:spLocks noGrp="1"/>
          </p:cNvSpPr>
          <p:nvPr>
            <p:ph type="subTitle" idx="1"/>
          </p:nvPr>
        </p:nvSpPr>
        <p:spPr>
          <a:xfrm>
            <a:off x="-21651" y="2118275"/>
            <a:ext cx="2285700" cy="337500"/>
          </a:xfrm>
          <a:prstGeom prst="rect">
            <a:avLst/>
          </a:prstGeom>
        </p:spPr>
        <p:txBody>
          <a:bodyPr spcFirstLastPara="1" wrap="square" lIns="91425" tIns="91425" rIns="91425" bIns="91425" anchor="t" anchorCtr="0">
            <a:noAutofit/>
          </a:bodyPr>
          <a:lstStyle/>
          <a:p>
            <a:pPr marL="0" indent="0">
              <a:spcAft>
                <a:spcPts val="1600"/>
              </a:spcAft>
            </a:pPr>
            <a:r>
              <a:rPr lang="hu-HU" dirty="0" err="1">
                <a:solidFill>
                  <a:schemeClr val="tx1"/>
                </a:solidFill>
              </a:rPr>
              <a:t>Kinetic</a:t>
            </a:r>
            <a:r>
              <a:rPr lang="hu-HU" dirty="0">
                <a:solidFill>
                  <a:schemeClr val="tx1"/>
                </a:solidFill>
              </a:rPr>
              <a:t> </a:t>
            </a:r>
            <a:r>
              <a:rPr lang="hu-HU" dirty="0" err="1">
                <a:solidFill>
                  <a:schemeClr val="tx1"/>
                </a:solidFill>
              </a:rPr>
              <a:t>energy</a:t>
            </a:r>
            <a:endParaRPr lang="hu-HU" dirty="0">
              <a:solidFill>
                <a:schemeClr val="tx1"/>
              </a:solidFill>
            </a:endParaRPr>
          </a:p>
        </p:txBody>
      </p:sp>
      <p:sp>
        <p:nvSpPr>
          <p:cNvPr id="896" name="Google Shape;896;p79"/>
          <p:cNvSpPr txBox="1">
            <a:spLocks noGrp="1"/>
          </p:cNvSpPr>
          <p:nvPr>
            <p:ph type="subTitle" idx="3"/>
          </p:nvPr>
        </p:nvSpPr>
        <p:spPr>
          <a:xfrm>
            <a:off x="2057702" y="2145175"/>
            <a:ext cx="22857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dirty="0" err="1"/>
              <a:t>Potential</a:t>
            </a:r>
            <a:r>
              <a:rPr lang="hu-HU" dirty="0"/>
              <a:t> </a:t>
            </a:r>
            <a:r>
              <a:rPr lang="hu-HU" dirty="0" err="1"/>
              <a:t>energy</a:t>
            </a:r>
            <a:endParaRPr dirty="0"/>
          </a:p>
        </p:txBody>
      </p:sp>
      <p:sp>
        <p:nvSpPr>
          <p:cNvPr id="898" name="Google Shape;898;p79"/>
          <p:cNvSpPr txBox="1">
            <a:spLocks noGrp="1"/>
          </p:cNvSpPr>
          <p:nvPr>
            <p:ph type="subTitle" idx="5"/>
          </p:nvPr>
        </p:nvSpPr>
        <p:spPr>
          <a:xfrm>
            <a:off x="4338703" y="2155561"/>
            <a:ext cx="2793032" cy="337500"/>
          </a:xfrm>
          <a:prstGeom prst="rect">
            <a:avLst/>
          </a:prstGeom>
        </p:spPr>
        <p:txBody>
          <a:bodyPr spcFirstLastPara="1" wrap="square" lIns="91425" tIns="91425" rIns="91425" bIns="91425" anchor="t" anchorCtr="0">
            <a:noAutofit/>
          </a:bodyPr>
          <a:lstStyle/>
          <a:p>
            <a:pPr marL="0" lvl="0" indent="0">
              <a:spcAft>
                <a:spcPts val="1600"/>
              </a:spcAft>
            </a:pPr>
            <a:r>
              <a:rPr lang="hu-HU" dirty="0" err="1">
                <a:solidFill>
                  <a:schemeClr val="tx1"/>
                </a:solidFill>
              </a:rPr>
              <a:t>Compressed</a:t>
            </a:r>
            <a:r>
              <a:rPr lang="hu-HU" dirty="0">
                <a:solidFill>
                  <a:schemeClr val="tx1"/>
                </a:solidFill>
              </a:rPr>
              <a:t> Air </a:t>
            </a:r>
            <a:r>
              <a:rPr lang="hu-HU" dirty="0" err="1">
                <a:solidFill>
                  <a:schemeClr val="tx1"/>
                </a:solidFill>
              </a:rPr>
              <a:t>energy</a:t>
            </a:r>
            <a:r>
              <a:rPr lang="hu-HU" dirty="0">
                <a:solidFill>
                  <a:schemeClr val="tx1"/>
                </a:solidFill>
              </a:rPr>
              <a:t> </a:t>
            </a:r>
            <a:endParaRPr dirty="0">
              <a:solidFill>
                <a:schemeClr val="tx1"/>
              </a:solidFill>
            </a:endParaRPr>
          </a:p>
        </p:txBody>
      </p:sp>
      <p:sp>
        <p:nvSpPr>
          <p:cNvPr id="900" name="Google Shape;900;p79"/>
          <p:cNvSpPr txBox="1">
            <a:spLocks noGrp="1"/>
          </p:cNvSpPr>
          <p:nvPr>
            <p:ph type="subTitle" idx="7"/>
          </p:nvPr>
        </p:nvSpPr>
        <p:spPr>
          <a:xfrm>
            <a:off x="-21651" y="3693600"/>
            <a:ext cx="2285700" cy="337500"/>
          </a:xfrm>
          <a:prstGeom prst="rect">
            <a:avLst/>
          </a:prstGeom>
        </p:spPr>
        <p:txBody>
          <a:bodyPr spcFirstLastPara="1" wrap="square" lIns="91425" tIns="91425" rIns="91425" bIns="91425" anchor="t" anchorCtr="0">
            <a:noAutofit/>
          </a:bodyPr>
          <a:lstStyle/>
          <a:p>
            <a:pPr marL="0" lvl="0" indent="0">
              <a:spcAft>
                <a:spcPts val="1600"/>
              </a:spcAft>
            </a:pPr>
            <a:r>
              <a:rPr lang="hu-HU" dirty="0" err="1">
                <a:solidFill>
                  <a:schemeClr val="tx1"/>
                </a:solidFill>
              </a:rPr>
              <a:t>Magnetic</a:t>
            </a:r>
            <a:r>
              <a:rPr lang="hu-HU" dirty="0">
                <a:solidFill>
                  <a:schemeClr val="tx1"/>
                </a:solidFill>
              </a:rPr>
              <a:t> </a:t>
            </a:r>
            <a:r>
              <a:rPr lang="hu-HU" dirty="0" err="1">
                <a:solidFill>
                  <a:schemeClr val="tx1"/>
                </a:solidFill>
              </a:rPr>
              <a:t>energy</a:t>
            </a:r>
            <a:r>
              <a:rPr lang="hu-HU" dirty="0">
                <a:solidFill>
                  <a:schemeClr val="tx1"/>
                </a:solidFill>
              </a:rPr>
              <a:t> </a:t>
            </a:r>
            <a:endParaRPr dirty="0">
              <a:solidFill>
                <a:schemeClr val="tx1"/>
              </a:solidFill>
            </a:endParaRPr>
          </a:p>
        </p:txBody>
      </p:sp>
      <p:sp>
        <p:nvSpPr>
          <p:cNvPr id="902" name="Google Shape;902;p79"/>
          <p:cNvSpPr txBox="1">
            <a:spLocks noGrp="1"/>
          </p:cNvSpPr>
          <p:nvPr>
            <p:ph type="subTitle" idx="9"/>
          </p:nvPr>
        </p:nvSpPr>
        <p:spPr>
          <a:xfrm>
            <a:off x="2055752" y="3693600"/>
            <a:ext cx="22857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dirty="0" err="1"/>
              <a:t>Battery</a:t>
            </a:r>
            <a:r>
              <a:rPr lang="hu-HU" dirty="0"/>
              <a:t> </a:t>
            </a:r>
            <a:r>
              <a:rPr lang="hu-HU" dirty="0" err="1"/>
              <a:t>energy</a:t>
            </a:r>
            <a:endParaRPr dirty="0"/>
          </a:p>
        </p:txBody>
      </p:sp>
      <p:sp>
        <p:nvSpPr>
          <p:cNvPr id="904" name="Google Shape;904;p79"/>
          <p:cNvSpPr txBox="1">
            <a:spLocks noGrp="1"/>
          </p:cNvSpPr>
          <p:nvPr>
            <p:ph type="subTitle" idx="14"/>
          </p:nvPr>
        </p:nvSpPr>
        <p:spPr>
          <a:xfrm>
            <a:off x="4210419" y="3693600"/>
            <a:ext cx="2877253" cy="337500"/>
          </a:xfrm>
          <a:prstGeom prst="rect">
            <a:avLst/>
          </a:prstGeom>
        </p:spPr>
        <p:txBody>
          <a:bodyPr spcFirstLastPara="1" wrap="square" lIns="91425" tIns="91425" rIns="91425" bIns="91425" anchor="t" anchorCtr="0">
            <a:noAutofit/>
          </a:bodyPr>
          <a:lstStyle/>
          <a:p>
            <a:pPr marL="0" lvl="0" indent="0">
              <a:spcAft>
                <a:spcPts val="1600"/>
              </a:spcAft>
            </a:pPr>
            <a:r>
              <a:rPr lang="hu-HU" dirty="0" err="1">
                <a:solidFill>
                  <a:schemeClr val="tx1"/>
                </a:solidFill>
              </a:rPr>
              <a:t>Hydrogen-based</a:t>
            </a:r>
            <a:r>
              <a:rPr lang="hu-HU" dirty="0">
                <a:solidFill>
                  <a:schemeClr val="tx1"/>
                </a:solidFill>
              </a:rPr>
              <a:t> </a:t>
            </a:r>
            <a:r>
              <a:rPr lang="hu-HU" dirty="0" err="1">
                <a:solidFill>
                  <a:schemeClr val="tx1"/>
                </a:solidFill>
              </a:rPr>
              <a:t>energy</a:t>
            </a:r>
            <a:r>
              <a:rPr lang="hu-HU" dirty="0">
                <a:solidFill>
                  <a:schemeClr val="tx1"/>
                </a:solidFill>
              </a:rPr>
              <a:t> </a:t>
            </a:r>
            <a:endParaRPr dirty="0">
              <a:solidFill>
                <a:schemeClr val="tx1"/>
              </a:solidFill>
            </a:endParaRPr>
          </a:p>
        </p:txBody>
      </p:sp>
      <p:grpSp>
        <p:nvGrpSpPr>
          <p:cNvPr id="906" name="Google Shape;906;p79"/>
          <p:cNvGrpSpPr/>
          <p:nvPr/>
        </p:nvGrpSpPr>
        <p:grpSpPr>
          <a:xfrm>
            <a:off x="623595" y="3207976"/>
            <a:ext cx="494305" cy="484611"/>
            <a:chOff x="170591" y="2184250"/>
            <a:chExt cx="434516" cy="431225"/>
          </a:xfrm>
          <a:solidFill>
            <a:srgbClr val="00B050"/>
          </a:solidFill>
        </p:grpSpPr>
        <p:sp>
          <p:nvSpPr>
            <p:cNvPr id="907" name="Google Shape;907;p79"/>
            <p:cNvSpPr/>
            <p:nvPr/>
          </p:nvSpPr>
          <p:spPr>
            <a:xfrm flipH="1">
              <a:off x="170591" y="2184250"/>
              <a:ext cx="434516" cy="431225"/>
            </a:xfrm>
            <a:custGeom>
              <a:avLst/>
              <a:gdLst/>
              <a:ahLst/>
              <a:cxnLst/>
              <a:rect l="l" t="t" r="r" b="b"/>
              <a:pathLst>
                <a:path w="26760" h="17249" extrusionOk="0">
                  <a:moveTo>
                    <a:pt x="22156" y="671"/>
                  </a:moveTo>
                  <a:lnTo>
                    <a:pt x="22627" y="678"/>
                  </a:lnTo>
                  <a:lnTo>
                    <a:pt x="23120" y="693"/>
                  </a:lnTo>
                  <a:lnTo>
                    <a:pt x="23613" y="721"/>
                  </a:lnTo>
                  <a:lnTo>
                    <a:pt x="24105" y="771"/>
                  </a:lnTo>
                  <a:lnTo>
                    <a:pt x="24609" y="828"/>
                  </a:lnTo>
                  <a:lnTo>
                    <a:pt x="25113" y="907"/>
                  </a:lnTo>
                  <a:lnTo>
                    <a:pt x="25617" y="1000"/>
                  </a:lnTo>
                  <a:lnTo>
                    <a:pt x="25483" y="1328"/>
                  </a:lnTo>
                  <a:lnTo>
                    <a:pt x="25337" y="1642"/>
                  </a:lnTo>
                  <a:lnTo>
                    <a:pt x="25181" y="1949"/>
                  </a:lnTo>
                  <a:lnTo>
                    <a:pt x="24990" y="2249"/>
                  </a:lnTo>
                  <a:lnTo>
                    <a:pt x="24789" y="2535"/>
                  </a:lnTo>
                  <a:lnTo>
                    <a:pt x="24565" y="2813"/>
                  </a:lnTo>
                  <a:lnTo>
                    <a:pt x="24329" y="3077"/>
                  </a:lnTo>
                  <a:lnTo>
                    <a:pt x="24072" y="3334"/>
                  </a:lnTo>
                  <a:lnTo>
                    <a:pt x="23792" y="3577"/>
                  </a:lnTo>
                  <a:lnTo>
                    <a:pt x="23500" y="3805"/>
                  </a:lnTo>
                  <a:lnTo>
                    <a:pt x="23187" y="4027"/>
                  </a:lnTo>
                  <a:lnTo>
                    <a:pt x="22862" y="4234"/>
                  </a:lnTo>
                  <a:lnTo>
                    <a:pt x="22526" y="4427"/>
                  </a:lnTo>
                  <a:lnTo>
                    <a:pt x="22168" y="4605"/>
                  </a:lnTo>
                  <a:lnTo>
                    <a:pt x="21798" y="4769"/>
                  </a:lnTo>
                  <a:lnTo>
                    <a:pt x="21406" y="4919"/>
                  </a:lnTo>
                  <a:lnTo>
                    <a:pt x="21047" y="5048"/>
                  </a:lnTo>
                  <a:lnTo>
                    <a:pt x="20678" y="5162"/>
                  </a:lnTo>
                  <a:lnTo>
                    <a:pt x="20286" y="5262"/>
                  </a:lnTo>
                  <a:lnTo>
                    <a:pt x="19894" y="5347"/>
                  </a:lnTo>
                  <a:lnTo>
                    <a:pt x="19502" y="5426"/>
                  </a:lnTo>
                  <a:lnTo>
                    <a:pt x="19087" y="5483"/>
                  </a:lnTo>
                  <a:lnTo>
                    <a:pt x="18673" y="5533"/>
                  </a:lnTo>
                  <a:lnTo>
                    <a:pt x="18258" y="5576"/>
                  </a:lnTo>
                  <a:lnTo>
                    <a:pt x="17833" y="5597"/>
                  </a:lnTo>
                  <a:lnTo>
                    <a:pt x="17396" y="5612"/>
                  </a:lnTo>
                  <a:lnTo>
                    <a:pt x="16959" y="5604"/>
                  </a:lnTo>
                  <a:lnTo>
                    <a:pt x="16511" y="5590"/>
                  </a:lnTo>
                  <a:lnTo>
                    <a:pt x="16063" y="5569"/>
                  </a:lnTo>
                  <a:lnTo>
                    <a:pt x="15615" y="5526"/>
                  </a:lnTo>
                  <a:lnTo>
                    <a:pt x="15156" y="5476"/>
                  </a:lnTo>
                  <a:lnTo>
                    <a:pt x="14708" y="5405"/>
                  </a:lnTo>
                  <a:lnTo>
                    <a:pt x="20420" y="3306"/>
                  </a:lnTo>
                  <a:lnTo>
                    <a:pt x="20510" y="3263"/>
                  </a:lnTo>
                  <a:lnTo>
                    <a:pt x="20577" y="3213"/>
                  </a:lnTo>
                  <a:lnTo>
                    <a:pt x="20633" y="3156"/>
                  </a:lnTo>
                  <a:lnTo>
                    <a:pt x="20667" y="3099"/>
                  </a:lnTo>
                  <a:lnTo>
                    <a:pt x="20689" y="3034"/>
                  </a:lnTo>
                  <a:lnTo>
                    <a:pt x="20678" y="2970"/>
                  </a:lnTo>
                  <a:lnTo>
                    <a:pt x="20655" y="2906"/>
                  </a:lnTo>
                  <a:lnTo>
                    <a:pt x="20611" y="2842"/>
                  </a:lnTo>
                  <a:lnTo>
                    <a:pt x="20555" y="2784"/>
                  </a:lnTo>
                  <a:lnTo>
                    <a:pt x="20476" y="2742"/>
                  </a:lnTo>
                  <a:lnTo>
                    <a:pt x="20387" y="2706"/>
                  </a:lnTo>
                  <a:lnTo>
                    <a:pt x="20297" y="2685"/>
                  </a:lnTo>
                  <a:lnTo>
                    <a:pt x="20196" y="2677"/>
                  </a:lnTo>
                  <a:lnTo>
                    <a:pt x="20095" y="2677"/>
                  </a:lnTo>
                  <a:lnTo>
                    <a:pt x="19995" y="2692"/>
                  </a:lnTo>
                  <a:lnTo>
                    <a:pt x="19894" y="2720"/>
                  </a:lnTo>
                  <a:lnTo>
                    <a:pt x="14170" y="4826"/>
                  </a:lnTo>
                  <a:lnTo>
                    <a:pt x="14316" y="4541"/>
                  </a:lnTo>
                  <a:lnTo>
                    <a:pt x="14472" y="4262"/>
                  </a:lnTo>
                  <a:lnTo>
                    <a:pt x="14640" y="3991"/>
                  </a:lnTo>
                  <a:lnTo>
                    <a:pt x="14831" y="3734"/>
                  </a:lnTo>
                  <a:lnTo>
                    <a:pt x="15033" y="3477"/>
                  </a:lnTo>
                  <a:lnTo>
                    <a:pt x="15245" y="3234"/>
                  </a:lnTo>
                  <a:lnTo>
                    <a:pt x="15481" y="2999"/>
                  </a:lnTo>
                  <a:lnTo>
                    <a:pt x="15727" y="2777"/>
                  </a:lnTo>
                  <a:lnTo>
                    <a:pt x="15985" y="2563"/>
                  </a:lnTo>
                  <a:lnTo>
                    <a:pt x="16265" y="2356"/>
                  </a:lnTo>
                  <a:lnTo>
                    <a:pt x="16556" y="2163"/>
                  </a:lnTo>
                  <a:lnTo>
                    <a:pt x="16858" y="1985"/>
                  </a:lnTo>
                  <a:lnTo>
                    <a:pt x="17172" y="1814"/>
                  </a:lnTo>
                  <a:lnTo>
                    <a:pt x="17497" y="1649"/>
                  </a:lnTo>
                  <a:lnTo>
                    <a:pt x="17844" y="1499"/>
                  </a:lnTo>
                  <a:lnTo>
                    <a:pt x="18191" y="1364"/>
                  </a:lnTo>
                  <a:lnTo>
                    <a:pt x="18594" y="1221"/>
                  </a:lnTo>
                  <a:lnTo>
                    <a:pt x="19009" y="1100"/>
                  </a:lnTo>
                  <a:lnTo>
                    <a:pt x="19423" y="993"/>
                  </a:lnTo>
                  <a:lnTo>
                    <a:pt x="19860" y="900"/>
                  </a:lnTo>
                  <a:lnTo>
                    <a:pt x="20297" y="828"/>
                  </a:lnTo>
                  <a:lnTo>
                    <a:pt x="20756" y="764"/>
                  </a:lnTo>
                  <a:lnTo>
                    <a:pt x="21215" y="721"/>
                  </a:lnTo>
                  <a:lnTo>
                    <a:pt x="21675" y="693"/>
                  </a:lnTo>
                  <a:lnTo>
                    <a:pt x="22156" y="671"/>
                  </a:lnTo>
                  <a:close/>
                  <a:moveTo>
                    <a:pt x="8569" y="13643"/>
                  </a:moveTo>
                  <a:lnTo>
                    <a:pt x="8726" y="13650"/>
                  </a:lnTo>
                  <a:lnTo>
                    <a:pt x="8872" y="13665"/>
                  </a:lnTo>
                  <a:lnTo>
                    <a:pt x="9018" y="13686"/>
                  </a:lnTo>
                  <a:lnTo>
                    <a:pt x="9152" y="13715"/>
                  </a:lnTo>
                  <a:lnTo>
                    <a:pt x="9286" y="13758"/>
                  </a:lnTo>
                  <a:lnTo>
                    <a:pt x="9410" y="13808"/>
                  </a:lnTo>
                  <a:lnTo>
                    <a:pt x="9522" y="13865"/>
                  </a:lnTo>
                  <a:lnTo>
                    <a:pt x="9634" y="13922"/>
                  </a:lnTo>
                  <a:lnTo>
                    <a:pt x="9723" y="13993"/>
                  </a:lnTo>
                  <a:lnTo>
                    <a:pt x="9813" y="14065"/>
                  </a:lnTo>
                  <a:lnTo>
                    <a:pt x="9891" y="14143"/>
                  </a:lnTo>
                  <a:lnTo>
                    <a:pt x="9947" y="14229"/>
                  </a:lnTo>
                  <a:lnTo>
                    <a:pt x="10003" y="14314"/>
                  </a:lnTo>
                  <a:lnTo>
                    <a:pt x="10037" y="14407"/>
                  </a:lnTo>
                  <a:lnTo>
                    <a:pt x="10059" y="14500"/>
                  </a:lnTo>
                  <a:lnTo>
                    <a:pt x="10070" y="14600"/>
                  </a:lnTo>
                  <a:lnTo>
                    <a:pt x="10070" y="15121"/>
                  </a:lnTo>
                  <a:lnTo>
                    <a:pt x="10059" y="15221"/>
                  </a:lnTo>
                  <a:lnTo>
                    <a:pt x="10037" y="15314"/>
                  </a:lnTo>
                  <a:lnTo>
                    <a:pt x="10003" y="15407"/>
                  </a:lnTo>
                  <a:lnTo>
                    <a:pt x="9947" y="15492"/>
                  </a:lnTo>
                  <a:lnTo>
                    <a:pt x="9891" y="15578"/>
                  </a:lnTo>
                  <a:lnTo>
                    <a:pt x="9813" y="15657"/>
                  </a:lnTo>
                  <a:lnTo>
                    <a:pt x="9723" y="15728"/>
                  </a:lnTo>
                  <a:lnTo>
                    <a:pt x="9634" y="15799"/>
                  </a:lnTo>
                  <a:lnTo>
                    <a:pt x="9522" y="15864"/>
                  </a:lnTo>
                  <a:lnTo>
                    <a:pt x="9410" y="15914"/>
                  </a:lnTo>
                  <a:lnTo>
                    <a:pt x="9286" y="15964"/>
                  </a:lnTo>
                  <a:lnTo>
                    <a:pt x="9152" y="16006"/>
                  </a:lnTo>
                  <a:lnTo>
                    <a:pt x="9018" y="16035"/>
                  </a:lnTo>
                  <a:lnTo>
                    <a:pt x="8872" y="16056"/>
                  </a:lnTo>
                  <a:lnTo>
                    <a:pt x="8726" y="16078"/>
                  </a:lnTo>
                  <a:lnTo>
                    <a:pt x="7069" y="16078"/>
                  </a:lnTo>
                  <a:lnTo>
                    <a:pt x="7069" y="13643"/>
                  </a:lnTo>
                  <a:close/>
                  <a:moveTo>
                    <a:pt x="6016" y="13144"/>
                  </a:moveTo>
                  <a:lnTo>
                    <a:pt x="6016" y="16578"/>
                  </a:lnTo>
                  <a:lnTo>
                    <a:pt x="4593" y="16578"/>
                  </a:lnTo>
                  <a:lnTo>
                    <a:pt x="4593" y="13144"/>
                  </a:lnTo>
                  <a:close/>
                  <a:moveTo>
                    <a:pt x="4134" y="0"/>
                  </a:moveTo>
                  <a:lnTo>
                    <a:pt x="3843" y="7"/>
                  </a:lnTo>
                  <a:lnTo>
                    <a:pt x="3563" y="22"/>
                  </a:lnTo>
                  <a:lnTo>
                    <a:pt x="3271" y="36"/>
                  </a:lnTo>
                  <a:lnTo>
                    <a:pt x="2991" y="57"/>
                  </a:lnTo>
                  <a:lnTo>
                    <a:pt x="2700" y="79"/>
                  </a:lnTo>
                  <a:lnTo>
                    <a:pt x="2409" y="114"/>
                  </a:lnTo>
                  <a:lnTo>
                    <a:pt x="2118" y="143"/>
                  </a:lnTo>
                  <a:lnTo>
                    <a:pt x="1826" y="186"/>
                  </a:lnTo>
                  <a:lnTo>
                    <a:pt x="1535" y="229"/>
                  </a:lnTo>
                  <a:lnTo>
                    <a:pt x="1233" y="279"/>
                  </a:lnTo>
                  <a:lnTo>
                    <a:pt x="942" y="336"/>
                  </a:lnTo>
                  <a:lnTo>
                    <a:pt x="650" y="393"/>
                  </a:lnTo>
                  <a:lnTo>
                    <a:pt x="359" y="457"/>
                  </a:lnTo>
                  <a:lnTo>
                    <a:pt x="270" y="486"/>
                  </a:lnTo>
                  <a:lnTo>
                    <a:pt x="191" y="521"/>
                  </a:lnTo>
                  <a:lnTo>
                    <a:pt x="124" y="557"/>
                  </a:lnTo>
                  <a:lnTo>
                    <a:pt x="68" y="607"/>
                  </a:lnTo>
                  <a:lnTo>
                    <a:pt x="34" y="664"/>
                  </a:lnTo>
                  <a:lnTo>
                    <a:pt x="12" y="714"/>
                  </a:lnTo>
                  <a:lnTo>
                    <a:pt x="1" y="778"/>
                  </a:lnTo>
                  <a:lnTo>
                    <a:pt x="12" y="835"/>
                  </a:lnTo>
                  <a:lnTo>
                    <a:pt x="113" y="1150"/>
                  </a:lnTo>
                  <a:lnTo>
                    <a:pt x="225" y="1457"/>
                  </a:lnTo>
                  <a:lnTo>
                    <a:pt x="359" y="1749"/>
                  </a:lnTo>
                  <a:lnTo>
                    <a:pt x="505" y="2042"/>
                  </a:lnTo>
                  <a:lnTo>
                    <a:pt x="673" y="2328"/>
                  </a:lnTo>
                  <a:lnTo>
                    <a:pt x="852" y="2599"/>
                  </a:lnTo>
                  <a:lnTo>
                    <a:pt x="1042" y="2870"/>
                  </a:lnTo>
                  <a:lnTo>
                    <a:pt x="1255" y="3127"/>
                  </a:lnTo>
                  <a:lnTo>
                    <a:pt x="1479" y="3377"/>
                  </a:lnTo>
                  <a:lnTo>
                    <a:pt x="1714" y="3620"/>
                  </a:lnTo>
                  <a:lnTo>
                    <a:pt x="1972" y="3855"/>
                  </a:lnTo>
                  <a:lnTo>
                    <a:pt x="2230" y="4077"/>
                  </a:lnTo>
                  <a:lnTo>
                    <a:pt x="2521" y="4298"/>
                  </a:lnTo>
                  <a:lnTo>
                    <a:pt x="2812" y="4498"/>
                  </a:lnTo>
                  <a:lnTo>
                    <a:pt x="3115" y="4698"/>
                  </a:lnTo>
                  <a:lnTo>
                    <a:pt x="3439" y="4883"/>
                  </a:lnTo>
                  <a:lnTo>
                    <a:pt x="3529" y="4919"/>
                  </a:lnTo>
                  <a:lnTo>
                    <a:pt x="3630" y="4948"/>
                  </a:lnTo>
                  <a:lnTo>
                    <a:pt x="3719" y="4962"/>
                  </a:lnTo>
                  <a:lnTo>
                    <a:pt x="3831" y="4962"/>
                  </a:lnTo>
                  <a:lnTo>
                    <a:pt x="3921" y="4955"/>
                  </a:lnTo>
                  <a:lnTo>
                    <a:pt x="4022" y="4933"/>
                  </a:lnTo>
                  <a:lnTo>
                    <a:pt x="4111" y="4898"/>
                  </a:lnTo>
                  <a:lnTo>
                    <a:pt x="4190" y="4848"/>
                  </a:lnTo>
                  <a:lnTo>
                    <a:pt x="4246" y="4791"/>
                  </a:lnTo>
                  <a:lnTo>
                    <a:pt x="4291" y="4734"/>
                  </a:lnTo>
                  <a:lnTo>
                    <a:pt x="4313" y="4669"/>
                  </a:lnTo>
                  <a:lnTo>
                    <a:pt x="4313" y="4605"/>
                  </a:lnTo>
                  <a:lnTo>
                    <a:pt x="4302" y="4541"/>
                  </a:lnTo>
                  <a:lnTo>
                    <a:pt x="4257" y="4476"/>
                  </a:lnTo>
                  <a:lnTo>
                    <a:pt x="4212" y="4419"/>
                  </a:lnTo>
                  <a:lnTo>
                    <a:pt x="4134" y="4377"/>
                  </a:lnTo>
                  <a:lnTo>
                    <a:pt x="3865" y="4219"/>
                  </a:lnTo>
                  <a:lnTo>
                    <a:pt x="3607" y="4055"/>
                  </a:lnTo>
                  <a:lnTo>
                    <a:pt x="3350" y="3884"/>
                  </a:lnTo>
                  <a:lnTo>
                    <a:pt x="3115" y="3698"/>
                  </a:lnTo>
                  <a:lnTo>
                    <a:pt x="2891" y="3513"/>
                  </a:lnTo>
                  <a:lnTo>
                    <a:pt x="2667" y="3320"/>
                  </a:lnTo>
                  <a:lnTo>
                    <a:pt x="2465" y="3120"/>
                  </a:lnTo>
                  <a:lnTo>
                    <a:pt x="2275" y="2906"/>
                  </a:lnTo>
                  <a:lnTo>
                    <a:pt x="2084" y="2692"/>
                  </a:lnTo>
                  <a:lnTo>
                    <a:pt x="1916" y="2470"/>
                  </a:lnTo>
                  <a:lnTo>
                    <a:pt x="1759" y="2242"/>
                  </a:lnTo>
                  <a:lnTo>
                    <a:pt x="1614" y="2006"/>
                  </a:lnTo>
                  <a:lnTo>
                    <a:pt x="1479" y="1764"/>
                  </a:lnTo>
                  <a:lnTo>
                    <a:pt x="1356" y="1514"/>
                  </a:lnTo>
                  <a:lnTo>
                    <a:pt x="1244" y="1264"/>
                  </a:lnTo>
                  <a:lnTo>
                    <a:pt x="1143" y="1000"/>
                  </a:lnTo>
                  <a:lnTo>
                    <a:pt x="1647" y="907"/>
                  </a:lnTo>
                  <a:lnTo>
                    <a:pt x="2151" y="828"/>
                  </a:lnTo>
                  <a:lnTo>
                    <a:pt x="2644" y="771"/>
                  </a:lnTo>
                  <a:lnTo>
                    <a:pt x="3148" y="721"/>
                  </a:lnTo>
                  <a:lnTo>
                    <a:pt x="3641" y="693"/>
                  </a:lnTo>
                  <a:lnTo>
                    <a:pt x="4123" y="678"/>
                  </a:lnTo>
                  <a:lnTo>
                    <a:pt x="4604" y="671"/>
                  </a:lnTo>
                  <a:lnTo>
                    <a:pt x="5075" y="693"/>
                  </a:lnTo>
                  <a:lnTo>
                    <a:pt x="5545" y="721"/>
                  </a:lnTo>
                  <a:lnTo>
                    <a:pt x="6004" y="764"/>
                  </a:lnTo>
                  <a:lnTo>
                    <a:pt x="6452" y="828"/>
                  </a:lnTo>
                  <a:lnTo>
                    <a:pt x="6901" y="900"/>
                  </a:lnTo>
                  <a:lnTo>
                    <a:pt x="7326" y="993"/>
                  </a:lnTo>
                  <a:lnTo>
                    <a:pt x="7752" y="1100"/>
                  </a:lnTo>
                  <a:lnTo>
                    <a:pt x="8166" y="1221"/>
                  </a:lnTo>
                  <a:lnTo>
                    <a:pt x="8558" y="1364"/>
                  </a:lnTo>
                  <a:lnTo>
                    <a:pt x="8917" y="1499"/>
                  </a:lnTo>
                  <a:lnTo>
                    <a:pt x="9253" y="1649"/>
                  </a:lnTo>
                  <a:lnTo>
                    <a:pt x="9589" y="1806"/>
                  </a:lnTo>
                  <a:lnTo>
                    <a:pt x="9902" y="1985"/>
                  </a:lnTo>
                  <a:lnTo>
                    <a:pt x="10205" y="2163"/>
                  </a:lnTo>
                  <a:lnTo>
                    <a:pt x="10485" y="2356"/>
                  </a:lnTo>
                  <a:lnTo>
                    <a:pt x="10765" y="2563"/>
                  </a:lnTo>
                  <a:lnTo>
                    <a:pt x="11023" y="2777"/>
                  </a:lnTo>
                  <a:lnTo>
                    <a:pt x="11269" y="2999"/>
                  </a:lnTo>
                  <a:lnTo>
                    <a:pt x="11504" y="3234"/>
                  </a:lnTo>
                  <a:lnTo>
                    <a:pt x="11717" y="3477"/>
                  </a:lnTo>
                  <a:lnTo>
                    <a:pt x="11930" y="3734"/>
                  </a:lnTo>
                  <a:lnTo>
                    <a:pt x="12109" y="3991"/>
                  </a:lnTo>
                  <a:lnTo>
                    <a:pt x="12288" y="4262"/>
                  </a:lnTo>
                  <a:lnTo>
                    <a:pt x="12445" y="4541"/>
                  </a:lnTo>
                  <a:lnTo>
                    <a:pt x="12579" y="4826"/>
                  </a:lnTo>
                  <a:lnTo>
                    <a:pt x="6867" y="2720"/>
                  </a:lnTo>
                  <a:lnTo>
                    <a:pt x="6766" y="2692"/>
                  </a:lnTo>
                  <a:lnTo>
                    <a:pt x="6665" y="2677"/>
                  </a:lnTo>
                  <a:lnTo>
                    <a:pt x="6565" y="2677"/>
                  </a:lnTo>
                  <a:lnTo>
                    <a:pt x="6464" y="2685"/>
                  </a:lnTo>
                  <a:lnTo>
                    <a:pt x="6363" y="2706"/>
                  </a:lnTo>
                  <a:lnTo>
                    <a:pt x="6284" y="2742"/>
                  </a:lnTo>
                  <a:lnTo>
                    <a:pt x="6206" y="2784"/>
                  </a:lnTo>
                  <a:lnTo>
                    <a:pt x="6139" y="2842"/>
                  </a:lnTo>
                  <a:lnTo>
                    <a:pt x="6094" y="2906"/>
                  </a:lnTo>
                  <a:lnTo>
                    <a:pt x="6072" y="2970"/>
                  </a:lnTo>
                  <a:lnTo>
                    <a:pt x="6072" y="3034"/>
                  </a:lnTo>
                  <a:lnTo>
                    <a:pt x="6083" y="3099"/>
                  </a:lnTo>
                  <a:lnTo>
                    <a:pt x="6128" y="3156"/>
                  </a:lnTo>
                  <a:lnTo>
                    <a:pt x="6172" y="3213"/>
                  </a:lnTo>
                  <a:lnTo>
                    <a:pt x="6251" y="3263"/>
                  </a:lnTo>
                  <a:lnTo>
                    <a:pt x="6329" y="3306"/>
                  </a:lnTo>
                  <a:lnTo>
                    <a:pt x="12053" y="5412"/>
                  </a:lnTo>
                  <a:lnTo>
                    <a:pt x="11515" y="5483"/>
                  </a:lnTo>
                  <a:lnTo>
                    <a:pt x="10989" y="5540"/>
                  </a:lnTo>
                  <a:lnTo>
                    <a:pt x="10731" y="5569"/>
                  </a:lnTo>
                  <a:lnTo>
                    <a:pt x="10462" y="5583"/>
                  </a:lnTo>
                  <a:lnTo>
                    <a:pt x="10205" y="5597"/>
                  </a:lnTo>
                  <a:lnTo>
                    <a:pt x="9947" y="5604"/>
                  </a:lnTo>
                  <a:lnTo>
                    <a:pt x="9690" y="5612"/>
                  </a:lnTo>
                  <a:lnTo>
                    <a:pt x="9174" y="5612"/>
                  </a:lnTo>
                  <a:lnTo>
                    <a:pt x="8928" y="5597"/>
                  </a:lnTo>
                  <a:lnTo>
                    <a:pt x="8670" y="5590"/>
                  </a:lnTo>
                  <a:lnTo>
                    <a:pt x="8424" y="5569"/>
                  </a:lnTo>
                  <a:lnTo>
                    <a:pt x="8177" y="5547"/>
                  </a:lnTo>
                  <a:lnTo>
                    <a:pt x="7931" y="5519"/>
                  </a:lnTo>
                  <a:lnTo>
                    <a:pt x="7819" y="5519"/>
                  </a:lnTo>
                  <a:lnTo>
                    <a:pt x="7718" y="5526"/>
                  </a:lnTo>
                  <a:lnTo>
                    <a:pt x="7617" y="5547"/>
                  </a:lnTo>
                  <a:lnTo>
                    <a:pt x="7528" y="5576"/>
                  </a:lnTo>
                  <a:lnTo>
                    <a:pt x="7449" y="5619"/>
                  </a:lnTo>
                  <a:lnTo>
                    <a:pt x="7393" y="5669"/>
                  </a:lnTo>
                  <a:lnTo>
                    <a:pt x="7337" y="5726"/>
                  </a:lnTo>
                  <a:lnTo>
                    <a:pt x="7315" y="5790"/>
                  </a:lnTo>
                  <a:lnTo>
                    <a:pt x="7304" y="5862"/>
                  </a:lnTo>
                  <a:lnTo>
                    <a:pt x="7315" y="5926"/>
                  </a:lnTo>
                  <a:lnTo>
                    <a:pt x="7349" y="5990"/>
                  </a:lnTo>
                  <a:lnTo>
                    <a:pt x="7393" y="6047"/>
                  </a:lnTo>
                  <a:lnTo>
                    <a:pt x="7461" y="6097"/>
                  </a:lnTo>
                  <a:lnTo>
                    <a:pt x="7539" y="6133"/>
                  </a:lnTo>
                  <a:lnTo>
                    <a:pt x="7640" y="6168"/>
                  </a:lnTo>
                  <a:lnTo>
                    <a:pt x="7741" y="6183"/>
                  </a:lnTo>
                  <a:lnTo>
                    <a:pt x="8177" y="6233"/>
                  </a:lnTo>
                  <a:lnTo>
                    <a:pt x="8625" y="6261"/>
                  </a:lnTo>
                  <a:lnTo>
                    <a:pt x="9085" y="6283"/>
                  </a:lnTo>
                  <a:lnTo>
                    <a:pt x="9544" y="6290"/>
                  </a:lnTo>
                  <a:lnTo>
                    <a:pt x="9947" y="6283"/>
                  </a:lnTo>
                  <a:lnTo>
                    <a:pt x="10350" y="6268"/>
                  </a:lnTo>
                  <a:lnTo>
                    <a:pt x="10765" y="6240"/>
                  </a:lnTo>
                  <a:lnTo>
                    <a:pt x="11179" y="6211"/>
                  </a:lnTo>
                  <a:lnTo>
                    <a:pt x="11594" y="6161"/>
                  </a:lnTo>
                  <a:lnTo>
                    <a:pt x="12008" y="6111"/>
                  </a:lnTo>
                  <a:lnTo>
                    <a:pt x="12423" y="6047"/>
                  </a:lnTo>
                  <a:lnTo>
                    <a:pt x="12848" y="5969"/>
                  </a:lnTo>
                  <a:lnTo>
                    <a:pt x="12848" y="7903"/>
                  </a:lnTo>
                  <a:lnTo>
                    <a:pt x="12837" y="7982"/>
                  </a:lnTo>
                  <a:lnTo>
                    <a:pt x="12803" y="8053"/>
                  </a:lnTo>
                  <a:lnTo>
                    <a:pt x="12747" y="8118"/>
                  </a:lnTo>
                  <a:lnTo>
                    <a:pt x="12669" y="8175"/>
                  </a:lnTo>
                  <a:lnTo>
                    <a:pt x="12579" y="8217"/>
                  </a:lnTo>
                  <a:lnTo>
                    <a:pt x="12479" y="8253"/>
                  </a:lnTo>
                  <a:lnTo>
                    <a:pt x="12367" y="8282"/>
                  </a:lnTo>
                  <a:lnTo>
                    <a:pt x="12255" y="8289"/>
                  </a:lnTo>
                  <a:lnTo>
                    <a:pt x="4526" y="8289"/>
                  </a:lnTo>
                  <a:lnTo>
                    <a:pt x="4268" y="8296"/>
                  </a:lnTo>
                  <a:lnTo>
                    <a:pt x="4022" y="8317"/>
                  </a:lnTo>
                  <a:lnTo>
                    <a:pt x="3775" y="8360"/>
                  </a:lnTo>
                  <a:lnTo>
                    <a:pt x="3540" y="8410"/>
                  </a:lnTo>
                  <a:lnTo>
                    <a:pt x="3327" y="8482"/>
                  </a:lnTo>
                  <a:lnTo>
                    <a:pt x="3115" y="8560"/>
                  </a:lnTo>
                  <a:lnTo>
                    <a:pt x="2924" y="8653"/>
                  </a:lnTo>
                  <a:lnTo>
                    <a:pt x="2745" y="8760"/>
                  </a:lnTo>
                  <a:lnTo>
                    <a:pt x="2577" y="8867"/>
                  </a:lnTo>
                  <a:lnTo>
                    <a:pt x="2443" y="8996"/>
                  </a:lnTo>
                  <a:lnTo>
                    <a:pt x="2308" y="9124"/>
                  </a:lnTo>
                  <a:lnTo>
                    <a:pt x="2207" y="9267"/>
                  </a:lnTo>
                  <a:lnTo>
                    <a:pt x="2118" y="9417"/>
                  </a:lnTo>
                  <a:lnTo>
                    <a:pt x="2062" y="9567"/>
                  </a:lnTo>
                  <a:lnTo>
                    <a:pt x="2017" y="9724"/>
                  </a:lnTo>
                  <a:lnTo>
                    <a:pt x="2006" y="9888"/>
                  </a:lnTo>
                  <a:lnTo>
                    <a:pt x="2017" y="10052"/>
                  </a:lnTo>
                  <a:lnTo>
                    <a:pt x="2062" y="10216"/>
                  </a:lnTo>
                  <a:lnTo>
                    <a:pt x="2118" y="10366"/>
                  </a:lnTo>
                  <a:lnTo>
                    <a:pt x="2207" y="10516"/>
                  </a:lnTo>
                  <a:lnTo>
                    <a:pt x="2308" y="10652"/>
                  </a:lnTo>
                  <a:lnTo>
                    <a:pt x="2443" y="10788"/>
                  </a:lnTo>
                  <a:lnTo>
                    <a:pt x="2577" y="10909"/>
                  </a:lnTo>
                  <a:lnTo>
                    <a:pt x="2745" y="11023"/>
                  </a:lnTo>
                  <a:lnTo>
                    <a:pt x="2924" y="11130"/>
                  </a:lnTo>
                  <a:lnTo>
                    <a:pt x="3115" y="11223"/>
                  </a:lnTo>
                  <a:lnTo>
                    <a:pt x="3327" y="11302"/>
                  </a:lnTo>
                  <a:lnTo>
                    <a:pt x="3540" y="11373"/>
                  </a:lnTo>
                  <a:lnTo>
                    <a:pt x="3775" y="11423"/>
                  </a:lnTo>
                  <a:lnTo>
                    <a:pt x="4022" y="11466"/>
                  </a:lnTo>
                  <a:lnTo>
                    <a:pt x="4268" y="11487"/>
                  </a:lnTo>
                  <a:lnTo>
                    <a:pt x="4526" y="11494"/>
                  </a:lnTo>
                  <a:lnTo>
                    <a:pt x="20667" y="11494"/>
                  </a:lnTo>
                  <a:lnTo>
                    <a:pt x="20902" y="11502"/>
                  </a:lnTo>
                  <a:lnTo>
                    <a:pt x="21137" y="11530"/>
                  </a:lnTo>
                  <a:lnTo>
                    <a:pt x="21372" y="11566"/>
                  </a:lnTo>
                  <a:lnTo>
                    <a:pt x="21585" y="11616"/>
                  </a:lnTo>
                  <a:lnTo>
                    <a:pt x="21798" y="11680"/>
                  </a:lnTo>
                  <a:lnTo>
                    <a:pt x="21988" y="11759"/>
                  </a:lnTo>
                  <a:lnTo>
                    <a:pt x="22179" y="11844"/>
                  </a:lnTo>
                  <a:lnTo>
                    <a:pt x="22347" y="11937"/>
                  </a:lnTo>
                  <a:lnTo>
                    <a:pt x="22492" y="12051"/>
                  </a:lnTo>
                  <a:lnTo>
                    <a:pt x="22627" y="12165"/>
                  </a:lnTo>
                  <a:lnTo>
                    <a:pt x="22750" y="12287"/>
                  </a:lnTo>
                  <a:lnTo>
                    <a:pt x="22851" y="12422"/>
                  </a:lnTo>
                  <a:lnTo>
                    <a:pt x="22929" y="12558"/>
                  </a:lnTo>
                  <a:lnTo>
                    <a:pt x="22985" y="12708"/>
                  </a:lnTo>
                  <a:lnTo>
                    <a:pt x="23030" y="12858"/>
                  </a:lnTo>
                  <a:lnTo>
                    <a:pt x="23041" y="13008"/>
                  </a:lnTo>
                  <a:lnTo>
                    <a:pt x="23030" y="13165"/>
                  </a:lnTo>
                  <a:lnTo>
                    <a:pt x="22985" y="13315"/>
                  </a:lnTo>
                  <a:lnTo>
                    <a:pt x="22929" y="13458"/>
                  </a:lnTo>
                  <a:lnTo>
                    <a:pt x="22851" y="13600"/>
                  </a:lnTo>
                  <a:lnTo>
                    <a:pt x="22750" y="13729"/>
                  </a:lnTo>
                  <a:lnTo>
                    <a:pt x="22627" y="13857"/>
                  </a:lnTo>
                  <a:lnTo>
                    <a:pt x="22492" y="13972"/>
                  </a:lnTo>
                  <a:lnTo>
                    <a:pt x="22347" y="14079"/>
                  </a:lnTo>
                  <a:lnTo>
                    <a:pt x="22179" y="14179"/>
                  </a:lnTo>
                  <a:lnTo>
                    <a:pt x="21988" y="14264"/>
                  </a:lnTo>
                  <a:lnTo>
                    <a:pt x="21798" y="14343"/>
                  </a:lnTo>
                  <a:lnTo>
                    <a:pt x="21585" y="14407"/>
                  </a:lnTo>
                  <a:lnTo>
                    <a:pt x="21372" y="14457"/>
                  </a:lnTo>
                  <a:lnTo>
                    <a:pt x="21137" y="14493"/>
                  </a:lnTo>
                  <a:lnTo>
                    <a:pt x="20902" y="14514"/>
                  </a:lnTo>
                  <a:lnTo>
                    <a:pt x="20667" y="14521"/>
                  </a:lnTo>
                  <a:lnTo>
                    <a:pt x="11123" y="14521"/>
                  </a:lnTo>
                  <a:lnTo>
                    <a:pt x="11101" y="14364"/>
                  </a:lnTo>
                  <a:lnTo>
                    <a:pt x="11056" y="14207"/>
                  </a:lnTo>
                  <a:lnTo>
                    <a:pt x="10978" y="14057"/>
                  </a:lnTo>
                  <a:lnTo>
                    <a:pt x="10888" y="13915"/>
                  </a:lnTo>
                  <a:lnTo>
                    <a:pt x="10776" y="13779"/>
                  </a:lnTo>
                  <a:lnTo>
                    <a:pt x="10653" y="13650"/>
                  </a:lnTo>
                  <a:lnTo>
                    <a:pt x="10507" y="13529"/>
                  </a:lnTo>
                  <a:lnTo>
                    <a:pt x="10339" y="13422"/>
                  </a:lnTo>
                  <a:lnTo>
                    <a:pt x="10160" y="13322"/>
                  </a:lnTo>
                  <a:lnTo>
                    <a:pt x="9970" y="13236"/>
                  </a:lnTo>
                  <a:lnTo>
                    <a:pt x="9757" y="13158"/>
                  </a:lnTo>
                  <a:lnTo>
                    <a:pt x="9544" y="13094"/>
                  </a:lnTo>
                  <a:lnTo>
                    <a:pt x="9309" y="13036"/>
                  </a:lnTo>
                  <a:lnTo>
                    <a:pt x="9074" y="13001"/>
                  </a:lnTo>
                  <a:lnTo>
                    <a:pt x="8827" y="12979"/>
                  </a:lnTo>
                  <a:lnTo>
                    <a:pt x="8569" y="12972"/>
                  </a:lnTo>
                  <a:lnTo>
                    <a:pt x="7069" y="12972"/>
                  </a:lnTo>
                  <a:lnTo>
                    <a:pt x="7057" y="12915"/>
                  </a:lnTo>
                  <a:lnTo>
                    <a:pt x="7046" y="12865"/>
                  </a:lnTo>
                  <a:lnTo>
                    <a:pt x="7024" y="12822"/>
                  </a:lnTo>
                  <a:lnTo>
                    <a:pt x="6990" y="12772"/>
                  </a:lnTo>
                  <a:lnTo>
                    <a:pt x="6957" y="12729"/>
                  </a:lnTo>
                  <a:lnTo>
                    <a:pt x="6912" y="12687"/>
                  </a:lnTo>
                  <a:lnTo>
                    <a:pt x="6867" y="12651"/>
                  </a:lnTo>
                  <a:lnTo>
                    <a:pt x="6811" y="12615"/>
                  </a:lnTo>
                  <a:lnTo>
                    <a:pt x="6755" y="12587"/>
                  </a:lnTo>
                  <a:lnTo>
                    <a:pt x="6688" y="12558"/>
                  </a:lnTo>
                  <a:lnTo>
                    <a:pt x="6621" y="12530"/>
                  </a:lnTo>
                  <a:lnTo>
                    <a:pt x="6553" y="12508"/>
                  </a:lnTo>
                  <a:lnTo>
                    <a:pt x="6475" y="12494"/>
                  </a:lnTo>
                  <a:lnTo>
                    <a:pt x="6396" y="12480"/>
                  </a:lnTo>
                  <a:lnTo>
                    <a:pt x="6318" y="12472"/>
                  </a:lnTo>
                  <a:lnTo>
                    <a:pt x="4291" y="12472"/>
                  </a:lnTo>
                  <a:lnTo>
                    <a:pt x="4212" y="12480"/>
                  </a:lnTo>
                  <a:lnTo>
                    <a:pt x="4123" y="12494"/>
                  </a:lnTo>
                  <a:lnTo>
                    <a:pt x="4055" y="12515"/>
                  </a:lnTo>
                  <a:lnTo>
                    <a:pt x="3977" y="12537"/>
                  </a:lnTo>
                  <a:lnTo>
                    <a:pt x="3910" y="12565"/>
                  </a:lnTo>
                  <a:lnTo>
                    <a:pt x="3843" y="12594"/>
                  </a:lnTo>
                  <a:lnTo>
                    <a:pt x="3787" y="12630"/>
                  </a:lnTo>
                  <a:lnTo>
                    <a:pt x="3731" y="12665"/>
                  </a:lnTo>
                  <a:lnTo>
                    <a:pt x="3686" y="12708"/>
                  </a:lnTo>
                  <a:lnTo>
                    <a:pt x="3641" y="12751"/>
                  </a:lnTo>
                  <a:lnTo>
                    <a:pt x="3607" y="12794"/>
                  </a:lnTo>
                  <a:lnTo>
                    <a:pt x="3574" y="12844"/>
                  </a:lnTo>
                  <a:lnTo>
                    <a:pt x="3563" y="12894"/>
                  </a:lnTo>
                  <a:lnTo>
                    <a:pt x="3540" y="12951"/>
                  </a:lnTo>
                  <a:lnTo>
                    <a:pt x="3540" y="13001"/>
                  </a:lnTo>
                  <a:lnTo>
                    <a:pt x="3540" y="13443"/>
                  </a:lnTo>
                  <a:lnTo>
                    <a:pt x="527" y="13443"/>
                  </a:lnTo>
                  <a:lnTo>
                    <a:pt x="426" y="13451"/>
                  </a:lnTo>
                  <a:lnTo>
                    <a:pt x="326" y="13472"/>
                  </a:lnTo>
                  <a:lnTo>
                    <a:pt x="236" y="13501"/>
                  </a:lnTo>
                  <a:lnTo>
                    <a:pt x="158" y="13543"/>
                  </a:lnTo>
                  <a:lnTo>
                    <a:pt x="90" y="13593"/>
                  </a:lnTo>
                  <a:lnTo>
                    <a:pt x="45" y="13650"/>
                  </a:lnTo>
                  <a:lnTo>
                    <a:pt x="12" y="13715"/>
                  </a:lnTo>
                  <a:lnTo>
                    <a:pt x="1" y="13779"/>
                  </a:lnTo>
                  <a:lnTo>
                    <a:pt x="12" y="13850"/>
                  </a:lnTo>
                  <a:lnTo>
                    <a:pt x="45" y="13915"/>
                  </a:lnTo>
                  <a:lnTo>
                    <a:pt x="90" y="13972"/>
                  </a:lnTo>
                  <a:lnTo>
                    <a:pt x="158" y="14022"/>
                  </a:lnTo>
                  <a:lnTo>
                    <a:pt x="236" y="14065"/>
                  </a:lnTo>
                  <a:lnTo>
                    <a:pt x="326" y="14093"/>
                  </a:lnTo>
                  <a:lnTo>
                    <a:pt x="426" y="14115"/>
                  </a:lnTo>
                  <a:lnTo>
                    <a:pt x="527" y="14122"/>
                  </a:lnTo>
                  <a:lnTo>
                    <a:pt x="3540" y="14122"/>
                  </a:lnTo>
                  <a:lnTo>
                    <a:pt x="3540" y="15599"/>
                  </a:lnTo>
                  <a:lnTo>
                    <a:pt x="527" y="15599"/>
                  </a:lnTo>
                  <a:lnTo>
                    <a:pt x="426" y="15607"/>
                  </a:lnTo>
                  <a:lnTo>
                    <a:pt x="326" y="15628"/>
                  </a:lnTo>
                  <a:lnTo>
                    <a:pt x="236" y="15657"/>
                  </a:lnTo>
                  <a:lnTo>
                    <a:pt x="158" y="15699"/>
                  </a:lnTo>
                  <a:lnTo>
                    <a:pt x="90" y="15749"/>
                  </a:lnTo>
                  <a:lnTo>
                    <a:pt x="45" y="15807"/>
                  </a:lnTo>
                  <a:lnTo>
                    <a:pt x="12" y="15871"/>
                  </a:lnTo>
                  <a:lnTo>
                    <a:pt x="1" y="15942"/>
                  </a:lnTo>
                  <a:lnTo>
                    <a:pt x="12" y="16006"/>
                  </a:lnTo>
                  <a:lnTo>
                    <a:pt x="45" y="16071"/>
                  </a:lnTo>
                  <a:lnTo>
                    <a:pt x="90" y="16128"/>
                  </a:lnTo>
                  <a:lnTo>
                    <a:pt x="158" y="16178"/>
                  </a:lnTo>
                  <a:lnTo>
                    <a:pt x="236" y="16221"/>
                  </a:lnTo>
                  <a:lnTo>
                    <a:pt x="326" y="16249"/>
                  </a:lnTo>
                  <a:lnTo>
                    <a:pt x="426" y="16271"/>
                  </a:lnTo>
                  <a:lnTo>
                    <a:pt x="527" y="16278"/>
                  </a:lnTo>
                  <a:lnTo>
                    <a:pt x="3540" y="16278"/>
                  </a:lnTo>
                  <a:lnTo>
                    <a:pt x="3540" y="16720"/>
                  </a:lnTo>
                  <a:lnTo>
                    <a:pt x="3540" y="16770"/>
                  </a:lnTo>
                  <a:lnTo>
                    <a:pt x="3563" y="16827"/>
                  </a:lnTo>
                  <a:lnTo>
                    <a:pt x="3574" y="16877"/>
                  </a:lnTo>
                  <a:lnTo>
                    <a:pt x="3607" y="16927"/>
                  </a:lnTo>
                  <a:lnTo>
                    <a:pt x="3641" y="16970"/>
                  </a:lnTo>
                  <a:lnTo>
                    <a:pt x="3686" y="17013"/>
                  </a:lnTo>
                  <a:lnTo>
                    <a:pt x="3731" y="17056"/>
                  </a:lnTo>
                  <a:lnTo>
                    <a:pt x="3787" y="17092"/>
                  </a:lnTo>
                  <a:lnTo>
                    <a:pt x="3843" y="17127"/>
                  </a:lnTo>
                  <a:lnTo>
                    <a:pt x="3910" y="17163"/>
                  </a:lnTo>
                  <a:lnTo>
                    <a:pt x="3977" y="17184"/>
                  </a:lnTo>
                  <a:lnTo>
                    <a:pt x="4055" y="17206"/>
                  </a:lnTo>
                  <a:lnTo>
                    <a:pt x="4123" y="17227"/>
                  </a:lnTo>
                  <a:lnTo>
                    <a:pt x="4212" y="17242"/>
                  </a:lnTo>
                  <a:lnTo>
                    <a:pt x="4291" y="17249"/>
                  </a:lnTo>
                  <a:lnTo>
                    <a:pt x="6318" y="17249"/>
                  </a:lnTo>
                  <a:lnTo>
                    <a:pt x="6396" y="17242"/>
                  </a:lnTo>
                  <a:lnTo>
                    <a:pt x="6475" y="17227"/>
                  </a:lnTo>
                  <a:lnTo>
                    <a:pt x="6553" y="17213"/>
                  </a:lnTo>
                  <a:lnTo>
                    <a:pt x="6621" y="17192"/>
                  </a:lnTo>
                  <a:lnTo>
                    <a:pt x="6688" y="17170"/>
                  </a:lnTo>
                  <a:lnTo>
                    <a:pt x="6755" y="17142"/>
                  </a:lnTo>
                  <a:lnTo>
                    <a:pt x="6811" y="17106"/>
                  </a:lnTo>
                  <a:lnTo>
                    <a:pt x="6867" y="17070"/>
                  </a:lnTo>
                  <a:lnTo>
                    <a:pt x="6912" y="17034"/>
                  </a:lnTo>
                  <a:lnTo>
                    <a:pt x="6957" y="16992"/>
                  </a:lnTo>
                  <a:lnTo>
                    <a:pt x="6990" y="16949"/>
                  </a:lnTo>
                  <a:lnTo>
                    <a:pt x="7024" y="16899"/>
                  </a:lnTo>
                  <a:lnTo>
                    <a:pt x="7046" y="16856"/>
                  </a:lnTo>
                  <a:lnTo>
                    <a:pt x="7057" y="16806"/>
                  </a:lnTo>
                  <a:lnTo>
                    <a:pt x="7069" y="16756"/>
                  </a:lnTo>
                  <a:lnTo>
                    <a:pt x="8569" y="16756"/>
                  </a:lnTo>
                  <a:lnTo>
                    <a:pt x="8827" y="16742"/>
                  </a:lnTo>
                  <a:lnTo>
                    <a:pt x="9074" y="16720"/>
                  </a:lnTo>
                  <a:lnTo>
                    <a:pt x="9309" y="16685"/>
                  </a:lnTo>
                  <a:lnTo>
                    <a:pt x="9544" y="16635"/>
                  </a:lnTo>
                  <a:lnTo>
                    <a:pt x="9757" y="16563"/>
                  </a:lnTo>
                  <a:lnTo>
                    <a:pt x="9970" y="16492"/>
                  </a:lnTo>
                  <a:lnTo>
                    <a:pt x="10160" y="16399"/>
                  </a:lnTo>
                  <a:lnTo>
                    <a:pt x="10339" y="16299"/>
                  </a:lnTo>
                  <a:lnTo>
                    <a:pt x="10507" y="16192"/>
                  </a:lnTo>
                  <a:lnTo>
                    <a:pt x="10653" y="16071"/>
                  </a:lnTo>
                  <a:lnTo>
                    <a:pt x="10776" y="15942"/>
                  </a:lnTo>
                  <a:lnTo>
                    <a:pt x="10888" y="15807"/>
                  </a:lnTo>
                  <a:lnTo>
                    <a:pt x="10978" y="15664"/>
                  </a:lnTo>
                  <a:lnTo>
                    <a:pt x="11056" y="15514"/>
                  </a:lnTo>
                  <a:lnTo>
                    <a:pt x="11101" y="15357"/>
                  </a:lnTo>
                  <a:lnTo>
                    <a:pt x="11123" y="15200"/>
                  </a:lnTo>
                  <a:lnTo>
                    <a:pt x="20667" y="15200"/>
                  </a:lnTo>
                  <a:lnTo>
                    <a:pt x="20846" y="15193"/>
                  </a:lnTo>
                  <a:lnTo>
                    <a:pt x="21014" y="15185"/>
                  </a:lnTo>
                  <a:lnTo>
                    <a:pt x="21182" y="15171"/>
                  </a:lnTo>
                  <a:lnTo>
                    <a:pt x="21350" y="15157"/>
                  </a:lnTo>
                  <a:lnTo>
                    <a:pt x="21518" y="15128"/>
                  </a:lnTo>
                  <a:lnTo>
                    <a:pt x="21686" y="15100"/>
                  </a:lnTo>
                  <a:lnTo>
                    <a:pt x="21843" y="15064"/>
                  </a:lnTo>
                  <a:lnTo>
                    <a:pt x="22000" y="15028"/>
                  </a:lnTo>
                  <a:lnTo>
                    <a:pt x="22145" y="14985"/>
                  </a:lnTo>
                  <a:lnTo>
                    <a:pt x="22302" y="14936"/>
                  </a:lnTo>
                  <a:lnTo>
                    <a:pt x="22448" y="14878"/>
                  </a:lnTo>
                  <a:lnTo>
                    <a:pt x="22582" y="14821"/>
                  </a:lnTo>
                  <a:lnTo>
                    <a:pt x="22716" y="14764"/>
                  </a:lnTo>
                  <a:lnTo>
                    <a:pt x="22851" y="14700"/>
                  </a:lnTo>
                  <a:lnTo>
                    <a:pt x="22974" y="14629"/>
                  </a:lnTo>
                  <a:lnTo>
                    <a:pt x="23086" y="14557"/>
                  </a:lnTo>
                  <a:lnTo>
                    <a:pt x="23198" y="14479"/>
                  </a:lnTo>
                  <a:lnTo>
                    <a:pt x="23310" y="14400"/>
                  </a:lnTo>
                  <a:lnTo>
                    <a:pt x="23411" y="14322"/>
                  </a:lnTo>
                  <a:lnTo>
                    <a:pt x="23512" y="14236"/>
                  </a:lnTo>
                  <a:lnTo>
                    <a:pt x="23601" y="14143"/>
                  </a:lnTo>
                  <a:lnTo>
                    <a:pt x="23680" y="14050"/>
                  </a:lnTo>
                  <a:lnTo>
                    <a:pt x="23758" y="13957"/>
                  </a:lnTo>
                  <a:lnTo>
                    <a:pt x="23825" y="13865"/>
                  </a:lnTo>
                  <a:lnTo>
                    <a:pt x="23893" y="13765"/>
                  </a:lnTo>
                  <a:lnTo>
                    <a:pt x="23937" y="13658"/>
                  </a:lnTo>
                  <a:lnTo>
                    <a:pt x="23982" y="13558"/>
                  </a:lnTo>
                  <a:lnTo>
                    <a:pt x="24027" y="13451"/>
                  </a:lnTo>
                  <a:lnTo>
                    <a:pt x="24061" y="13343"/>
                  </a:lnTo>
                  <a:lnTo>
                    <a:pt x="24083" y="13236"/>
                  </a:lnTo>
                  <a:lnTo>
                    <a:pt x="24094" y="13122"/>
                  </a:lnTo>
                  <a:lnTo>
                    <a:pt x="24094" y="13008"/>
                  </a:lnTo>
                  <a:lnTo>
                    <a:pt x="24094" y="12901"/>
                  </a:lnTo>
                  <a:lnTo>
                    <a:pt x="24083" y="12787"/>
                  </a:lnTo>
                  <a:lnTo>
                    <a:pt x="24061" y="12680"/>
                  </a:lnTo>
                  <a:lnTo>
                    <a:pt x="24027" y="12572"/>
                  </a:lnTo>
                  <a:lnTo>
                    <a:pt x="23982" y="12465"/>
                  </a:lnTo>
                  <a:lnTo>
                    <a:pt x="23937" y="12358"/>
                  </a:lnTo>
                  <a:lnTo>
                    <a:pt x="23893" y="12258"/>
                  </a:lnTo>
                  <a:lnTo>
                    <a:pt x="23825" y="12158"/>
                  </a:lnTo>
                  <a:lnTo>
                    <a:pt x="23758" y="12066"/>
                  </a:lnTo>
                  <a:lnTo>
                    <a:pt x="23680" y="11966"/>
                  </a:lnTo>
                  <a:lnTo>
                    <a:pt x="23601" y="11880"/>
                  </a:lnTo>
                  <a:lnTo>
                    <a:pt x="23512" y="11787"/>
                  </a:lnTo>
                  <a:lnTo>
                    <a:pt x="23411" y="11701"/>
                  </a:lnTo>
                  <a:lnTo>
                    <a:pt x="23310" y="11623"/>
                  </a:lnTo>
                  <a:lnTo>
                    <a:pt x="23198" y="11537"/>
                  </a:lnTo>
                  <a:lnTo>
                    <a:pt x="23086" y="11466"/>
                  </a:lnTo>
                  <a:lnTo>
                    <a:pt x="22974" y="11394"/>
                  </a:lnTo>
                  <a:lnTo>
                    <a:pt x="22851" y="11323"/>
                  </a:lnTo>
                  <a:lnTo>
                    <a:pt x="22716" y="11259"/>
                  </a:lnTo>
                  <a:lnTo>
                    <a:pt x="22582" y="11195"/>
                  </a:lnTo>
                  <a:lnTo>
                    <a:pt x="22448" y="11137"/>
                  </a:lnTo>
                  <a:lnTo>
                    <a:pt x="22302" y="11087"/>
                  </a:lnTo>
                  <a:lnTo>
                    <a:pt x="22145" y="11037"/>
                  </a:lnTo>
                  <a:lnTo>
                    <a:pt x="22000" y="10995"/>
                  </a:lnTo>
                  <a:lnTo>
                    <a:pt x="21843" y="10952"/>
                  </a:lnTo>
                  <a:lnTo>
                    <a:pt x="21686" y="10923"/>
                  </a:lnTo>
                  <a:lnTo>
                    <a:pt x="21518" y="10895"/>
                  </a:lnTo>
                  <a:lnTo>
                    <a:pt x="21350" y="10866"/>
                  </a:lnTo>
                  <a:lnTo>
                    <a:pt x="21182" y="10845"/>
                  </a:lnTo>
                  <a:lnTo>
                    <a:pt x="21014" y="10830"/>
                  </a:lnTo>
                  <a:lnTo>
                    <a:pt x="20846" y="10823"/>
                  </a:lnTo>
                  <a:lnTo>
                    <a:pt x="4526" y="10823"/>
                  </a:lnTo>
                  <a:lnTo>
                    <a:pt x="4380" y="10816"/>
                  </a:lnTo>
                  <a:lnTo>
                    <a:pt x="4235" y="10802"/>
                  </a:lnTo>
                  <a:lnTo>
                    <a:pt x="4089" y="10780"/>
                  </a:lnTo>
                  <a:lnTo>
                    <a:pt x="3955" y="10752"/>
                  </a:lnTo>
                  <a:lnTo>
                    <a:pt x="3831" y="10709"/>
                  </a:lnTo>
                  <a:lnTo>
                    <a:pt x="3708" y="10666"/>
                  </a:lnTo>
                  <a:lnTo>
                    <a:pt x="3596" y="10609"/>
                  </a:lnTo>
                  <a:lnTo>
                    <a:pt x="3495" y="10552"/>
                  </a:lnTo>
                  <a:lnTo>
                    <a:pt x="3395" y="10481"/>
                  </a:lnTo>
                  <a:lnTo>
                    <a:pt x="3316" y="10409"/>
                  </a:lnTo>
                  <a:lnTo>
                    <a:pt x="3238" y="10338"/>
                  </a:lnTo>
                  <a:lnTo>
                    <a:pt x="3182" y="10252"/>
                  </a:lnTo>
                  <a:lnTo>
                    <a:pt x="3126" y="10166"/>
                  </a:lnTo>
                  <a:lnTo>
                    <a:pt x="3092" y="10081"/>
                  </a:lnTo>
                  <a:lnTo>
                    <a:pt x="3070" y="9988"/>
                  </a:lnTo>
                  <a:lnTo>
                    <a:pt x="3070" y="9888"/>
                  </a:lnTo>
                  <a:lnTo>
                    <a:pt x="3070" y="9795"/>
                  </a:lnTo>
                  <a:lnTo>
                    <a:pt x="3092" y="9702"/>
                  </a:lnTo>
                  <a:lnTo>
                    <a:pt x="3126" y="9617"/>
                  </a:lnTo>
                  <a:lnTo>
                    <a:pt x="3182" y="9531"/>
                  </a:lnTo>
                  <a:lnTo>
                    <a:pt x="3238" y="9445"/>
                  </a:lnTo>
                  <a:lnTo>
                    <a:pt x="3316" y="9374"/>
                  </a:lnTo>
                  <a:lnTo>
                    <a:pt x="3395" y="9295"/>
                  </a:lnTo>
                  <a:lnTo>
                    <a:pt x="3495" y="9231"/>
                  </a:lnTo>
                  <a:lnTo>
                    <a:pt x="3596" y="9174"/>
                  </a:lnTo>
                  <a:lnTo>
                    <a:pt x="3708" y="9117"/>
                  </a:lnTo>
                  <a:lnTo>
                    <a:pt x="3831" y="9074"/>
                  </a:lnTo>
                  <a:lnTo>
                    <a:pt x="3955" y="9031"/>
                  </a:lnTo>
                  <a:lnTo>
                    <a:pt x="4089" y="9003"/>
                  </a:lnTo>
                  <a:lnTo>
                    <a:pt x="4235" y="8981"/>
                  </a:lnTo>
                  <a:lnTo>
                    <a:pt x="4380" y="8967"/>
                  </a:lnTo>
                  <a:lnTo>
                    <a:pt x="4526" y="8960"/>
                  </a:lnTo>
                  <a:lnTo>
                    <a:pt x="12255" y="8960"/>
                  </a:lnTo>
                  <a:lnTo>
                    <a:pt x="12423" y="8953"/>
                  </a:lnTo>
                  <a:lnTo>
                    <a:pt x="12579" y="8939"/>
                  </a:lnTo>
                  <a:lnTo>
                    <a:pt x="12747" y="8910"/>
                  </a:lnTo>
                  <a:lnTo>
                    <a:pt x="12893" y="8874"/>
                  </a:lnTo>
                  <a:lnTo>
                    <a:pt x="13039" y="8831"/>
                  </a:lnTo>
                  <a:lnTo>
                    <a:pt x="13173" y="8781"/>
                  </a:lnTo>
                  <a:lnTo>
                    <a:pt x="13308" y="8717"/>
                  </a:lnTo>
                  <a:lnTo>
                    <a:pt x="13420" y="8653"/>
                  </a:lnTo>
                  <a:lnTo>
                    <a:pt x="13532" y="8574"/>
                  </a:lnTo>
                  <a:lnTo>
                    <a:pt x="13621" y="8496"/>
                  </a:lnTo>
                  <a:lnTo>
                    <a:pt x="13711" y="8410"/>
                  </a:lnTo>
                  <a:lnTo>
                    <a:pt x="13778" y="8317"/>
                  </a:lnTo>
                  <a:lnTo>
                    <a:pt x="13834" y="8217"/>
                  </a:lnTo>
                  <a:lnTo>
                    <a:pt x="13868" y="8118"/>
                  </a:lnTo>
                  <a:lnTo>
                    <a:pt x="13901" y="8010"/>
                  </a:lnTo>
                  <a:lnTo>
                    <a:pt x="13901" y="7903"/>
                  </a:lnTo>
                  <a:lnTo>
                    <a:pt x="13901" y="5969"/>
                  </a:lnTo>
                  <a:lnTo>
                    <a:pt x="14327" y="6040"/>
                  </a:lnTo>
                  <a:lnTo>
                    <a:pt x="14752" y="6104"/>
                  </a:lnTo>
                  <a:lnTo>
                    <a:pt x="15167" y="6161"/>
                  </a:lnTo>
                  <a:lnTo>
                    <a:pt x="15581" y="6204"/>
                  </a:lnTo>
                  <a:lnTo>
                    <a:pt x="15996" y="6240"/>
                  </a:lnTo>
                  <a:lnTo>
                    <a:pt x="16410" y="6261"/>
                  </a:lnTo>
                  <a:lnTo>
                    <a:pt x="16813" y="6276"/>
                  </a:lnTo>
                  <a:lnTo>
                    <a:pt x="17228" y="6283"/>
                  </a:lnTo>
                  <a:lnTo>
                    <a:pt x="17542" y="6283"/>
                  </a:lnTo>
                  <a:lnTo>
                    <a:pt x="17855" y="6268"/>
                  </a:lnTo>
                  <a:lnTo>
                    <a:pt x="18169" y="6254"/>
                  </a:lnTo>
                  <a:lnTo>
                    <a:pt x="18482" y="6233"/>
                  </a:lnTo>
                  <a:lnTo>
                    <a:pt x="18785" y="6204"/>
                  </a:lnTo>
                  <a:lnTo>
                    <a:pt x="19087" y="6176"/>
                  </a:lnTo>
                  <a:lnTo>
                    <a:pt x="19390" y="6133"/>
                  </a:lnTo>
                  <a:lnTo>
                    <a:pt x="19692" y="6090"/>
                  </a:lnTo>
                  <a:lnTo>
                    <a:pt x="19983" y="6040"/>
                  </a:lnTo>
                  <a:lnTo>
                    <a:pt x="20275" y="5976"/>
                  </a:lnTo>
                  <a:lnTo>
                    <a:pt x="20566" y="5919"/>
                  </a:lnTo>
                  <a:lnTo>
                    <a:pt x="20846" y="5847"/>
                  </a:lnTo>
                  <a:lnTo>
                    <a:pt x="21126" y="5769"/>
                  </a:lnTo>
                  <a:lnTo>
                    <a:pt x="21406" y="5690"/>
                  </a:lnTo>
                  <a:lnTo>
                    <a:pt x="21675" y="5597"/>
                  </a:lnTo>
                  <a:lnTo>
                    <a:pt x="21944" y="5505"/>
                  </a:lnTo>
                  <a:lnTo>
                    <a:pt x="22168" y="5419"/>
                  </a:lnTo>
                  <a:lnTo>
                    <a:pt x="22392" y="5326"/>
                  </a:lnTo>
                  <a:lnTo>
                    <a:pt x="22616" y="5226"/>
                  </a:lnTo>
                  <a:lnTo>
                    <a:pt x="22840" y="5126"/>
                  </a:lnTo>
                  <a:lnTo>
                    <a:pt x="23041" y="5026"/>
                  </a:lnTo>
                  <a:lnTo>
                    <a:pt x="23254" y="4912"/>
                  </a:lnTo>
                  <a:lnTo>
                    <a:pt x="23456" y="4798"/>
                  </a:lnTo>
                  <a:lnTo>
                    <a:pt x="23657" y="4684"/>
                  </a:lnTo>
                  <a:lnTo>
                    <a:pt x="23848" y="4562"/>
                  </a:lnTo>
                  <a:lnTo>
                    <a:pt x="24027" y="4441"/>
                  </a:lnTo>
                  <a:lnTo>
                    <a:pt x="24217" y="4312"/>
                  </a:lnTo>
                  <a:lnTo>
                    <a:pt x="24385" y="4177"/>
                  </a:lnTo>
                  <a:lnTo>
                    <a:pt x="24565" y="4041"/>
                  </a:lnTo>
                  <a:lnTo>
                    <a:pt x="24733" y="3905"/>
                  </a:lnTo>
                  <a:lnTo>
                    <a:pt x="24889" y="3763"/>
                  </a:lnTo>
                  <a:lnTo>
                    <a:pt x="25046" y="3613"/>
                  </a:lnTo>
                  <a:lnTo>
                    <a:pt x="25192" y="3463"/>
                  </a:lnTo>
                  <a:lnTo>
                    <a:pt x="25337" y="3313"/>
                  </a:lnTo>
                  <a:lnTo>
                    <a:pt x="25483" y="3156"/>
                  </a:lnTo>
                  <a:lnTo>
                    <a:pt x="25606" y="2992"/>
                  </a:lnTo>
                  <a:lnTo>
                    <a:pt x="25741" y="2827"/>
                  </a:lnTo>
                  <a:lnTo>
                    <a:pt x="25864" y="2663"/>
                  </a:lnTo>
                  <a:lnTo>
                    <a:pt x="25976" y="2492"/>
                  </a:lnTo>
                  <a:lnTo>
                    <a:pt x="26088" y="2320"/>
                  </a:lnTo>
                  <a:lnTo>
                    <a:pt x="26189" y="2149"/>
                  </a:lnTo>
                  <a:lnTo>
                    <a:pt x="26290" y="1971"/>
                  </a:lnTo>
                  <a:lnTo>
                    <a:pt x="26379" y="1785"/>
                  </a:lnTo>
                  <a:lnTo>
                    <a:pt x="26469" y="1599"/>
                  </a:lnTo>
                  <a:lnTo>
                    <a:pt x="26547" y="1414"/>
                  </a:lnTo>
                  <a:lnTo>
                    <a:pt x="26614" y="1228"/>
                  </a:lnTo>
                  <a:lnTo>
                    <a:pt x="26682" y="1035"/>
                  </a:lnTo>
                  <a:lnTo>
                    <a:pt x="26749" y="835"/>
                  </a:lnTo>
                  <a:lnTo>
                    <a:pt x="26760" y="778"/>
                  </a:lnTo>
                  <a:lnTo>
                    <a:pt x="26749" y="721"/>
                  </a:lnTo>
                  <a:lnTo>
                    <a:pt x="26726" y="664"/>
                  </a:lnTo>
                  <a:lnTo>
                    <a:pt x="26682" y="607"/>
                  </a:lnTo>
                  <a:lnTo>
                    <a:pt x="26626" y="557"/>
                  </a:lnTo>
                  <a:lnTo>
                    <a:pt x="26570" y="521"/>
                  </a:lnTo>
                  <a:lnTo>
                    <a:pt x="26491" y="486"/>
                  </a:lnTo>
                  <a:lnTo>
                    <a:pt x="26402" y="457"/>
                  </a:lnTo>
                  <a:lnTo>
                    <a:pt x="26110" y="393"/>
                  </a:lnTo>
                  <a:lnTo>
                    <a:pt x="25808" y="336"/>
                  </a:lnTo>
                  <a:lnTo>
                    <a:pt x="25517" y="279"/>
                  </a:lnTo>
                  <a:lnTo>
                    <a:pt x="25225" y="229"/>
                  </a:lnTo>
                  <a:lnTo>
                    <a:pt x="24934" y="186"/>
                  </a:lnTo>
                  <a:lnTo>
                    <a:pt x="24643" y="143"/>
                  </a:lnTo>
                  <a:lnTo>
                    <a:pt x="24352" y="114"/>
                  </a:lnTo>
                  <a:lnTo>
                    <a:pt x="24061" y="79"/>
                  </a:lnTo>
                  <a:lnTo>
                    <a:pt x="23769" y="57"/>
                  </a:lnTo>
                  <a:lnTo>
                    <a:pt x="23478" y="36"/>
                  </a:lnTo>
                  <a:lnTo>
                    <a:pt x="23198" y="22"/>
                  </a:lnTo>
                  <a:lnTo>
                    <a:pt x="22907" y="7"/>
                  </a:lnTo>
                  <a:lnTo>
                    <a:pt x="22627" y="0"/>
                  </a:lnTo>
                  <a:lnTo>
                    <a:pt x="22067" y="0"/>
                  </a:lnTo>
                  <a:lnTo>
                    <a:pt x="21787" y="7"/>
                  </a:lnTo>
                  <a:lnTo>
                    <a:pt x="21507" y="22"/>
                  </a:lnTo>
                  <a:lnTo>
                    <a:pt x="21238" y="36"/>
                  </a:lnTo>
                  <a:lnTo>
                    <a:pt x="20958" y="64"/>
                  </a:lnTo>
                  <a:lnTo>
                    <a:pt x="20689" y="86"/>
                  </a:lnTo>
                  <a:lnTo>
                    <a:pt x="20420" y="122"/>
                  </a:lnTo>
                  <a:lnTo>
                    <a:pt x="20163" y="157"/>
                  </a:lnTo>
                  <a:lnTo>
                    <a:pt x="19894" y="193"/>
                  </a:lnTo>
                  <a:lnTo>
                    <a:pt x="19636" y="243"/>
                  </a:lnTo>
                  <a:lnTo>
                    <a:pt x="19379" y="293"/>
                  </a:lnTo>
                  <a:lnTo>
                    <a:pt x="19121" y="350"/>
                  </a:lnTo>
                  <a:lnTo>
                    <a:pt x="18874" y="407"/>
                  </a:lnTo>
                  <a:lnTo>
                    <a:pt x="18628" y="471"/>
                  </a:lnTo>
                  <a:lnTo>
                    <a:pt x="18382" y="543"/>
                  </a:lnTo>
                  <a:lnTo>
                    <a:pt x="18135" y="614"/>
                  </a:lnTo>
                  <a:lnTo>
                    <a:pt x="17900" y="693"/>
                  </a:lnTo>
                  <a:lnTo>
                    <a:pt x="17665" y="778"/>
                  </a:lnTo>
                  <a:lnTo>
                    <a:pt x="17295" y="921"/>
                  </a:lnTo>
                  <a:lnTo>
                    <a:pt x="16948" y="1071"/>
                  </a:lnTo>
                  <a:lnTo>
                    <a:pt x="16612" y="1235"/>
                  </a:lnTo>
                  <a:lnTo>
                    <a:pt x="16276" y="1407"/>
                  </a:lnTo>
                  <a:lnTo>
                    <a:pt x="15962" y="1592"/>
                  </a:lnTo>
                  <a:lnTo>
                    <a:pt x="15660" y="1785"/>
                  </a:lnTo>
                  <a:lnTo>
                    <a:pt x="15369" y="1985"/>
                  </a:lnTo>
                  <a:lnTo>
                    <a:pt x="15100" y="2199"/>
                  </a:lnTo>
                  <a:lnTo>
                    <a:pt x="14831" y="2420"/>
                  </a:lnTo>
                  <a:lnTo>
                    <a:pt x="14584" y="2649"/>
                  </a:lnTo>
                  <a:lnTo>
                    <a:pt x="14349" y="2884"/>
                  </a:lnTo>
                  <a:lnTo>
                    <a:pt x="14125" y="3134"/>
                  </a:lnTo>
                  <a:lnTo>
                    <a:pt x="13912" y="3391"/>
                  </a:lnTo>
                  <a:lnTo>
                    <a:pt x="13722" y="3655"/>
                  </a:lnTo>
                  <a:lnTo>
                    <a:pt x="13543" y="3927"/>
                  </a:lnTo>
                  <a:lnTo>
                    <a:pt x="13375" y="4205"/>
                  </a:lnTo>
                  <a:lnTo>
                    <a:pt x="13218" y="3927"/>
                  </a:lnTo>
                  <a:lnTo>
                    <a:pt x="13039" y="3655"/>
                  </a:lnTo>
                  <a:lnTo>
                    <a:pt x="12837" y="3391"/>
                  </a:lnTo>
                  <a:lnTo>
                    <a:pt x="12635" y="3134"/>
                  </a:lnTo>
                  <a:lnTo>
                    <a:pt x="12411" y="2884"/>
                  </a:lnTo>
                  <a:lnTo>
                    <a:pt x="12176" y="2649"/>
                  </a:lnTo>
                  <a:lnTo>
                    <a:pt x="11919" y="2420"/>
                  </a:lnTo>
                  <a:lnTo>
                    <a:pt x="11661" y="2199"/>
                  </a:lnTo>
                  <a:lnTo>
                    <a:pt x="11381" y="1985"/>
                  </a:lnTo>
                  <a:lnTo>
                    <a:pt x="11090" y="1785"/>
                  </a:lnTo>
                  <a:lnTo>
                    <a:pt x="10787" y="1592"/>
                  </a:lnTo>
                  <a:lnTo>
                    <a:pt x="10474" y="1407"/>
                  </a:lnTo>
                  <a:lnTo>
                    <a:pt x="10149" y="1235"/>
                  </a:lnTo>
                  <a:lnTo>
                    <a:pt x="9802" y="1071"/>
                  </a:lnTo>
                  <a:lnTo>
                    <a:pt x="9454" y="921"/>
                  </a:lnTo>
                  <a:lnTo>
                    <a:pt x="9085" y="778"/>
                  </a:lnTo>
                  <a:lnTo>
                    <a:pt x="8861" y="693"/>
                  </a:lnTo>
                  <a:lnTo>
                    <a:pt x="8614" y="614"/>
                  </a:lnTo>
                  <a:lnTo>
                    <a:pt x="8379" y="543"/>
                  </a:lnTo>
                  <a:lnTo>
                    <a:pt x="8133" y="471"/>
                  </a:lnTo>
                  <a:lnTo>
                    <a:pt x="7886" y="407"/>
                  </a:lnTo>
                  <a:lnTo>
                    <a:pt x="7629" y="350"/>
                  </a:lnTo>
                  <a:lnTo>
                    <a:pt x="7382" y="293"/>
                  </a:lnTo>
                  <a:lnTo>
                    <a:pt x="7125" y="243"/>
                  </a:lnTo>
                  <a:lnTo>
                    <a:pt x="6856" y="193"/>
                  </a:lnTo>
                  <a:lnTo>
                    <a:pt x="6598" y="157"/>
                  </a:lnTo>
                  <a:lnTo>
                    <a:pt x="6329" y="122"/>
                  </a:lnTo>
                  <a:lnTo>
                    <a:pt x="6060" y="86"/>
                  </a:lnTo>
                  <a:lnTo>
                    <a:pt x="5792" y="64"/>
                  </a:lnTo>
                  <a:lnTo>
                    <a:pt x="5523" y="36"/>
                  </a:lnTo>
                  <a:lnTo>
                    <a:pt x="5243" y="22"/>
                  </a:lnTo>
                  <a:lnTo>
                    <a:pt x="4974" y="7"/>
                  </a:lnTo>
                  <a:lnTo>
                    <a:pt x="4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9"/>
            <p:cNvSpPr/>
            <p:nvPr/>
          </p:nvSpPr>
          <p:spPr>
            <a:xfrm flipH="1">
              <a:off x="504872" y="2310975"/>
              <a:ext cx="17293" cy="16800"/>
            </a:xfrm>
            <a:custGeom>
              <a:avLst/>
              <a:gdLst/>
              <a:ahLst/>
              <a:cxnLst/>
              <a:rect l="l" t="t" r="r" b="b"/>
              <a:pathLst>
                <a:path w="1065" h="672" extrusionOk="0">
                  <a:moveTo>
                    <a:pt x="437" y="0"/>
                  </a:moveTo>
                  <a:lnTo>
                    <a:pt x="336" y="21"/>
                  </a:lnTo>
                  <a:lnTo>
                    <a:pt x="247" y="50"/>
                  </a:lnTo>
                  <a:lnTo>
                    <a:pt x="157" y="93"/>
                  </a:lnTo>
                  <a:lnTo>
                    <a:pt x="90" y="150"/>
                  </a:lnTo>
                  <a:lnTo>
                    <a:pt x="45" y="207"/>
                  </a:lnTo>
                  <a:lnTo>
                    <a:pt x="12" y="271"/>
                  </a:lnTo>
                  <a:lnTo>
                    <a:pt x="0" y="336"/>
                  </a:lnTo>
                  <a:lnTo>
                    <a:pt x="12" y="400"/>
                  </a:lnTo>
                  <a:lnTo>
                    <a:pt x="45" y="457"/>
                  </a:lnTo>
                  <a:lnTo>
                    <a:pt x="90" y="521"/>
                  </a:lnTo>
                  <a:lnTo>
                    <a:pt x="157" y="571"/>
                  </a:lnTo>
                  <a:lnTo>
                    <a:pt x="247" y="614"/>
                  </a:lnTo>
                  <a:lnTo>
                    <a:pt x="336" y="643"/>
                  </a:lnTo>
                  <a:lnTo>
                    <a:pt x="437" y="664"/>
                  </a:lnTo>
                  <a:lnTo>
                    <a:pt x="538" y="671"/>
                  </a:lnTo>
                  <a:lnTo>
                    <a:pt x="639" y="664"/>
                  </a:lnTo>
                  <a:lnTo>
                    <a:pt x="728" y="643"/>
                  </a:lnTo>
                  <a:lnTo>
                    <a:pt x="829" y="614"/>
                  </a:lnTo>
                  <a:lnTo>
                    <a:pt x="908" y="571"/>
                  </a:lnTo>
                  <a:lnTo>
                    <a:pt x="975" y="521"/>
                  </a:lnTo>
                  <a:lnTo>
                    <a:pt x="1020" y="464"/>
                  </a:lnTo>
                  <a:lnTo>
                    <a:pt x="1053" y="400"/>
                  </a:lnTo>
                  <a:lnTo>
                    <a:pt x="1064" y="336"/>
                  </a:lnTo>
                  <a:lnTo>
                    <a:pt x="1053" y="271"/>
                  </a:lnTo>
                  <a:lnTo>
                    <a:pt x="1020" y="207"/>
                  </a:lnTo>
                  <a:lnTo>
                    <a:pt x="975" y="150"/>
                  </a:lnTo>
                  <a:lnTo>
                    <a:pt x="908" y="93"/>
                  </a:lnTo>
                  <a:lnTo>
                    <a:pt x="829" y="50"/>
                  </a:lnTo>
                  <a:lnTo>
                    <a:pt x="728" y="21"/>
                  </a:lnTo>
                  <a:lnTo>
                    <a:pt x="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79"/>
          <p:cNvGrpSpPr/>
          <p:nvPr/>
        </p:nvGrpSpPr>
        <p:grpSpPr>
          <a:xfrm>
            <a:off x="2665170" y="3220650"/>
            <a:ext cx="504032" cy="484630"/>
            <a:chOff x="1652328" y="2149450"/>
            <a:chExt cx="439435" cy="425525"/>
          </a:xfrm>
          <a:solidFill>
            <a:srgbClr val="00B050"/>
          </a:solidFill>
        </p:grpSpPr>
        <p:sp>
          <p:nvSpPr>
            <p:cNvPr id="910" name="Google Shape;910;p79"/>
            <p:cNvSpPr/>
            <p:nvPr/>
          </p:nvSpPr>
          <p:spPr>
            <a:xfrm flipH="1">
              <a:off x="1652328" y="2149450"/>
              <a:ext cx="439435" cy="425525"/>
            </a:xfrm>
            <a:custGeom>
              <a:avLst/>
              <a:gdLst/>
              <a:ahLst/>
              <a:cxnLst/>
              <a:rect l="l" t="t" r="r" b="b"/>
              <a:pathLst>
                <a:path w="27063" h="17021" extrusionOk="0">
                  <a:moveTo>
                    <a:pt x="19031" y="678"/>
                  </a:moveTo>
                  <a:lnTo>
                    <a:pt x="19277" y="693"/>
                  </a:lnTo>
                  <a:lnTo>
                    <a:pt x="19513" y="714"/>
                  </a:lnTo>
                  <a:lnTo>
                    <a:pt x="19737" y="757"/>
                  </a:lnTo>
                  <a:lnTo>
                    <a:pt x="19961" y="814"/>
                  </a:lnTo>
                  <a:lnTo>
                    <a:pt x="20173" y="878"/>
                  </a:lnTo>
                  <a:lnTo>
                    <a:pt x="20364" y="964"/>
                  </a:lnTo>
                  <a:lnTo>
                    <a:pt x="20554" y="1057"/>
                  </a:lnTo>
                  <a:lnTo>
                    <a:pt x="20722" y="1164"/>
                  </a:lnTo>
                  <a:lnTo>
                    <a:pt x="20879" y="1278"/>
                  </a:lnTo>
                  <a:lnTo>
                    <a:pt x="21013" y="1414"/>
                  </a:lnTo>
                  <a:lnTo>
                    <a:pt x="21148" y="1549"/>
                  </a:lnTo>
                  <a:lnTo>
                    <a:pt x="21249" y="1699"/>
                  </a:lnTo>
                  <a:lnTo>
                    <a:pt x="21338" y="1856"/>
                  </a:lnTo>
                  <a:lnTo>
                    <a:pt x="21081" y="1885"/>
                  </a:lnTo>
                  <a:lnTo>
                    <a:pt x="20823" y="1906"/>
                  </a:lnTo>
                  <a:lnTo>
                    <a:pt x="20565" y="1906"/>
                  </a:lnTo>
                  <a:lnTo>
                    <a:pt x="20319" y="1892"/>
                  </a:lnTo>
                  <a:lnTo>
                    <a:pt x="20084" y="1863"/>
                  </a:lnTo>
                  <a:lnTo>
                    <a:pt x="19860" y="1828"/>
                  </a:lnTo>
                  <a:lnTo>
                    <a:pt x="19636" y="1771"/>
                  </a:lnTo>
                  <a:lnTo>
                    <a:pt x="19423" y="1699"/>
                  </a:lnTo>
                  <a:lnTo>
                    <a:pt x="19233" y="1621"/>
                  </a:lnTo>
                  <a:lnTo>
                    <a:pt x="19042" y="1528"/>
                  </a:lnTo>
                  <a:lnTo>
                    <a:pt x="18874" y="1421"/>
                  </a:lnTo>
                  <a:lnTo>
                    <a:pt x="18717" y="1299"/>
                  </a:lnTo>
                  <a:lnTo>
                    <a:pt x="18583" y="1171"/>
                  </a:lnTo>
                  <a:lnTo>
                    <a:pt x="18448" y="1035"/>
                  </a:lnTo>
                  <a:lnTo>
                    <a:pt x="18348" y="885"/>
                  </a:lnTo>
                  <a:lnTo>
                    <a:pt x="18258" y="721"/>
                  </a:lnTo>
                  <a:lnTo>
                    <a:pt x="18516" y="693"/>
                  </a:lnTo>
                  <a:lnTo>
                    <a:pt x="18773" y="678"/>
                  </a:lnTo>
                  <a:close/>
                  <a:moveTo>
                    <a:pt x="25180" y="678"/>
                  </a:moveTo>
                  <a:lnTo>
                    <a:pt x="25438" y="693"/>
                  </a:lnTo>
                  <a:lnTo>
                    <a:pt x="25707" y="721"/>
                  </a:lnTo>
                  <a:lnTo>
                    <a:pt x="25617" y="885"/>
                  </a:lnTo>
                  <a:lnTo>
                    <a:pt x="25505" y="1035"/>
                  </a:lnTo>
                  <a:lnTo>
                    <a:pt x="25382" y="1171"/>
                  </a:lnTo>
                  <a:lnTo>
                    <a:pt x="25236" y="1299"/>
                  </a:lnTo>
                  <a:lnTo>
                    <a:pt x="25079" y="1421"/>
                  </a:lnTo>
                  <a:lnTo>
                    <a:pt x="24911" y="1528"/>
                  </a:lnTo>
                  <a:lnTo>
                    <a:pt x="24732" y="1621"/>
                  </a:lnTo>
                  <a:lnTo>
                    <a:pt x="24531" y="1699"/>
                  </a:lnTo>
                  <a:lnTo>
                    <a:pt x="24318" y="1771"/>
                  </a:lnTo>
                  <a:lnTo>
                    <a:pt x="24105" y="1828"/>
                  </a:lnTo>
                  <a:lnTo>
                    <a:pt x="23870" y="1863"/>
                  </a:lnTo>
                  <a:lnTo>
                    <a:pt x="23635" y="1892"/>
                  </a:lnTo>
                  <a:lnTo>
                    <a:pt x="23388" y="1906"/>
                  </a:lnTo>
                  <a:lnTo>
                    <a:pt x="23142" y="1906"/>
                  </a:lnTo>
                  <a:lnTo>
                    <a:pt x="22884" y="1885"/>
                  </a:lnTo>
                  <a:lnTo>
                    <a:pt x="22615" y="1856"/>
                  </a:lnTo>
                  <a:lnTo>
                    <a:pt x="22705" y="1699"/>
                  </a:lnTo>
                  <a:lnTo>
                    <a:pt x="22817" y="1549"/>
                  </a:lnTo>
                  <a:lnTo>
                    <a:pt x="22940" y="1414"/>
                  </a:lnTo>
                  <a:lnTo>
                    <a:pt x="23086" y="1278"/>
                  </a:lnTo>
                  <a:lnTo>
                    <a:pt x="23231" y="1164"/>
                  </a:lnTo>
                  <a:lnTo>
                    <a:pt x="23411" y="1057"/>
                  </a:lnTo>
                  <a:lnTo>
                    <a:pt x="23590" y="964"/>
                  </a:lnTo>
                  <a:lnTo>
                    <a:pt x="23791" y="878"/>
                  </a:lnTo>
                  <a:lnTo>
                    <a:pt x="23993" y="814"/>
                  </a:lnTo>
                  <a:lnTo>
                    <a:pt x="24217" y="757"/>
                  </a:lnTo>
                  <a:lnTo>
                    <a:pt x="24452" y="714"/>
                  </a:lnTo>
                  <a:lnTo>
                    <a:pt x="24687" y="693"/>
                  </a:lnTo>
                  <a:lnTo>
                    <a:pt x="24934" y="678"/>
                  </a:lnTo>
                  <a:close/>
                  <a:moveTo>
                    <a:pt x="24295" y="4176"/>
                  </a:moveTo>
                  <a:lnTo>
                    <a:pt x="24340" y="4184"/>
                  </a:lnTo>
                  <a:lnTo>
                    <a:pt x="24385" y="4198"/>
                  </a:lnTo>
                  <a:lnTo>
                    <a:pt x="24419" y="4219"/>
                  </a:lnTo>
                  <a:lnTo>
                    <a:pt x="24452" y="4248"/>
                  </a:lnTo>
                  <a:lnTo>
                    <a:pt x="24475" y="4269"/>
                  </a:lnTo>
                  <a:lnTo>
                    <a:pt x="24497" y="4305"/>
                  </a:lnTo>
                  <a:lnTo>
                    <a:pt x="24497" y="4334"/>
                  </a:lnTo>
                  <a:lnTo>
                    <a:pt x="24497" y="5105"/>
                  </a:lnTo>
                  <a:lnTo>
                    <a:pt x="19457" y="5105"/>
                  </a:lnTo>
                  <a:lnTo>
                    <a:pt x="19457" y="4334"/>
                  </a:lnTo>
                  <a:lnTo>
                    <a:pt x="19468" y="4305"/>
                  </a:lnTo>
                  <a:lnTo>
                    <a:pt x="19479" y="4276"/>
                  </a:lnTo>
                  <a:lnTo>
                    <a:pt x="19501" y="4248"/>
                  </a:lnTo>
                  <a:lnTo>
                    <a:pt x="19535" y="4219"/>
                  </a:lnTo>
                  <a:lnTo>
                    <a:pt x="19569" y="4198"/>
                  </a:lnTo>
                  <a:lnTo>
                    <a:pt x="19613" y="4184"/>
                  </a:lnTo>
                  <a:lnTo>
                    <a:pt x="19658" y="4176"/>
                  </a:lnTo>
                  <a:close/>
                  <a:moveTo>
                    <a:pt x="24497" y="5776"/>
                  </a:moveTo>
                  <a:lnTo>
                    <a:pt x="24497" y="7703"/>
                  </a:lnTo>
                  <a:lnTo>
                    <a:pt x="19457" y="7703"/>
                  </a:lnTo>
                  <a:lnTo>
                    <a:pt x="19457" y="5776"/>
                  </a:lnTo>
                  <a:close/>
                  <a:moveTo>
                    <a:pt x="12321" y="8060"/>
                  </a:moveTo>
                  <a:lnTo>
                    <a:pt x="16891" y="10066"/>
                  </a:lnTo>
                  <a:lnTo>
                    <a:pt x="16891" y="14664"/>
                  </a:lnTo>
                  <a:lnTo>
                    <a:pt x="11493" y="14664"/>
                  </a:lnTo>
                  <a:lnTo>
                    <a:pt x="11381" y="14671"/>
                  </a:lnTo>
                  <a:lnTo>
                    <a:pt x="11280" y="14693"/>
                  </a:lnTo>
                  <a:lnTo>
                    <a:pt x="11190" y="14721"/>
                  </a:lnTo>
                  <a:lnTo>
                    <a:pt x="11112" y="14764"/>
                  </a:lnTo>
                  <a:lnTo>
                    <a:pt x="11056" y="14814"/>
                  </a:lnTo>
                  <a:lnTo>
                    <a:pt x="11000" y="14871"/>
                  </a:lnTo>
                  <a:lnTo>
                    <a:pt x="10966" y="14935"/>
                  </a:lnTo>
                  <a:lnTo>
                    <a:pt x="10966" y="15000"/>
                  </a:lnTo>
                  <a:lnTo>
                    <a:pt x="10966" y="15071"/>
                  </a:lnTo>
                  <a:lnTo>
                    <a:pt x="11000" y="15135"/>
                  </a:lnTo>
                  <a:lnTo>
                    <a:pt x="11056" y="15192"/>
                  </a:lnTo>
                  <a:lnTo>
                    <a:pt x="11112" y="15242"/>
                  </a:lnTo>
                  <a:lnTo>
                    <a:pt x="11190" y="15278"/>
                  </a:lnTo>
                  <a:lnTo>
                    <a:pt x="11280" y="15314"/>
                  </a:lnTo>
                  <a:lnTo>
                    <a:pt x="11381" y="15328"/>
                  </a:lnTo>
                  <a:lnTo>
                    <a:pt x="11493" y="15335"/>
                  </a:lnTo>
                  <a:lnTo>
                    <a:pt x="16891" y="15335"/>
                  </a:lnTo>
                  <a:lnTo>
                    <a:pt x="16891" y="16342"/>
                  </a:lnTo>
                  <a:lnTo>
                    <a:pt x="1053" y="16342"/>
                  </a:lnTo>
                  <a:lnTo>
                    <a:pt x="1053" y="15335"/>
                  </a:lnTo>
                  <a:lnTo>
                    <a:pt x="6743" y="15335"/>
                  </a:lnTo>
                  <a:lnTo>
                    <a:pt x="6844" y="15328"/>
                  </a:lnTo>
                  <a:lnTo>
                    <a:pt x="6945" y="15314"/>
                  </a:lnTo>
                  <a:lnTo>
                    <a:pt x="7035" y="15278"/>
                  </a:lnTo>
                  <a:lnTo>
                    <a:pt x="7113" y="15242"/>
                  </a:lnTo>
                  <a:lnTo>
                    <a:pt x="7180" y="15192"/>
                  </a:lnTo>
                  <a:lnTo>
                    <a:pt x="7225" y="15135"/>
                  </a:lnTo>
                  <a:lnTo>
                    <a:pt x="7259" y="15071"/>
                  </a:lnTo>
                  <a:lnTo>
                    <a:pt x="7270" y="15000"/>
                  </a:lnTo>
                  <a:lnTo>
                    <a:pt x="7259" y="14935"/>
                  </a:lnTo>
                  <a:lnTo>
                    <a:pt x="7225" y="14871"/>
                  </a:lnTo>
                  <a:lnTo>
                    <a:pt x="7180" y="14814"/>
                  </a:lnTo>
                  <a:lnTo>
                    <a:pt x="7113" y="14764"/>
                  </a:lnTo>
                  <a:lnTo>
                    <a:pt x="7035" y="14721"/>
                  </a:lnTo>
                  <a:lnTo>
                    <a:pt x="6945" y="14693"/>
                  </a:lnTo>
                  <a:lnTo>
                    <a:pt x="6844" y="14671"/>
                  </a:lnTo>
                  <a:lnTo>
                    <a:pt x="6743" y="14664"/>
                  </a:lnTo>
                  <a:lnTo>
                    <a:pt x="1053" y="14664"/>
                  </a:lnTo>
                  <a:lnTo>
                    <a:pt x="1053" y="8060"/>
                  </a:lnTo>
                  <a:lnTo>
                    <a:pt x="5858" y="10166"/>
                  </a:lnTo>
                  <a:lnTo>
                    <a:pt x="5926" y="10195"/>
                  </a:lnTo>
                  <a:lnTo>
                    <a:pt x="5993" y="10209"/>
                  </a:lnTo>
                  <a:lnTo>
                    <a:pt x="6060" y="10223"/>
                  </a:lnTo>
                  <a:lnTo>
                    <a:pt x="6127" y="10231"/>
                  </a:lnTo>
                  <a:lnTo>
                    <a:pt x="6194" y="10231"/>
                  </a:lnTo>
                  <a:lnTo>
                    <a:pt x="6273" y="10223"/>
                  </a:lnTo>
                  <a:lnTo>
                    <a:pt x="6340" y="10209"/>
                  </a:lnTo>
                  <a:lnTo>
                    <a:pt x="6407" y="10188"/>
                  </a:lnTo>
                  <a:lnTo>
                    <a:pt x="6463" y="10166"/>
                  </a:lnTo>
                  <a:lnTo>
                    <a:pt x="6519" y="10138"/>
                  </a:lnTo>
                  <a:lnTo>
                    <a:pt x="6575" y="10102"/>
                  </a:lnTo>
                  <a:lnTo>
                    <a:pt x="6609" y="10066"/>
                  </a:lnTo>
                  <a:lnTo>
                    <a:pt x="6643" y="10024"/>
                  </a:lnTo>
                  <a:lnTo>
                    <a:pt x="6665" y="9981"/>
                  </a:lnTo>
                  <a:lnTo>
                    <a:pt x="6687" y="9938"/>
                  </a:lnTo>
                  <a:lnTo>
                    <a:pt x="6687" y="9895"/>
                  </a:lnTo>
                  <a:lnTo>
                    <a:pt x="6687" y="8060"/>
                  </a:lnTo>
                  <a:lnTo>
                    <a:pt x="11493" y="10166"/>
                  </a:lnTo>
                  <a:lnTo>
                    <a:pt x="11549" y="10195"/>
                  </a:lnTo>
                  <a:lnTo>
                    <a:pt x="11616" y="10209"/>
                  </a:lnTo>
                  <a:lnTo>
                    <a:pt x="11683" y="10223"/>
                  </a:lnTo>
                  <a:lnTo>
                    <a:pt x="11761" y="10231"/>
                  </a:lnTo>
                  <a:lnTo>
                    <a:pt x="11829" y="10231"/>
                  </a:lnTo>
                  <a:lnTo>
                    <a:pt x="11896" y="10223"/>
                  </a:lnTo>
                  <a:lnTo>
                    <a:pt x="11963" y="10209"/>
                  </a:lnTo>
                  <a:lnTo>
                    <a:pt x="12030" y="10188"/>
                  </a:lnTo>
                  <a:lnTo>
                    <a:pt x="12097" y="10166"/>
                  </a:lnTo>
                  <a:lnTo>
                    <a:pt x="12153" y="10138"/>
                  </a:lnTo>
                  <a:lnTo>
                    <a:pt x="12198" y="10102"/>
                  </a:lnTo>
                  <a:lnTo>
                    <a:pt x="12243" y="10066"/>
                  </a:lnTo>
                  <a:lnTo>
                    <a:pt x="12277" y="10024"/>
                  </a:lnTo>
                  <a:lnTo>
                    <a:pt x="12299" y="9981"/>
                  </a:lnTo>
                  <a:lnTo>
                    <a:pt x="12310" y="9938"/>
                  </a:lnTo>
                  <a:lnTo>
                    <a:pt x="12321" y="9895"/>
                  </a:lnTo>
                  <a:lnTo>
                    <a:pt x="12321" y="8060"/>
                  </a:lnTo>
                  <a:close/>
                  <a:moveTo>
                    <a:pt x="23343" y="12965"/>
                  </a:moveTo>
                  <a:lnTo>
                    <a:pt x="23354" y="12972"/>
                  </a:lnTo>
                  <a:lnTo>
                    <a:pt x="23354" y="16342"/>
                  </a:lnTo>
                  <a:lnTo>
                    <a:pt x="20599" y="16342"/>
                  </a:lnTo>
                  <a:lnTo>
                    <a:pt x="20599" y="12972"/>
                  </a:lnTo>
                  <a:lnTo>
                    <a:pt x="20610" y="12965"/>
                  </a:lnTo>
                  <a:close/>
                  <a:moveTo>
                    <a:pt x="26009" y="8374"/>
                  </a:moveTo>
                  <a:lnTo>
                    <a:pt x="26009" y="16342"/>
                  </a:lnTo>
                  <a:lnTo>
                    <a:pt x="24419" y="16342"/>
                  </a:lnTo>
                  <a:lnTo>
                    <a:pt x="24419" y="12972"/>
                  </a:lnTo>
                  <a:lnTo>
                    <a:pt x="24407" y="12901"/>
                  </a:lnTo>
                  <a:lnTo>
                    <a:pt x="24396" y="12829"/>
                  </a:lnTo>
                  <a:lnTo>
                    <a:pt x="24363" y="12765"/>
                  </a:lnTo>
                  <a:lnTo>
                    <a:pt x="24329" y="12708"/>
                  </a:lnTo>
                  <a:lnTo>
                    <a:pt x="24284" y="12644"/>
                  </a:lnTo>
                  <a:lnTo>
                    <a:pt x="24228" y="12587"/>
                  </a:lnTo>
                  <a:lnTo>
                    <a:pt x="24172" y="12537"/>
                  </a:lnTo>
                  <a:lnTo>
                    <a:pt x="24105" y="12487"/>
                  </a:lnTo>
                  <a:lnTo>
                    <a:pt x="24027" y="12444"/>
                  </a:lnTo>
                  <a:lnTo>
                    <a:pt x="23948" y="12408"/>
                  </a:lnTo>
                  <a:lnTo>
                    <a:pt x="23859" y="12372"/>
                  </a:lnTo>
                  <a:lnTo>
                    <a:pt x="23758" y="12344"/>
                  </a:lnTo>
                  <a:lnTo>
                    <a:pt x="23668" y="12322"/>
                  </a:lnTo>
                  <a:lnTo>
                    <a:pt x="23567" y="12301"/>
                  </a:lnTo>
                  <a:lnTo>
                    <a:pt x="23455" y="12294"/>
                  </a:lnTo>
                  <a:lnTo>
                    <a:pt x="23343" y="12287"/>
                  </a:lnTo>
                  <a:lnTo>
                    <a:pt x="20610" y="12287"/>
                  </a:lnTo>
                  <a:lnTo>
                    <a:pt x="20498" y="12294"/>
                  </a:lnTo>
                  <a:lnTo>
                    <a:pt x="20397" y="12301"/>
                  </a:lnTo>
                  <a:lnTo>
                    <a:pt x="20297" y="12322"/>
                  </a:lnTo>
                  <a:lnTo>
                    <a:pt x="20196" y="12344"/>
                  </a:lnTo>
                  <a:lnTo>
                    <a:pt x="20106" y="12372"/>
                  </a:lnTo>
                  <a:lnTo>
                    <a:pt x="20017" y="12408"/>
                  </a:lnTo>
                  <a:lnTo>
                    <a:pt x="19927" y="12444"/>
                  </a:lnTo>
                  <a:lnTo>
                    <a:pt x="19860" y="12487"/>
                  </a:lnTo>
                  <a:lnTo>
                    <a:pt x="19781" y="12537"/>
                  </a:lnTo>
                  <a:lnTo>
                    <a:pt x="19725" y="12587"/>
                  </a:lnTo>
                  <a:lnTo>
                    <a:pt x="19669" y="12644"/>
                  </a:lnTo>
                  <a:lnTo>
                    <a:pt x="19625" y="12708"/>
                  </a:lnTo>
                  <a:lnTo>
                    <a:pt x="19591" y="12765"/>
                  </a:lnTo>
                  <a:lnTo>
                    <a:pt x="19569" y="12829"/>
                  </a:lnTo>
                  <a:lnTo>
                    <a:pt x="19546" y="12901"/>
                  </a:lnTo>
                  <a:lnTo>
                    <a:pt x="19546" y="12972"/>
                  </a:lnTo>
                  <a:lnTo>
                    <a:pt x="19546" y="16342"/>
                  </a:lnTo>
                  <a:lnTo>
                    <a:pt x="17944" y="16342"/>
                  </a:lnTo>
                  <a:lnTo>
                    <a:pt x="17944" y="8374"/>
                  </a:lnTo>
                  <a:close/>
                  <a:moveTo>
                    <a:pt x="18952" y="0"/>
                  </a:moveTo>
                  <a:lnTo>
                    <a:pt x="18740" y="7"/>
                  </a:lnTo>
                  <a:lnTo>
                    <a:pt x="18527" y="14"/>
                  </a:lnTo>
                  <a:lnTo>
                    <a:pt x="18314" y="29"/>
                  </a:lnTo>
                  <a:lnTo>
                    <a:pt x="18090" y="57"/>
                  </a:lnTo>
                  <a:lnTo>
                    <a:pt x="17877" y="86"/>
                  </a:lnTo>
                  <a:lnTo>
                    <a:pt x="17653" y="129"/>
                  </a:lnTo>
                  <a:lnTo>
                    <a:pt x="17440" y="171"/>
                  </a:lnTo>
                  <a:lnTo>
                    <a:pt x="17351" y="193"/>
                  </a:lnTo>
                  <a:lnTo>
                    <a:pt x="17272" y="228"/>
                  </a:lnTo>
                  <a:lnTo>
                    <a:pt x="17205" y="271"/>
                  </a:lnTo>
                  <a:lnTo>
                    <a:pt x="17160" y="321"/>
                  </a:lnTo>
                  <a:lnTo>
                    <a:pt x="17116" y="371"/>
                  </a:lnTo>
                  <a:lnTo>
                    <a:pt x="17093" y="428"/>
                  </a:lnTo>
                  <a:lnTo>
                    <a:pt x="17082" y="493"/>
                  </a:lnTo>
                  <a:lnTo>
                    <a:pt x="17093" y="550"/>
                  </a:lnTo>
                  <a:lnTo>
                    <a:pt x="17138" y="693"/>
                  </a:lnTo>
                  <a:lnTo>
                    <a:pt x="17205" y="835"/>
                  </a:lnTo>
                  <a:lnTo>
                    <a:pt x="17261" y="971"/>
                  </a:lnTo>
                  <a:lnTo>
                    <a:pt x="17340" y="1099"/>
                  </a:lnTo>
                  <a:lnTo>
                    <a:pt x="17429" y="1228"/>
                  </a:lnTo>
                  <a:lnTo>
                    <a:pt x="17519" y="1349"/>
                  </a:lnTo>
                  <a:lnTo>
                    <a:pt x="17620" y="1464"/>
                  </a:lnTo>
                  <a:lnTo>
                    <a:pt x="17732" y="1578"/>
                  </a:lnTo>
                  <a:lnTo>
                    <a:pt x="17855" y="1685"/>
                  </a:lnTo>
                  <a:lnTo>
                    <a:pt x="17978" y="1792"/>
                  </a:lnTo>
                  <a:lnTo>
                    <a:pt x="18112" y="1885"/>
                  </a:lnTo>
                  <a:lnTo>
                    <a:pt x="18258" y="1978"/>
                  </a:lnTo>
                  <a:lnTo>
                    <a:pt x="18404" y="2063"/>
                  </a:lnTo>
                  <a:lnTo>
                    <a:pt x="18560" y="2142"/>
                  </a:lnTo>
                  <a:lnTo>
                    <a:pt x="18728" y="2220"/>
                  </a:lnTo>
                  <a:lnTo>
                    <a:pt x="18896" y="2285"/>
                  </a:lnTo>
                  <a:lnTo>
                    <a:pt x="19098" y="2356"/>
                  </a:lnTo>
                  <a:lnTo>
                    <a:pt x="19311" y="2413"/>
                  </a:lnTo>
                  <a:lnTo>
                    <a:pt x="19524" y="2463"/>
                  </a:lnTo>
                  <a:lnTo>
                    <a:pt x="19748" y="2506"/>
                  </a:lnTo>
                  <a:lnTo>
                    <a:pt x="19972" y="2542"/>
                  </a:lnTo>
                  <a:lnTo>
                    <a:pt x="20196" y="2563"/>
                  </a:lnTo>
                  <a:lnTo>
                    <a:pt x="20431" y="2577"/>
                  </a:lnTo>
                  <a:lnTo>
                    <a:pt x="20868" y="2577"/>
                  </a:lnTo>
                  <a:lnTo>
                    <a:pt x="21058" y="2570"/>
                  </a:lnTo>
                  <a:lnTo>
                    <a:pt x="21249" y="2556"/>
                  </a:lnTo>
                  <a:lnTo>
                    <a:pt x="21450" y="2534"/>
                  </a:lnTo>
                  <a:lnTo>
                    <a:pt x="21450" y="3498"/>
                  </a:lnTo>
                  <a:lnTo>
                    <a:pt x="19714" y="3498"/>
                  </a:lnTo>
                  <a:lnTo>
                    <a:pt x="19580" y="3505"/>
                  </a:lnTo>
                  <a:lnTo>
                    <a:pt x="19445" y="3520"/>
                  </a:lnTo>
                  <a:lnTo>
                    <a:pt x="19322" y="3534"/>
                  </a:lnTo>
                  <a:lnTo>
                    <a:pt x="19199" y="3563"/>
                  </a:lnTo>
                  <a:lnTo>
                    <a:pt x="19087" y="3598"/>
                  </a:lnTo>
                  <a:lnTo>
                    <a:pt x="18986" y="3641"/>
                  </a:lnTo>
                  <a:lnTo>
                    <a:pt x="18885" y="3691"/>
                  </a:lnTo>
                  <a:lnTo>
                    <a:pt x="18784" y="3741"/>
                  </a:lnTo>
                  <a:lnTo>
                    <a:pt x="18706" y="3805"/>
                  </a:lnTo>
                  <a:lnTo>
                    <a:pt x="18628" y="3869"/>
                  </a:lnTo>
                  <a:lnTo>
                    <a:pt x="18560" y="3934"/>
                  </a:lnTo>
                  <a:lnTo>
                    <a:pt x="18504" y="4012"/>
                  </a:lnTo>
                  <a:lnTo>
                    <a:pt x="18460" y="4084"/>
                  </a:lnTo>
                  <a:lnTo>
                    <a:pt x="18426" y="4169"/>
                  </a:lnTo>
                  <a:lnTo>
                    <a:pt x="18415" y="4248"/>
                  </a:lnTo>
                  <a:lnTo>
                    <a:pt x="18404" y="4334"/>
                  </a:lnTo>
                  <a:lnTo>
                    <a:pt x="18404" y="7703"/>
                  </a:lnTo>
                  <a:lnTo>
                    <a:pt x="17418" y="7703"/>
                  </a:lnTo>
                  <a:lnTo>
                    <a:pt x="17317" y="7710"/>
                  </a:lnTo>
                  <a:lnTo>
                    <a:pt x="17216" y="7732"/>
                  </a:lnTo>
                  <a:lnTo>
                    <a:pt x="17127" y="7760"/>
                  </a:lnTo>
                  <a:lnTo>
                    <a:pt x="17048" y="7803"/>
                  </a:lnTo>
                  <a:lnTo>
                    <a:pt x="16981" y="7853"/>
                  </a:lnTo>
                  <a:lnTo>
                    <a:pt x="16936" y="7910"/>
                  </a:lnTo>
                  <a:lnTo>
                    <a:pt x="16903" y="7975"/>
                  </a:lnTo>
                  <a:lnTo>
                    <a:pt x="16891" y="8039"/>
                  </a:lnTo>
                  <a:lnTo>
                    <a:pt x="16891" y="9253"/>
                  </a:lnTo>
                  <a:lnTo>
                    <a:pt x="12086" y="7139"/>
                  </a:lnTo>
                  <a:lnTo>
                    <a:pt x="12030" y="7118"/>
                  </a:lnTo>
                  <a:lnTo>
                    <a:pt x="11963" y="7104"/>
                  </a:lnTo>
                  <a:lnTo>
                    <a:pt x="11896" y="7089"/>
                  </a:lnTo>
                  <a:lnTo>
                    <a:pt x="11817" y="7082"/>
                  </a:lnTo>
                  <a:lnTo>
                    <a:pt x="11750" y="7082"/>
                  </a:lnTo>
                  <a:lnTo>
                    <a:pt x="11683" y="7089"/>
                  </a:lnTo>
                  <a:lnTo>
                    <a:pt x="11605" y="7104"/>
                  </a:lnTo>
                  <a:lnTo>
                    <a:pt x="11549" y="7118"/>
                  </a:lnTo>
                  <a:lnTo>
                    <a:pt x="11481" y="7146"/>
                  </a:lnTo>
                  <a:lnTo>
                    <a:pt x="11425" y="7175"/>
                  </a:lnTo>
                  <a:lnTo>
                    <a:pt x="11381" y="7211"/>
                  </a:lnTo>
                  <a:lnTo>
                    <a:pt x="11336" y="7246"/>
                  </a:lnTo>
                  <a:lnTo>
                    <a:pt x="11302" y="7282"/>
                  </a:lnTo>
                  <a:lnTo>
                    <a:pt x="11280" y="7325"/>
                  </a:lnTo>
                  <a:lnTo>
                    <a:pt x="11269" y="7375"/>
                  </a:lnTo>
                  <a:lnTo>
                    <a:pt x="11257" y="7418"/>
                  </a:lnTo>
                  <a:lnTo>
                    <a:pt x="11257" y="9253"/>
                  </a:lnTo>
                  <a:lnTo>
                    <a:pt x="6463" y="7139"/>
                  </a:lnTo>
                  <a:lnTo>
                    <a:pt x="6396" y="7118"/>
                  </a:lnTo>
                  <a:lnTo>
                    <a:pt x="6329" y="7104"/>
                  </a:lnTo>
                  <a:lnTo>
                    <a:pt x="6262" y="7089"/>
                  </a:lnTo>
                  <a:lnTo>
                    <a:pt x="6194" y="7082"/>
                  </a:lnTo>
                  <a:lnTo>
                    <a:pt x="6116" y="7082"/>
                  </a:lnTo>
                  <a:lnTo>
                    <a:pt x="6049" y="7089"/>
                  </a:lnTo>
                  <a:lnTo>
                    <a:pt x="5982" y="7104"/>
                  </a:lnTo>
                  <a:lnTo>
                    <a:pt x="5914" y="7118"/>
                  </a:lnTo>
                  <a:lnTo>
                    <a:pt x="5847" y="7146"/>
                  </a:lnTo>
                  <a:lnTo>
                    <a:pt x="5791" y="7175"/>
                  </a:lnTo>
                  <a:lnTo>
                    <a:pt x="5746" y="7211"/>
                  </a:lnTo>
                  <a:lnTo>
                    <a:pt x="5702" y="7246"/>
                  </a:lnTo>
                  <a:lnTo>
                    <a:pt x="5679" y="7282"/>
                  </a:lnTo>
                  <a:lnTo>
                    <a:pt x="5646" y="7325"/>
                  </a:lnTo>
                  <a:lnTo>
                    <a:pt x="5634" y="7375"/>
                  </a:lnTo>
                  <a:lnTo>
                    <a:pt x="5634" y="7418"/>
                  </a:lnTo>
                  <a:lnTo>
                    <a:pt x="5634" y="9253"/>
                  </a:lnTo>
                  <a:lnTo>
                    <a:pt x="829" y="7139"/>
                  </a:lnTo>
                  <a:lnTo>
                    <a:pt x="762" y="7118"/>
                  </a:lnTo>
                  <a:lnTo>
                    <a:pt x="695" y="7104"/>
                  </a:lnTo>
                  <a:lnTo>
                    <a:pt x="628" y="7089"/>
                  </a:lnTo>
                  <a:lnTo>
                    <a:pt x="560" y="7082"/>
                  </a:lnTo>
                  <a:lnTo>
                    <a:pt x="493" y="7082"/>
                  </a:lnTo>
                  <a:lnTo>
                    <a:pt x="415" y="7089"/>
                  </a:lnTo>
                  <a:lnTo>
                    <a:pt x="348" y="7104"/>
                  </a:lnTo>
                  <a:lnTo>
                    <a:pt x="280" y="7118"/>
                  </a:lnTo>
                  <a:lnTo>
                    <a:pt x="224" y="7146"/>
                  </a:lnTo>
                  <a:lnTo>
                    <a:pt x="168" y="7175"/>
                  </a:lnTo>
                  <a:lnTo>
                    <a:pt x="112" y="7211"/>
                  </a:lnTo>
                  <a:lnTo>
                    <a:pt x="79" y="7246"/>
                  </a:lnTo>
                  <a:lnTo>
                    <a:pt x="45" y="7282"/>
                  </a:lnTo>
                  <a:lnTo>
                    <a:pt x="23" y="7325"/>
                  </a:lnTo>
                  <a:lnTo>
                    <a:pt x="0" y="7375"/>
                  </a:lnTo>
                  <a:lnTo>
                    <a:pt x="0" y="7418"/>
                  </a:lnTo>
                  <a:lnTo>
                    <a:pt x="0" y="16684"/>
                  </a:lnTo>
                  <a:lnTo>
                    <a:pt x="12" y="16749"/>
                  </a:lnTo>
                  <a:lnTo>
                    <a:pt x="45" y="16813"/>
                  </a:lnTo>
                  <a:lnTo>
                    <a:pt x="90" y="16870"/>
                  </a:lnTo>
                  <a:lnTo>
                    <a:pt x="157" y="16920"/>
                  </a:lnTo>
                  <a:lnTo>
                    <a:pt x="236" y="16963"/>
                  </a:lnTo>
                  <a:lnTo>
                    <a:pt x="325" y="16991"/>
                  </a:lnTo>
                  <a:lnTo>
                    <a:pt x="426" y="17013"/>
                  </a:lnTo>
                  <a:lnTo>
                    <a:pt x="527" y="17020"/>
                  </a:lnTo>
                  <a:lnTo>
                    <a:pt x="26536" y="17020"/>
                  </a:lnTo>
                  <a:lnTo>
                    <a:pt x="26648" y="17013"/>
                  </a:lnTo>
                  <a:lnTo>
                    <a:pt x="26748" y="16991"/>
                  </a:lnTo>
                  <a:lnTo>
                    <a:pt x="26838" y="16963"/>
                  </a:lnTo>
                  <a:lnTo>
                    <a:pt x="26916" y="16920"/>
                  </a:lnTo>
                  <a:lnTo>
                    <a:pt x="26972" y="16870"/>
                  </a:lnTo>
                  <a:lnTo>
                    <a:pt x="27028" y="16813"/>
                  </a:lnTo>
                  <a:lnTo>
                    <a:pt x="27051" y="16749"/>
                  </a:lnTo>
                  <a:lnTo>
                    <a:pt x="27062" y="16684"/>
                  </a:lnTo>
                  <a:lnTo>
                    <a:pt x="27062" y="8039"/>
                  </a:lnTo>
                  <a:lnTo>
                    <a:pt x="27051" y="7975"/>
                  </a:lnTo>
                  <a:lnTo>
                    <a:pt x="27028" y="7910"/>
                  </a:lnTo>
                  <a:lnTo>
                    <a:pt x="26972" y="7853"/>
                  </a:lnTo>
                  <a:lnTo>
                    <a:pt x="26916" y="7803"/>
                  </a:lnTo>
                  <a:lnTo>
                    <a:pt x="26838" y="7760"/>
                  </a:lnTo>
                  <a:lnTo>
                    <a:pt x="26748" y="7732"/>
                  </a:lnTo>
                  <a:lnTo>
                    <a:pt x="26648" y="7710"/>
                  </a:lnTo>
                  <a:lnTo>
                    <a:pt x="26536" y="7703"/>
                  </a:lnTo>
                  <a:lnTo>
                    <a:pt x="25561" y="7703"/>
                  </a:lnTo>
                  <a:lnTo>
                    <a:pt x="25561" y="4334"/>
                  </a:lnTo>
                  <a:lnTo>
                    <a:pt x="25550" y="4248"/>
                  </a:lnTo>
                  <a:lnTo>
                    <a:pt x="25528" y="4169"/>
                  </a:lnTo>
                  <a:lnTo>
                    <a:pt x="25494" y="4084"/>
                  </a:lnTo>
                  <a:lnTo>
                    <a:pt x="25449" y="4012"/>
                  </a:lnTo>
                  <a:lnTo>
                    <a:pt x="25393" y="3934"/>
                  </a:lnTo>
                  <a:lnTo>
                    <a:pt x="25337" y="3869"/>
                  </a:lnTo>
                  <a:lnTo>
                    <a:pt x="25259" y="3805"/>
                  </a:lnTo>
                  <a:lnTo>
                    <a:pt x="25169" y="3741"/>
                  </a:lnTo>
                  <a:lnTo>
                    <a:pt x="25079" y="3691"/>
                  </a:lnTo>
                  <a:lnTo>
                    <a:pt x="24979" y="3641"/>
                  </a:lnTo>
                  <a:lnTo>
                    <a:pt x="24867" y="3598"/>
                  </a:lnTo>
                  <a:lnTo>
                    <a:pt x="24755" y="3563"/>
                  </a:lnTo>
                  <a:lnTo>
                    <a:pt x="24631" y="3534"/>
                  </a:lnTo>
                  <a:lnTo>
                    <a:pt x="24508" y="3520"/>
                  </a:lnTo>
                  <a:lnTo>
                    <a:pt x="24374" y="3505"/>
                  </a:lnTo>
                  <a:lnTo>
                    <a:pt x="24239" y="3498"/>
                  </a:lnTo>
                  <a:lnTo>
                    <a:pt x="22503" y="3498"/>
                  </a:lnTo>
                  <a:lnTo>
                    <a:pt x="22503" y="2534"/>
                  </a:lnTo>
                  <a:lnTo>
                    <a:pt x="22705" y="2556"/>
                  </a:lnTo>
                  <a:lnTo>
                    <a:pt x="22895" y="2570"/>
                  </a:lnTo>
                  <a:lnTo>
                    <a:pt x="23097" y="2577"/>
                  </a:lnTo>
                  <a:lnTo>
                    <a:pt x="23523" y="2577"/>
                  </a:lnTo>
                  <a:lnTo>
                    <a:pt x="23758" y="2563"/>
                  </a:lnTo>
                  <a:lnTo>
                    <a:pt x="23993" y="2542"/>
                  </a:lnTo>
                  <a:lnTo>
                    <a:pt x="24217" y="2506"/>
                  </a:lnTo>
                  <a:lnTo>
                    <a:pt x="24430" y="2463"/>
                  </a:lnTo>
                  <a:lnTo>
                    <a:pt x="24654" y="2413"/>
                  </a:lnTo>
                  <a:lnTo>
                    <a:pt x="24855" y="2356"/>
                  </a:lnTo>
                  <a:lnTo>
                    <a:pt x="25057" y="2285"/>
                  </a:lnTo>
                  <a:lnTo>
                    <a:pt x="25236" y="2220"/>
                  </a:lnTo>
                  <a:lnTo>
                    <a:pt x="25393" y="2142"/>
                  </a:lnTo>
                  <a:lnTo>
                    <a:pt x="25550" y="2063"/>
                  </a:lnTo>
                  <a:lnTo>
                    <a:pt x="25707" y="1978"/>
                  </a:lnTo>
                  <a:lnTo>
                    <a:pt x="25841" y="1885"/>
                  </a:lnTo>
                  <a:lnTo>
                    <a:pt x="25976" y="1792"/>
                  </a:lnTo>
                  <a:lnTo>
                    <a:pt x="26110" y="1685"/>
                  </a:lnTo>
                  <a:lnTo>
                    <a:pt x="26222" y="1578"/>
                  </a:lnTo>
                  <a:lnTo>
                    <a:pt x="26334" y="1471"/>
                  </a:lnTo>
                  <a:lnTo>
                    <a:pt x="26435" y="1349"/>
                  </a:lnTo>
                  <a:lnTo>
                    <a:pt x="26536" y="1228"/>
                  </a:lnTo>
                  <a:lnTo>
                    <a:pt x="26614" y="1099"/>
                  </a:lnTo>
                  <a:lnTo>
                    <a:pt x="26692" y="971"/>
                  </a:lnTo>
                  <a:lnTo>
                    <a:pt x="26760" y="835"/>
                  </a:lnTo>
                  <a:lnTo>
                    <a:pt x="26816" y="693"/>
                  </a:lnTo>
                  <a:lnTo>
                    <a:pt x="26860" y="550"/>
                  </a:lnTo>
                  <a:lnTo>
                    <a:pt x="26872" y="493"/>
                  </a:lnTo>
                  <a:lnTo>
                    <a:pt x="26860" y="428"/>
                  </a:lnTo>
                  <a:lnTo>
                    <a:pt x="26838" y="371"/>
                  </a:lnTo>
                  <a:lnTo>
                    <a:pt x="26804" y="321"/>
                  </a:lnTo>
                  <a:lnTo>
                    <a:pt x="26748" y="271"/>
                  </a:lnTo>
                  <a:lnTo>
                    <a:pt x="26681" y="228"/>
                  </a:lnTo>
                  <a:lnTo>
                    <a:pt x="26603" y="193"/>
                  </a:lnTo>
                  <a:lnTo>
                    <a:pt x="26513" y="171"/>
                  </a:lnTo>
                  <a:lnTo>
                    <a:pt x="26300" y="129"/>
                  </a:lnTo>
                  <a:lnTo>
                    <a:pt x="26076" y="86"/>
                  </a:lnTo>
                  <a:lnTo>
                    <a:pt x="25864" y="57"/>
                  </a:lnTo>
                  <a:lnTo>
                    <a:pt x="25651" y="29"/>
                  </a:lnTo>
                  <a:lnTo>
                    <a:pt x="25427" y="14"/>
                  </a:lnTo>
                  <a:lnTo>
                    <a:pt x="25214" y="7"/>
                  </a:lnTo>
                  <a:lnTo>
                    <a:pt x="25012" y="0"/>
                  </a:lnTo>
                  <a:lnTo>
                    <a:pt x="24799" y="7"/>
                  </a:lnTo>
                  <a:lnTo>
                    <a:pt x="24598" y="21"/>
                  </a:lnTo>
                  <a:lnTo>
                    <a:pt x="24396" y="36"/>
                  </a:lnTo>
                  <a:lnTo>
                    <a:pt x="24195" y="64"/>
                  </a:lnTo>
                  <a:lnTo>
                    <a:pt x="23993" y="93"/>
                  </a:lnTo>
                  <a:lnTo>
                    <a:pt x="23803" y="136"/>
                  </a:lnTo>
                  <a:lnTo>
                    <a:pt x="23623" y="178"/>
                  </a:lnTo>
                  <a:lnTo>
                    <a:pt x="23433" y="236"/>
                  </a:lnTo>
                  <a:lnTo>
                    <a:pt x="23254" y="300"/>
                  </a:lnTo>
                  <a:lnTo>
                    <a:pt x="23063" y="371"/>
                  </a:lnTo>
                  <a:lnTo>
                    <a:pt x="22884" y="457"/>
                  </a:lnTo>
                  <a:lnTo>
                    <a:pt x="22705" y="550"/>
                  </a:lnTo>
                  <a:lnTo>
                    <a:pt x="22537" y="650"/>
                  </a:lnTo>
                  <a:lnTo>
                    <a:pt x="22380" y="757"/>
                  </a:lnTo>
                  <a:lnTo>
                    <a:pt x="22234" y="871"/>
                  </a:lnTo>
                  <a:lnTo>
                    <a:pt x="22100" y="992"/>
                  </a:lnTo>
                  <a:lnTo>
                    <a:pt x="21977" y="1121"/>
                  </a:lnTo>
                  <a:lnTo>
                    <a:pt x="21854" y="992"/>
                  </a:lnTo>
                  <a:lnTo>
                    <a:pt x="21719" y="871"/>
                  </a:lnTo>
                  <a:lnTo>
                    <a:pt x="21574" y="757"/>
                  </a:lnTo>
                  <a:lnTo>
                    <a:pt x="21417" y="650"/>
                  </a:lnTo>
                  <a:lnTo>
                    <a:pt x="21249" y="550"/>
                  </a:lnTo>
                  <a:lnTo>
                    <a:pt x="21081" y="457"/>
                  </a:lnTo>
                  <a:lnTo>
                    <a:pt x="20890" y="371"/>
                  </a:lnTo>
                  <a:lnTo>
                    <a:pt x="20700" y="300"/>
                  </a:lnTo>
                  <a:lnTo>
                    <a:pt x="20521" y="236"/>
                  </a:lnTo>
                  <a:lnTo>
                    <a:pt x="20341" y="178"/>
                  </a:lnTo>
                  <a:lnTo>
                    <a:pt x="20151" y="136"/>
                  </a:lnTo>
                  <a:lnTo>
                    <a:pt x="19961" y="93"/>
                  </a:lnTo>
                  <a:lnTo>
                    <a:pt x="19770" y="64"/>
                  </a:lnTo>
                  <a:lnTo>
                    <a:pt x="19569" y="36"/>
                  </a:lnTo>
                  <a:lnTo>
                    <a:pt x="19367" y="21"/>
                  </a:lnTo>
                  <a:lnTo>
                    <a:pt x="19154" y="7"/>
                  </a:lnTo>
                  <a:lnTo>
                    <a:pt x="189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9"/>
            <p:cNvSpPr/>
            <p:nvPr/>
          </p:nvSpPr>
          <p:spPr>
            <a:xfrm flipH="1">
              <a:off x="1834935" y="2431800"/>
              <a:ext cx="62401" cy="61425"/>
            </a:xfrm>
            <a:custGeom>
              <a:avLst/>
              <a:gdLst/>
              <a:ahLst/>
              <a:cxnLst/>
              <a:rect l="l" t="t" r="r" b="b"/>
              <a:pathLst>
                <a:path w="3843" h="2457" extrusionOk="0">
                  <a:moveTo>
                    <a:pt x="2789" y="671"/>
                  </a:moveTo>
                  <a:lnTo>
                    <a:pt x="2789" y="1778"/>
                  </a:lnTo>
                  <a:lnTo>
                    <a:pt x="1053" y="1778"/>
                  </a:lnTo>
                  <a:lnTo>
                    <a:pt x="1053" y="671"/>
                  </a:lnTo>
                  <a:close/>
                  <a:moveTo>
                    <a:pt x="527" y="0"/>
                  </a:moveTo>
                  <a:lnTo>
                    <a:pt x="415" y="7"/>
                  </a:lnTo>
                  <a:lnTo>
                    <a:pt x="325" y="29"/>
                  </a:lnTo>
                  <a:lnTo>
                    <a:pt x="235" y="57"/>
                  </a:lnTo>
                  <a:lnTo>
                    <a:pt x="157" y="100"/>
                  </a:lnTo>
                  <a:lnTo>
                    <a:pt x="90" y="150"/>
                  </a:lnTo>
                  <a:lnTo>
                    <a:pt x="34" y="207"/>
                  </a:lnTo>
                  <a:lnTo>
                    <a:pt x="11" y="272"/>
                  </a:lnTo>
                  <a:lnTo>
                    <a:pt x="0" y="336"/>
                  </a:lnTo>
                  <a:lnTo>
                    <a:pt x="0" y="2114"/>
                  </a:lnTo>
                  <a:lnTo>
                    <a:pt x="11" y="2185"/>
                  </a:lnTo>
                  <a:lnTo>
                    <a:pt x="34" y="2249"/>
                  </a:lnTo>
                  <a:lnTo>
                    <a:pt x="90" y="2306"/>
                  </a:lnTo>
                  <a:lnTo>
                    <a:pt x="157" y="2356"/>
                  </a:lnTo>
                  <a:lnTo>
                    <a:pt x="235" y="2399"/>
                  </a:lnTo>
                  <a:lnTo>
                    <a:pt x="325" y="2428"/>
                  </a:lnTo>
                  <a:lnTo>
                    <a:pt x="415" y="2449"/>
                  </a:lnTo>
                  <a:lnTo>
                    <a:pt x="527" y="2456"/>
                  </a:lnTo>
                  <a:lnTo>
                    <a:pt x="3316" y="2456"/>
                  </a:lnTo>
                  <a:lnTo>
                    <a:pt x="3428" y="2449"/>
                  </a:lnTo>
                  <a:lnTo>
                    <a:pt x="3529" y="2428"/>
                  </a:lnTo>
                  <a:lnTo>
                    <a:pt x="3618" y="2399"/>
                  </a:lnTo>
                  <a:lnTo>
                    <a:pt x="3697" y="2356"/>
                  </a:lnTo>
                  <a:lnTo>
                    <a:pt x="3753" y="2306"/>
                  </a:lnTo>
                  <a:lnTo>
                    <a:pt x="3809" y="2249"/>
                  </a:lnTo>
                  <a:lnTo>
                    <a:pt x="3831" y="2185"/>
                  </a:lnTo>
                  <a:lnTo>
                    <a:pt x="3842" y="2114"/>
                  </a:lnTo>
                  <a:lnTo>
                    <a:pt x="3842" y="336"/>
                  </a:lnTo>
                  <a:lnTo>
                    <a:pt x="3831" y="272"/>
                  </a:lnTo>
                  <a:lnTo>
                    <a:pt x="3809" y="207"/>
                  </a:lnTo>
                  <a:lnTo>
                    <a:pt x="3753" y="150"/>
                  </a:lnTo>
                  <a:lnTo>
                    <a:pt x="3697" y="100"/>
                  </a:lnTo>
                  <a:lnTo>
                    <a:pt x="3618" y="57"/>
                  </a:lnTo>
                  <a:lnTo>
                    <a:pt x="3529" y="29"/>
                  </a:lnTo>
                  <a:lnTo>
                    <a:pt x="3428" y="7"/>
                  </a:lnTo>
                  <a:lnTo>
                    <a:pt x="3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9"/>
            <p:cNvSpPr/>
            <p:nvPr/>
          </p:nvSpPr>
          <p:spPr>
            <a:xfrm flipH="1">
              <a:off x="1914791" y="2431800"/>
              <a:ext cx="62579" cy="61425"/>
            </a:xfrm>
            <a:custGeom>
              <a:avLst/>
              <a:gdLst/>
              <a:ahLst/>
              <a:cxnLst/>
              <a:rect l="l" t="t" r="r" b="b"/>
              <a:pathLst>
                <a:path w="3854" h="2457" extrusionOk="0">
                  <a:moveTo>
                    <a:pt x="2801" y="671"/>
                  </a:moveTo>
                  <a:lnTo>
                    <a:pt x="2801" y="1778"/>
                  </a:lnTo>
                  <a:lnTo>
                    <a:pt x="1065" y="1778"/>
                  </a:lnTo>
                  <a:lnTo>
                    <a:pt x="1065" y="671"/>
                  </a:lnTo>
                  <a:close/>
                  <a:moveTo>
                    <a:pt x="538" y="0"/>
                  </a:moveTo>
                  <a:lnTo>
                    <a:pt x="426" y="7"/>
                  </a:lnTo>
                  <a:lnTo>
                    <a:pt x="326" y="29"/>
                  </a:lnTo>
                  <a:lnTo>
                    <a:pt x="236" y="57"/>
                  </a:lnTo>
                  <a:lnTo>
                    <a:pt x="158" y="100"/>
                  </a:lnTo>
                  <a:lnTo>
                    <a:pt x="90" y="150"/>
                  </a:lnTo>
                  <a:lnTo>
                    <a:pt x="46" y="207"/>
                  </a:lnTo>
                  <a:lnTo>
                    <a:pt x="12" y="272"/>
                  </a:lnTo>
                  <a:lnTo>
                    <a:pt x="1" y="336"/>
                  </a:lnTo>
                  <a:lnTo>
                    <a:pt x="1" y="2114"/>
                  </a:lnTo>
                  <a:lnTo>
                    <a:pt x="12" y="2185"/>
                  </a:lnTo>
                  <a:lnTo>
                    <a:pt x="46" y="2249"/>
                  </a:lnTo>
                  <a:lnTo>
                    <a:pt x="90" y="2306"/>
                  </a:lnTo>
                  <a:lnTo>
                    <a:pt x="158" y="2356"/>
                  </a:lnTo>
                  <a:lnTo>
                    <a:pt x="236" y="2399"/>
                  </a:lnTo>
                  <a:lnTo>
                    <a:pt x="326" y="2428"/>
                  </a:lnTo>
                  <a:lnTo>
                    <a:pt x="426" y="2449"/>
                  </a:lnTo>
                  <a:lnTo>
                    <a:pt x="538" y="2456"/>
                  </a:lnTo>
                  <a:lnTo>
                    <a:pt x="3327" y="2456"/>
                  </a:lnTo>
                  <a:lnTo>
                    <a:pt x="3428" y="2449"/>
                  </a:lnTo>
                  <a:lnTo>
                    <a:pt x="3529" y="2428"/>
                  </a:lnTo>
                  <a:lnTo>
                    <a:pt x="3619" y="2399"/>
                  </a:lnTo>
                  <a:lnTo>
                    <a:pt x="3697" y="2356"/>
                  </a:lnTo>
                  <a:lnTo>
                    <a:pt x="3764" y="2306"/>
                  </a:lnTo>
                  <a:lnTo>
                    <a:pt x="3809" y="2249"/>
                  </a:lnTo>
                  <a:lnTo>
                    <a:pt x="3843" y="2185"/>
                  </a:lnTo>
                  <a:lnTo>
                    <a:pt x="3854" y="2114"/>
                  </a:lnTo>
                  <a:lnTo>
                    <a:pt x="3854" y="336"/>
                  </a:lnTo>
                  <a:lnTo>
                    <a:pt x="3843" y="272"/>
                  </a:lnTo>
                  <a:lnTo>
                    <a:pt x="3809" y="207"/>
                  </a:lnTo>
                  <a:lnTo>
                    <a:pt x="3764" y="150"/>
                  </a:lnTo>
                  <a:lnTo>
                    <a:pt x="3697" y="100"/>
                  </a:lnTo>
                  <a:lnTo>
                    <a:pt x="3619" y="57"/>
                  </a:lnTo>
                  <a:lnTo>
                    <a:pt x="3529" y="29"/>
                  </a:lnTo>
                  <a:lnTo>
                    <a:pt x="3428" y="7"/>
                  </a:lnTo>
                  <a:lnTo>
                    <a:pt x="33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9"/>
            <p:cNvSpPr/>
            <p:nvPr/>
          </p:nvSpPr>
          <p:spPr>
            <a:xfrm flipH="1">
              <a:off x="1994631" y="2431800"/>
              <a:ext cx="62579" cy="61425"/>
            </a:xfrm>
            <a:custGeom>
              <a:avLst/>
              <a:gdLst/>
              <a:ahLst/>
              <a:cxnLst/>
              <a:rect l="l" t="t" r="r" b="b"/>
              <a:pathLst>
                <a:path w="3854" h="2457" extrusionOk="0">
                  <a:moveTo>
                    <a:pt x="2790" y="671"/>
                  </a:moveTo>
                  <a:lnTo>
                    <a:pt x="2790" y="1778"/>
                  </a:lnTo>
                  <a:lnTo>
                    <a:pt x="1053" y="1778"/>
                  </a:lnTo>
                  <a:lnTo>
                    <a:pt x="1053" y="671"/>
                  </a:lnTo>
                  <a:close/>
                  <a:moveTo>
                    <a:pt x="527" y="0"/>
                  </a:moveTo>
                  <a:lnTo>
                    <a:pt x="426" y="7"/>
                  </a:lnTo>
                  <a:lnTo>
                    <a:pt x="325" y="29"/>
                  </a:lnTo>
                  <a:lnTo>
                    <a:pt x="236" y="57"/>
                  </a:lnTo>
                  <a:lnTo>
                    <a:pt x="157" y="100"/>
                  </a:lnTo>
                  <a:lnTo>
                    <a:pt x="90" y="150"/>
                  </a:lnTo>
                  <a:lnTo>
                    <a:pt x="45" y="207"/>
                  </a:lnTo>
                  <a:lnTo>
                    <a:pt x="12" y="272"/>
                  </a:lnTo>
                  <a:lnTo>
                    <a:pt x="1" y="336"/>
                  </a:lnTo>
                  <a:lnTo>
                    <a:pt x="1" y="2114"/>
                  </a:lnTo>
                  <a:lnTo>
                    <a:pt x="12" y="2185"/>
                  </a:lnTo>
                  <a:lnTo>
                    <a:pt x="45" y="2249"/>
                  </a:lnTo>
                  <a:lnTo>
                    <a:pt x="90" y="2306"/>
                  </a:lnTo>
                  <a:lnTo>
                    <a:pt x="157" y="2356"/>
                  </a:lnTo>
                  <a:lnTo>
                    <a:pt x="236" y="2399"/>
                  </a:lnTo>
                  <a:lnTo>
                    <a:pt x="325" y="2428"/>
                  </a:lnTo>
                  <a:lnTo>
                    <a:pt x="426" y="2449"/>
                  </a:lnTo>
                  <a:lnTo>
                    <a:pt x="527" y="2456"/>
                  </a:lnTo>
                  <a:lnTo>
                    <a:pt x="3316" y="2456"/>
                  </a:lnTo>
                  <a:lnTo>
                    <a:pt x="3428" y="2449"/>
                  </a:lnTo>
                  <a:lnTo>
                    <a:pt x="3529" y="2428"/>
                  </a:lnTo>
                  <a:lnTo>
                    <a:pt x="3618" y="2399"/>
                  </a:lnTo>
                  <a:lnTo>
                    <a:pt x="3697" y="2356"/>
                  </a:lnTo>
                  <a:lnTo>
                    <a:pt x="3764" y="2306"/>
                  </a:lnTo>
                  <a:lnTo>
                    <a:pt x="3809" y="2249"/>
                  </a:lnTo>
                  <a:lnTo>
                    <a:pt x="3842" y="2185"/>
                  </a:lnTo>
                  <a:lnTo>
                    <a:pt x="3854" y="2114"/>
                  </a:lnTo>
                  <a:lnTo>
                    <a:pt x="3854" y="336"/>
                  </a:lnTo>
                  <a:lnTo>
                    <a:pt x="3842" y="272"/>
                  </a:lnTo>
                  <a:lnTo>
                    <a:pt x="3809" y="207"/>
                  </a:lnTo>
                  <a:lnTo>
                    <a:pt x="3764" y="150"/>
                  </a:lnTo>
                  <a:lnTo>
                    <a:pt x="3697" y="100"/>
                  </a:lnTo>
                  <a:lnTo>
                    <a:pt x="3618" y="57"/>
                  </a:lnTo>
                  <a:lnTo>
                    <a:pt x="3529" y="29"/>
                  </a:lnTo>
                  <a:lnTo>
                    <a:pt x="3428" y="7"/>
                  </a:lnTo>
                  <a:lnTo>
                    <a:pt x="3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9"/>
            <p:cNvSpPr/>
            <p:nvPr/>
          </p:nvSpPr>
          <p:spPr>
            <a:xfrm flipH="1">
              <a:off x="1935153" y="2516050"/>
              <a:ext cx="17293" cy="16800"/>
            </a:xfrm>
            <a:custGeom>
              <a:avLst/>
              <a:gdLst/>
              <a:ahLst/>
              <a:cxnLst/>
              <a:rect l="l" t="t" r="r" b="b"/>
              <a:pathLst>
                <a:path w="1065" h="672" extrusionOk="0">
                  <a:moveTo>
                    <a:pt x="538" y="0"/>
                  </a:moveTo>
                  <a:lnTo>
                    <a:pt x="426" y="7"/>
                  </a:lnTo>
                  <a:lnTo>
                    <a:pt x="325" y="29"/>
                  </a:lnTo>
                  <a:lnTo>
                    <a:pt x="236" y="57"/>
                  </a:lnTo>
                  <a:lnTo>
                    <a:pt x="157" y="100"/>
                  </a:lnTo>
                  <a:lnTo>
                    <a:pt x="90" y="150"/>
                  </a:lnTo>
                  <a:lnTo>
                    <a:pt x="45" y="207"/>
                  </a:lnTo>
                  <a:lnTo>
                    <a:pt x="12" y="271"/>
                  </a:lnTo>
                  <a:lnTo>
                    <a:pt x="0" y="336"/>
                  </a:lnTo>
                  <a:lnTo>
                    <a:pt x="12" y="407"/>
                  </a:lnTo>
                  <a:lnTo>
                    <a:pt x="45" y="471"/>
                  </a:lnTo>
                  <a:lnTo>
                    <a:pt x="90" y="528"/>
                  </a:lnTo>
                  <a:lnTo>
                    <a:pt x="157" y="578"/>
                  </a:lnTo>
                  <a:lnTo>
                    <a:pt x="236" y="614"/>
                  </a:lnTo>
                  <a:lnTo>
                    <a:pt x="325" y="650"/>
                  </a:lnTo>
                  <a:lnTo>
                    <a:pt x="426" y="664"/>
                  </a:lnTo>
                  <a:lnTo>
                    <a:pt x="538" y="671"/>
                  </a:lnTo>
                  <a:lnTo>
                    <a:pt x="639" y="664"/>
                  </a:lnTo>
                  <a:lnTo>
                    <a:pt x="740" y="650"/>
                  </a:lnTo>
                  <a:lnTo>
                    <a:pt x="829" y="614"/>
                  </a:lnTo>
                  <a:lnTo>
                    <a:pt x="908" y="578"/>
                  </a:lnTo>
                  <a:lnTo>
                    <a:pt x="975" y="528"/>
                  </a:lnTo>
                  <a:lnTo>
                    <a:pt x="1020" y="471"/>
                  </a:lnTo>
                  <a:lnTo>
                    <a:pt x="1053" y="407"/>
                  </a:lnTo>
                  <a:lnTo>
                    <a:pt x="1064" y="336"/>
                  </a:lnTo>
                  <a:lnTo>
                    <a:pt x="1053" y="271"/>
                  </a:lnTo>
                  <a:lnTo>
                    <a:pt x="1020" y="207"/>
                  </a:lnTo>
                  <a:lnTo>
                    <a:pt x="975" y="150"/>
                  </a:lnTo>
                  <a:lnTo>
                    <a:pt x="908" y="100"/>
                  </a:lnTo>
                  <a:lnTo>
                    <a:pt x="829" y="57"/>
                  </a:lnTo>
                  <a:lnTo>
                    <a:pt x="740" y="29"/>
                  </a:lnTo>
                  <a:lnTo>
                    <a:pt x="639" y="7"/>
                  </a:lnTo>
                  <a:lnTo>
                    <a:pt x="53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79"/>
          <p:cNvGrpSpPr/>
          <p:nvPr/>
        </p:nvGrpSpPr>
        <p:grpSpPr>
          <a:xfrm>
            <a:off x="5240898" y="3232584"/>
            <a:ext cx="494321" cy="484620"/>
            <a:chOff x="2433855" y="2196725"/>
            <a:chExt cx="439435" cy="431425"/>
          </a:xfrm>
          <a:solidFill>
            <a:srgbClr val="00B050"/>
          </a:solidFill>
        </p:grpSpPr>
        <p:sp>
          <p:nvSpPr>
            <p:cNvPr id="916" name="Google Shape;916;p79"/>
            <p:cNvSpPr/>
            <p:nvPr/>
          </p:nvSpPr>
          <p:spPr>
            <a:xfrm flipH="1">
              <a:off x="2685942" y="2236175"/>
              <a:ext cx="170250" cy="167100"/>
            </a:xfrm>
            <a:custGeom>
              <a:avLst/>
              <a:gdLst/>
              <a:ahLst/>
              <a:cxnLst/>
              <a:rect l="l" t="t" r="r" b="b"/>
              <a:pathLst>
                <a:path w="10485" h="6684" extrusionOk="0">
                  <a:moveTo>
                    <a:pt x="5455" y="679"/>
                  </a:moveTo>
                  <a:lnTo>
                    <a:pt x="5668" y="693"/>
                  </a:lnTo>
                  <a:lnTo>
                    <a:pt x="5881" y="707"/>
                  </a:lnTo>
                  <a:lnTo>
                    <a:pt x="6082" y="729"/>
                  </a:lnTo>
                  <a:lnTo>
                    <a:pt x="6284" y="757"/>
                  </a:lnTo>
                  <a:lnTo>
                    <a:pt x="6486" y="793"/>
                  </a:lnTo>
                  <a:lnTo>
                    <a:pt x="6676" y="836"/>
                  </a:lnTo>
                  <a:lnTo>
                    <a:pt x="6867" y="886"/>
                  </a:lnTo>
                  <a:lnTo>
                    <a:pt x="7057" y="943"/>
                  </a:lnTo>
                  <a:lnTo>
                    <a:pt x="7236" y="1000"/>
                  </a:lnTo>
                  <a:lnTo>
                    <a:pt x="7404" y="1064"/>
                  </a:lnTo>
                  <a:lnTo>
                    <a:pt x="7583" y="1136"/>
                  </a:lnTo>
                  <a:lnTo>
                    <a:pt x="7740" y="1207"/>
                  </a:lnTo>
                  <a:lnTo>
                    <a:pt x="7897" y="1286"/>
                  </a:lnTo>
                  <a:lnTo>
                    <a:pt x="8054" y="1371"/>
                  </a:lnTo>
                  <a:lnTo>
                    <a:pt x="8199" y="1457"/>
                  </a:lnTo>
                  <a:lnTo>
                    <a:pt x="8334" y="1550"/>
                  </a:lnTo>
                  <a:lnTo>
                    <a:pt x="8468" y="1650"/>
                  </a:lnTo>
                  <a:lnTo>
                    <a:pt x="8592" y="1750"/>
                  </a:lnTo>
                  <a:lnTo>
                    <a:pt x="8715" y="1857"/>
                  </a:lnTo>
                  <a:lnTo>
                    <a:pt x="8816" y="1964"/>
                  </a:lnTo>
                  <a:lnTo>
                    <a:pt x="8916" y="2071"/>
                  </a:lnTo>
                  <a:lnTo>
                    <a:pt x="9017" y="2185"/>
                  </a:lnTo>
                  <a:lnTo>
                    <a:pt x="9096" y="2307"/>
                  </a:lnTo>
                  <a:lnTo>
                    <a:pt x="9174" y="2428"/>
                  </a:lnTo>
                  <a:lnTo>
                    <a:pt x="9241" y="2549"/>
                  </a:lnTo>
                  <a:lnTo>
                    <a:pt x="9297" y="2678"/>
                  </a:lnTo>
                  <a:lnTo>
                    <a:pt x="9342" y="2806"/>
                  </a:lnTo>
                  <a:lnTo>
                    <a:pt x="9376" y="2935"/>
                  </a:lnTo>
                  <a:lnTo>
                    <a:pt x="9409" y="3071"/>
                  </a:lnTo>
                  <a:lnTo>
                    <a:pt x="9420" y="3206"/>
                  </a:lnTo>
                  <a:lnTo>
                    <a:pt x="9420" y="3342"/>
                  </a:lnTo>
                  <a:lnTo>
                    <a:pt x="9420" y="3478"/>
                  </a:lnTo>
                  <a:lnTo>
                    <a:pt x="9409" y="3613"/>
                  </a:lnTo>
                  <a:lnTo>
                    <a:pt x="9376" y="3749"/>
                  </a:lnTo>
                  <a:lnTo>
                    <a:pt x="9342" y="3877"/>
                  </a:lnTo>
                  <a:lnTo>
                    <a:pt x="9297" y="4013"/>
                  </a:lnTo>
                  <a:lnTo>
                    <a:pt x="9241" y="4134"/>
                  </a:lnTo>
                  <a:lnTo>
                    <a:pt x="9174" y="4263"/>
                  </a:lnTo>
                  <a:lnTo>
                    <a:pt x="9096" y="4384"/>
                  </a:lnTo>
                  <a:lnTo>
                    <a:pt x="9017" y="4498"/>
                  </a:lnTo>
                  <a:lnTo>
                    <a:pt x="8916" y="4613"/>
                  </a:lnTo>
                  <a:lnTo>
                    <a:pt x="8816" y="4727"/>
                  </a:lnTo>
                  <a:lnTo>
                    <a:pt x="8715" y="4834"/>
                  </a:lnTo>
                  <a:lnTo>
                    <a:pt x="8592" y="4941"/>
                  </a:lnTo>
                  <a:lnTo>
                    <a:pt x="8468" y="5041"/>
                  </a:lnTo>
                  <a:lnTo>
                    <a:pt x="8334" y="5134"/>
                  </a:lnTo>
                  <a:lnTo>
                    <a:pt x="8199" y="5227"/>
                  </a:lnTo>
                  <a:lnTo>
                    <a:pt x="8054" y="5319"/>
                  </a:lnTo>
                  <a:lnTo>
                    <a:pt x="7897" y="5405"/>
                  </a:lnTo>
                  <a:lnTo>
                    <a:pt x="7740" y="5484"/>
                  </a:lnTo>
                  <a:lnTo>
                    <a:pt x="7583" y="5555"/>
                  </a:lnTo>
                  <a:lnTo>
                    <a:pt x="7404" y="5626"/>
                  </a:lnTo>
                  <a:lnTo>
                    <a:pt x="7236" y="5691"/>
                  </a:lnTo>
                  <a:lnTo>
                    <a:pt x="7057" y="5748"/>
                  </a:lnTo>
                  <a:lnTo>
                    <a:pt x="6867" y="5805"/>
                  </a:lnTo>
                  <a:lnTo>
                    <a:pt x="6676" y="5848"/>
                  </a:lnTo>
                  <a:lnTo>
                    <a:pt x="6486" y="5891"/>
                  </a:lnTo>
                  <a:lnTo>
                    <a:pt x="6284" y="5926"/>
                  </a:lnTo>
                  <a:lnTo>
                    <a:pt x="6082" y="5955"/>
                  </a:lnTo>
                  <a:lnTo>
                    <a:pt x="5881" y="5983"/>
                  </a:lnTo>
                  <a:lnTo>
                    <a:pt x="5668" y="5998"/>
                  </a:lnTo>
                  <a:lnTo>
                    <a:pt x="5455" y="6005"/>
                  </a:lnTo>
                  <a:lnTo>
                    <a:pt x="5242" y="6012"/>
                  </a:lnTo>
                  <a:lnTo>
                    <a:pt x="5030" y="6005"/>
                  </a:lnTo>
                  <a:lnTo>
                    <a:pt x="4817" y="5998"/>
                  </a:lnTo>
                  <a:lnTo>
                    <a:pt x="4604" y="5983"/>
                  </a:lnTo>
                  <a:lnTo>
                    <a:pt x="4402" y="5955"/>
                  </a:lnTo>
                  <a:lnTo>
                    <a:pt x="4201" y="5926"/>
                  </a:lnTo>
                  <a:lnTo>
                    <a:pt x="3999" y="5891"/>
                  </a:lnTo>
                  <a:lnTo>
                    <a:pt x="3797" y="5848"/>
                  </a:lnTo>
                  <a:lnTo>
                    <a:pt x="3618" y="5805"/>
                  </a:lnTo>
                  <a:lnTo>
                    <a:pt x="3428" y="5748"/>
                  </a:lnTo>
                  <a:lnTo>
                    <a:pt x="3249" y="5691"/>
                  </a:lnTo>
                  <a:lnTo>
                    <a:pt x="3069" y="5626"/>
                  </a:lnTo>
                  <a:lnTo>
                    <a:pt x="2901" y="5555"/>
                  </a:lnTo>
                  <a:lnTo>
                    <a:pt x="2733" y="5484"/>
                  </a:lnTo>
                  <a:lnTo>
                    <a:pt x="2577" y="5405"/>
                  </a:lnTo>
                  <a:lnTo>
                    <a:pt x="2431" y="5319"/>
                  </a:lnTo>
                  <a:lnTo>
                    <a:pt x="2285" y="5227"/>
                  </a:lnTo>
                  <a:lnTo>
                    <a:pt x="2140" y="5134"/>
                  </a:lnTo>
                  <a:lnTo>
                    <a:pt x="2016" y="5041"/>
                  </a:lnTo>
                  <a:lnTo>
                    <a:pt x="1893" y="4941"/>
                  </a:lnTo>
                  <a:lnTo>
                    <a:pt x="1770" y="4834"/>
                  </a:lnTo>
                  <a:lnTo>
                    <a:pt x="1658" y="4727"/>
                  </a:lnTo>
                  <a:lnTo>
                    <a:pt x="1557" y="4613"/>
                  </a:lnTo>
                  <a:lnTo>
                    <a:pt x="1468" y="4498"/>
                  </a:lnTo>
                  <a:lnTo>
                    <a:pt x="1389" y="4384"/>
                  </a:lnTo>
                  <a:lnTo>
                    <a:pt x="1311" y="4263"/>
                  </a:lnTo>
                  <a:lnTo>
                    <a:pt x="1244" y="4134"/>
                  </a:lnTo>
                  <a:lnTo>
                    <a:pt x="1188" y="4013"/>
                  </a:lnTo>
                  <a:lnTo>
                    <a:pt x="1143" y="3877"/>
                  </a:lnTo>
                  <a:lnTo>
                    <a:pt x="1109" y="3749"/>
                  </a:lnTo>
                  <a:lnTo>
                    <a:pt x="1076" y="3613"/>
                  </a:lnTo>
                  <a:lnTo>
                    <a:pt x="1064" y="3478"/>
                  </a:lnTo>
                  <a:lnTo>
                    <a:pt x="1053" y="3342"/>
                  </a:lnTo>
                  <a:lnTo>
                    <a:pt x="1064" y="3206"/>
                  </a:lnTo>
                  <a:lnTo>
                    <a:pt x="1076" y="3071"/>
                  </a:lnTo>
                  <a:lnTo>
                    <a:pt x="1109" y="2935"/>
                  </a:lnTo>
                  <a:lnTo>
                    <a:pt x="1143" y="2806"/>
                  </a:lnTo>
                  <a:lnTo>
                    <a:pt x="1188" y="2678"/>
                  </a:lnTo>
                  <a:lnTo>
                    <a:pt x="1244" y="2549"/>
                  </a:lnTo>
                  <a:lnTo>
                    <a:pt x="1311" y="2428"/>
                  </a:lnTo>
                  <a:lnTo>
                    <a:pt x="1389" y="2307"/>
                  </a:lnTo>
                  <a:lnTo>
                    <a:pt x="1468" y="2185"/>
                  </a:lnTo>
                  <a:lnTo>
                    <a:pt x="1557" y="2071"/>
                  </a:lnTo>
                  <a:lnTo>
                    <a:pt x="1658" y="1964"/>
                  </a:lnTo>
                  <a:lnTo>
                    <a:pt x="1770" y="1857"/>
                  </a:lnTo>
                  <a:lnTo>
                    <a:pt x="1893" y="1750"/>
                  </a:lnTo>
                  <a:lnTo>
                    <a:pt x="2016" y="1650"/>
                  </a:lnTo>
                  <a:lnTo>
                    <a:pt x="2140" y="1550"/>
                  </a:lnTo>
                  <a:lnTo>
                    <a:pt x="2285" y="1457"/>
                  </a:lnTo>
                  <a:lnTo>
                    <a:pt x="2431" y="1371"/>
                  </a:lnTo>
                  <a:lnTo>
                    <a:pt x="2577" y="1286"/>
                  </a:lnTo>
                  <a:lnTo>
                    <a:pt x="2733" y="1207"/>
                  </a:lnTo>
                  <a:lnTo>
                    <a:pt x="2901" y="1136"/>
                  </a:lnTo>
                  <a:lnTo>
                    <a:pt x="3069" y="1064"/>
                  </a:lnTo>
                  <a:lnTo>
                    <a:pt x="3249" y="1000"/>
                  </a:lnTo>
                  <a:lnTo>
                    <a:pt x="3428" y="943"/>
                  </a:lnTo>
                  <a:lnTo>
                    <a:pt x="3618" y="886"/>
                  </a:lnTo>
                  <a:lnTo>
                    <a:pt x="3797" y="836"/>
                  </a:lnTo>
                  <a:lnTo>
                    <a:pt x="3999" y="793"/>
                  </a:lnTo>
                  <a:lnTo>
                    <a:pt x="4201" y="757"/>
                  </a:lnTo>
                  <a:lnTo>
                    <a:pt x="4402" y="729"/>
                  </a:lnTo>
                  <a:lnTo>
                    <a:pt x="4604" y="707"/>
                  </a:lnTo>
                  <a:lnTo>
                    <a:pt x="4817" y="693"/>
                  </a:lnTo>
                  <a:lnTo>
                    <a:pt x="5030" y="679"/>
                  </a:lnTo>
                  <a:close/>
                  <a:moveTo>
                    <a:pt x="5242" y="1"/>
                  </a:moveTo>
                  <a:lnTo>
                    <a:pt x="4974" y="8"/>
                  </a:lnTo>
                  <a:lnTo>
                    <a:pt x="4705" y="22"/>
                  </a:lnTo>
                  <a:lnTo>
                    <a:pt x="4447" y="44"/>
                  </a:lnTo>
                  <a:lnTo>
                    <a:pt x="4189" y="72"/>
                  </a:lnTo>
                  <a:lnTo>
                    <a:pt x="3932" y="108"/>
                  </a:lnTo>
                  <a:lnTo>
                    <a:pt x="3685" y="151"/>
                  </a:lnTo>
                  <a:lnTo>
                    <a:pt x="3439" y="208"/>
                  </a:lnTo>
                  <a:lnTo>
                    <a:pt x="3204" y="265"/>
                  </a:lnTo>
                  <a:lnTo>
                    <a:pt x="2969" y="336"/>
                  </a:lnTo>
                  <a:lnTo>
                    <a:pt x="2745" y="408"/>
                  </a:lnTo>
                  <a:lnTo>
                    <a:pt x="2521" y="486"/>
                  </a:lnTo>
                  <a:lnTo>
                    <a:pt x="2308" y="572"/>
                  </a:lnTo>
                  <a:lnTo>
                    <a:pt x="2106" y="665"/>
                  </a:lnTo>
                  <a:lnTo>
                    <a:pt x="1904" y="765"/>
                  </a:lnTo>
                  <a:lnTo>
                    <a:pt x="1714" y="872"/>
                  </a:lnTo>
                  <a:lnTo>
                    <a:pt x="1535" y="986"/>
                  </a:lnTo>
                  <a:lnTo>
                    <a:pt x="1367" y="1100"/>
                  </a:lnTo>
                  <a:lnTo>
                    <a:pt x="1199" y="1222"/>
                  </a:lnTo>
                  <a:lnTo>
                    <a:pt x="1042" y="1343"/>
                  </a:lnTo>
                  <a:lnTo>
                    <a:pt x="896" y="1479"/>
                  </a:lnTo>
                  <a:lnTo>
                    <a:pt x="762" y="1614"/>
                  </a:lnTo>
                  <a:lnTo>
                    <a:pt x="628" y="1750"/>
                  </a:lnTo>
                  <a:lnTo>
                    <a:pt x="516" y="1900"/>
                  </a:lnTo>
                  <a:lnTo>
                    <a:pt x="415" y="2043"/>
                  </a:lnTo>
                  <a:lnTo>
                    <a:pt x="314" y="2200"/>
                  </a:lnTo>
                  <a:lnTo>
                    <a:pt x="236" y="2350"/>
                  </a:lnTo>
                  <a:lnTo>
                    <a:pt x="168" y="2507"/>
                  </a:lnTo>
                  <a:lnTo>
                    <a:pt x="101" y="2671"/>
                  </a:lnTo>
                  <a:lnTo>
                    <a:pt x="56" y="2835"/>
                  </a:lnTo>
                  <a:lnTo>
                    <a:pt x="23" y="2999"/>
                  </a:lnTo>
                  <a:lnTo>
                    <a:pt x="0" y="3171"/>
                  </a:lnTo>
                  <a:lnTo>
                    <a:pt x="0" y="3342"/>
                  </a:lnTo>
                  <a:lnTo>
                    <a:pt x="0" y="3513"/>
                  </a:lnTo>
                  <a:lnTo>
                    <a:pt x="23" y="3685"/>
                  </a:lnTo>
                  <a:lnTo>
                    <a:pt x="56" y="3849"/>
                  </a:lnTo>
                  <a:lnTo>
                    <a:pt x="101" y="4013"/>
                  </a:lnTo>
                  <a:lnTo>
                    <a:pt x="168" y="4177"/>
                  </a:lnTo>
                  <a:lnTo>
                    <a:pt x="236" y="4334"/>
                  </a:lnTo>
                  <a:lnTo>
                    <a:pt x="314" y="4491"/>
                  </a:lnTo>
                  <a:lnTo>
                    <a:pt x="415" y="4641"/>
                  </a:lnTo>
                  <a:lnTo>
                    <a:pt x="516" y="4791"/>
                  </a:lnTo>
                  <a:lnTo>
                    <a:pt x="628" y="4934"/>
                  </a:lnTo>
                  <a:lnTo>
                    <a:pt x="762" y="5077"/>
                  </a:lnTo>
                  <a:lnTo>
                    <a:pt x="896" y="5212"/>
                  </a:lnTo>
                  <a:lnTo>
                    <a:pt x="1042" y="5341"/>
                  </a:lnTo>
                  <a:lnTo>
                    <a:pt x="1199" y="5469"/>
                  </a:lnTo>
                  <a:lnTo>
                    <a:pt x="1367" y="5591"/>
                  </a:lnTo>
                  <a:lnTo>
                    <a:pt x="1535" y="5705"/>
                  </a:lnTo>
                  <a:lnTo>
                    <a:pt x="1714" y="5819"/>
                  </a:lnTo>
                  <a:lnTo>
                    <a:pt x="1904" y="5919"/>
                  </a:lnTo>
                  <a:lnTo>
                    <a:pt x="2106" y="6019"/>
                  </a:lnTo>
                  <a:lnTo>
                    <a:pt x="2308" y="6112"/>
                  </a:lnTo>
                  <a:lnTo>
                    <a:pt x="2521" y="6205"/>
                  </a:lnTo>
                  <a:lnTo>
                    <a:pt x="2745" y="6283"/>
                  </a:lnTo>
                  <a:lnTo>
                    <a:pt x="2969" y="6355"/>
                  </a:lnTo>
                  <a:lnTo>
                    <a:pt x="3204" y="6426"/>
                  </a:lnTo>
                  <a:lnTo>
                    <a:pt x="3439" y="6483"/>
                  </a:lnTo>
                  <a:lnTo>
                    <a:pt x="3685" y="6533"/>
                  </a:lnTo>
                  <a:lnTo>
                    <a:pt x="3932" y="6583"/>
                  </a:lnTo>
                  <a:lnTo>
                    <a:pt x="4189" y="6619"/>
                  </a:lnTo>
                  <a:lnTo>
                    <a:pt x="4447" y="6647"/>
                  </a:lnTo>
                  <a:lnTo>
                    <a:pt x="4705" y="6669"/>
                  </a:lnTo>
                  <a:lnTo>
                    <a:pt x="4974" y="6683"/>
                  </a:lnTo>
                  <a:lnTo>
                    <a:pt x="5511" y="6683"/>
                  </a:lnTo>
                  <a:lnTo>
                    <a:pt x="5780" y="6669"/>
                  </a:lnTo>
                  <a:lnTo>
                    <a:pt x="6038" y="6647"/>
                  </a:lnTo>
                  <a:lnTo>
                    <a:pt x="6295" y="6619"/>
                  </a:lnTo>
                  <a:lnTo>
                    <a:pt x="6553" y="6583"/>
                  </a:lnTo>
                  <a:lnTo>
                    <a:pt x="6799" y="6533"/>
                  </a:lnTo>
                  <a:lnTo>
                    <a:pt x="7046" y="6483"/>
                  </a:lnTo>
                  <a:lnTo>
                    <a:pt x="7281" y="6426"/>
                  </a:lnTo>
                  <a:lnTo>
                    <a:pt x="7516" y="6355"/>
                  </a:lnTo>
                  <a:lnTo>
                    <a:pt x="7740" y="6283"/>
                  </a:lnTo>
                  <a:lnTo>
                    <a:pt x="7953" y="6205"/>
                  </a:lnTo>
                  <a:lnTo>
                    <a:pt x="8166" y="6112"/>
                  </a:lnTo>
                  <a:lnTo>
                    <a:pt x="8379" y="6019"/>
                  </a:lnTo>
                  <a:lnTo>
                    <a:pt x="8569" y="5919"/>
                  </a:lnTo>
                  <a:lnTo>
                    <a:pt x="8760" y="5819"/>
                  </a:lnTo>
                  <a:lnTo>
                    <a:pt x="8950" y="5705"/>
                  </a:lnTo>
                  <a:lnTo>
                    <a:pt x="9118" y="5591"/>
                  </a:lnTo>
                  <a:lnTo>
                    <a:pt x="9286" y="5469"/>
                  </a:lnTo>
                  <a:lnTo>
                    <a:pt x="9443" y="5341"/>
                  </a:lnTo>
                  <a:lnTo>
                    <a:pt x="9588" y="5212"/>
                  </a:lnTo>
                  <a:lnTo>
                    <a:pt x="9723" y="5077"/>
                  </a:lnTo>
                  <a:lnTo>
                    <a:pt x="9846" y="4934"/>
                  </a:lnTo>
                  <a:lnTo>
                    <a:pt x="9969" y="4791"/>
                  </a:lnTo>
                  <a:lnTo>
                    <a:pt x="10070" y="4641"/>
                  </a:lnTo>
                  <a:lnTo>
                    <a:pt x="10160" y="4491"/>
                  </a:lnTo>
                  <a:lnTo>
                    <a:pt x="10249" y="4334"/>
                  </a:lnTo>
                  <a:lnTo>
                    <a:pt x="10316" y="4177"/>
                  </a:lnTo>
                  <a:lnTo>
                    <a:pt x="10372" y="4013"/>
                  </a:lnTo>
                  <a:lnTo>
                    <a:pt x="10417" y="3849"/>
                  </a:lnTo>
                  <a:lnTo>
                    <a:pt x="10451" y="3685"/>
                  </a:lnTo>
                  <a:lnTo>
                    <a:pt x="10473" y="3513"/>
                  </a:lnTo>
                  <a:lnTo>
                    <a:pt x="10484" y="3342"/>
                  </a:lnTo>
                  <a:lnTo>
                    <a:pt x="10473" y="3171"/>
                  </a:lnTo>
                  <a:lnTo>
                    <a:pt x="10451" y="2999"/>
                  </a:lnTo>
                  <a:lnTo>
                    <a:pt x="10417" y="2835"/>
                  </a:lnTo>
                  <a:lnTo>
                    <a:pt x="10372" y="2671"/>
                  </a:lnTo>
                  <a:lnTo>
                    <a:pt x="10316" y="2507"/>
                  </a:lnTo>
                  <a:lnTo>
                    <a:pt x="10249" y="2350"/>
                  </a:lnTo>
                  <a:lnTo>
                    <a:pt x="10160" y="2200"/>
                  </a:lnTo>
                  <a:lnTo>
                    <a:pt x="10070" y="2043"/>
                  </a:lnTo>
                  <a:lnTo>
                    <a:pt x="9969" y="1900"/>
                  </a:lnTo>
                  <a:lnTo>
                    <a:pt x="9846" y="1750"/>
                  </a:lnTo>
                  <a:lnTo>
                    <a:pt x="9723" y="1614"/>
                  </a:lnTo>
                  <a:lnTo>
                    <a:pt x="9588" y="1479"/>
                  </a:lnTo>
                  <a:lnTo>
                    <a:pt x="9443" y="1343"/>
                  </a:lnTo>
                  <a:lnTo>
                    <a:pt x="9286" y="1222"/>
                  </a:lnTo>
                  <a:lnTo>
                    <a:pt x="9118" y="1100"/>
                  </a:lnTo>
                  <a:lnTo>
                    <a:pt x="8950" y="986"/>
                  </a:lnTo>
                  <a:lnTo>
                    <a:pt x="8760" y="872"/>
                  </a:lnTo>
                  <a:lnTo>
                    <a:pt x="8569" y="765"/>
                  </a:lnTo>
                  <a:lnTo>
                    <a:pt x="8379" y="665"/>
                  </a:lnTo>
                  <a:lnTo>
                    <a:pt x="8166" y="572"/>
                  </a:lnTo>
                  <a:lnTo>
                    <a:pt x="7953" y="486"/>
                  </a:lnTo>
                  <a:lnTo>
                    <a:pt x="7740" y="408"/>
                  </a:lnTo>
                  <a:lnTo>
                    <a:pt x="7516" y="336"/>
                  </a:lnTo>
                  <a:lnTo>
                    <a:pt x="7281" y="265"/>
                  </a:lnTo>
                  <a:lnTo>
                    <a:pt x="7046" y="208"/>
                  </a:lnTo>
                  <a:lnTo>
                    <a:pt x="6799" y="151"/>
                  </a:lnTo>
                  <a:lnTo>
                    <a:pt x="6553" y="108"/>
                  </a:lnTo>
                  <a:lnTo>
                    <a:pt x="6295" y="72"/>
                  </a:lnTo>
                  <a:lnTo>
                    <a:pt x="6038" y="44"/>
                  </a:lnTo>
                  <a:lnTo>
                    <a:pt x="5780" y="22"/>
                  </a:lnTo>
                  <a:lnTo>
                    <a:pt x="5511" y="8"/>
                  </a:lnTo>
                  <a:lnTo>
                    <a:pt x="52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9"/>
            <p:cNvSpPr/>
            <p:nvPr/>
          </p:nvSpPr>
          <p:spPr>
            <a:xfrm flipH="1">
              <a:off x="2746508" y="2272050"/>
              <a:ext cx="49297" cy="95525"/>
            </a:xfrm>
            <a:custGeom>
              <a:avLst/>
              <a:gdLst/>
              <a:ahLst/>
              <a:cxnLst/>
              <a:rect l="l" t="t" r="r" b="b"/>
              <a:pathLst>
                <a:path w="3036" h="3821" extrusionOk="0">
                  <a:moveTo>
                    <a:pt x="1243" y="1"/>
                  </a:moveTo>
                  <a:lnTo>
                    <a:pt x="1143" y="8"/>
                  </a:lnTo>
                  <a:lnTo>
                    <a:pt x="1042" y="36"/>
                  </a:lnTo>
                  <a:lnTo>
                    <a:pt x="952" y="72"/>
                  </a:lnTo>
                  <a:lnTo>
                    <a:pt x="885" y="115"/>
                  </a:lnTo>
                  <a:lnTo>
                    <a:pt x="818" y="172"/>
                  </a:lnTo>
                  <a:lnTo>
                    <a:pt x="784" y="229"/>
                  </a:lnTo>
                  <a:lnTo>
                    <a:pt x="762" y="293"/>
                  </a:lnTo>
                  <a:lnTo>
                    <a:pt x="751" y="358"/>
                  </a:lnTo>
                  <a:lnTo>
                    <a:pt x="773" y="422"/>
                  </a:lnTo>
                  <a:lnTo>
                    <a:pt x="807" y="486"/>
                  </a:lnTo>
                  <a:lnTo>
                    <a:pt x="1658" y="1571"/>
                  </a:lnTo>
                  <a:lnTo>
                    <a:pt x="538" y="1571"/>
                  </a:lnTo>
                  <a:lnTo>
                    <a:pt x="426" y="1578"/>
                  </a:lnTo>
                  <a:lnTo>
                    <a:pt x="325" y="1600"/>
                  </a:lnTo>
                  <a:lnTo>
                    <a:pt x="235" y="1628"/>
                  </a:lnTo>
                  <a:lnTo>
                    <a:pt x="157" y="1671"/>
                  </a:lnTo>
                  <a:lnTo>
                    <a:pt x="90" y="1721"/>
                  </a:lnTo>
                  <a:lnTo>
                    <a:pt x="45" y="1778"/>
                  </a:lnTo>
                  <a:lnTo>
                    <a:pt x="11" y="1843"/>
                  </a:lnTo>
                  <a:lnTo>
                    <a:pt x="0" y="1907"/>
                  </a:lnTo>
                  <a:lnTo>
                    <a:pt x="11" y="1978"/>
                  </a:lnTo>
                  <a:lnTo>
                    <a:pt x="45" y="2043"/>
                  </a:lnTo>
                  <a:lnTo>
                    <a:pt x="56" y="2057"/>
                  </a:lnTo>
                  <a:lnTo>
                    <a:pt x="1288" y="3635"/>
                  </a:lnTo>
                  <a:lnTo>
                    <a:pt x="1322" y="3677"/>
                  </a:lnTo>
                  <a:lnTo>
                    <a:pt x="1378" y="3713"/>
                  </a:lnTo>
                  <a:lnTo>
                    <a:pt x="1423" y="3742"/>
                  </a:lnTo>
                  <a:lnTo>
                    <a:pt x="1490" y="3770"/>
                  </a:lnTo>
                  <a:lnTo>
                    <a:pt x="1546" y="3792"/>
                  </a:lnTo>
                  <a:lnTo>
                    <a:pt x="1613" y="3806"/>
                  </a:lnTo>
                  <a:lnTo>
                    <a:pt x="1691" y="3820"/>
                  </a:lnTo>
                  <a:lnTo>
                    <a:pt x="1826" y="3820"/>
                  </a:lnTo>
                  <a:lnTo>
                    <a:pt x="1882" y="3813"/>
                  </a:lnTo>
                  <a:lnTo>
                    <a:pt x="1938" y="3799"/>
                  </a:lnTo>
                  <a:lnTo>
                    <a:pt x="1994" y="3785"/>
                  </a:lnTo>
                  <a:lnTo>
                    <a:pt x="2083" y="3749"/>
                  </a:lnTo>
                  <a:lnTo>
                    <a:pt x="2162" y="3706"/>
                  </a:lnTo>
                  <a:lnTo>
                    <a:pt x="2218" y="3649"/>
                  </a:lnTo>
                  <a:lnTo>
                    <a:pt x="2263" y="3592"/>
                  </a:lnTo>
                  <a:lnTo>
                    <a:pt x="2285" y="3527"/>
                  </a:lnTo>
                  <a:lnTo>
                    <a:pt x="2285" y="3463"/>
                  </a:lnTo>
                  <a:lnTo>
                    <a:pt x="2274" y="3399"/>
                  </a:lnTo>
                  <a:lnTo>
                    <a:pt x="2229" y="3335"/>
                  </a:lnTo>
                  <a:lnTo>
                    <a:pt x="1389" y="2242"/>
                  </a:lnTo>
                  <a:lnTo>
                    <a:pt x="2509" y="2242"/>
                  </a:lnTo>
                  <a:lnTo>
                    <a:pt x="2621" y="2235"/>
                  </a:lnTo>
                  <a:lnTo>
                    <a:pt x="2722" y="2221"/>
                  </a:lnTo>
                  <a:lnTo>
                    <a:pt x="2812" y="2185"/>
                  </a:lnTo>
                  <a:lnTo>
                    <a:pt x="2890" y="2150"/>
                  </a:lnTo>
                  <a:lnTo>
                    <a:pt x="2946" y="2100"/>
                  </a:lnTo>
                  <a:lnTo>
                    <a:pt x="3002" y="2043"/>
                  </a:lnTo>
                  <a:lnTo>
                    <a:pt x="3024" y="1978"/>
                  </a:lnTo>
                  <a:lnTo>
                    <a:pt x="3036" y="1907"/>
                  </a:lnTo>
                  <a:lnTo>
                    <a:pt x="3024" y="1835"/>
                  </a:lnTo>
                  <a:lnTo>
                    <a:pt x="2991" y="1771"/>
                  </a:lnTo>
                  <a:lnTo>
                    <a:pt x="2980" y="1757"/>
                  </a:lnTo>
                  <a:lnTo>
                    <a:pt x="1759" y="186"/>
                  </a:lnTo>
                  <a:lnTo>
                    <a:pt x="1691" y="129"/>
                  </a:lnTo>
                  <a:lnTo>
                    <a:pt x="1624" y="79"/>
                  </a:lnTo>
                  <a:lnTo>
                    <a:pt x="1546" y="44"/>
                  </a:lnTo>
                  <a:lnTo>
                    <a:pt x="1445" y="15"/>
                  </a:lnTo>
                  <a:lnTo>
                    <a:pt x="13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9"/>
            <p:cNvSpPr/>
            <p:nvPr/>
          </p:nvSpPr>
          <p:spPr>
            <a:xfrm flipH="1">
              <a:off x="2535356" y="2409125"/>
              <a:ext cx="86043" cy="16975"/>
            </a:xfrm>
            <a:custGeom>
              <a:avLst/>
              <a:gdLst/>
              <a:ahLst/>
              <a:cxnLst/>
              <a:rect l="l" t="t" r="r" b="b"/>
              <a:pathLst>
                <a:path w="5299" h="679" extrusionOk="0">
                  <a:moveTo>
                    <a:pt x="527" y="1"/>
                  </a:moveTo>
                  <a:lnTo>
                    <a:pt x="415" y="8"/>
                  </a:lnTo>
                  <a:lnTo>
                    <a:pt x="326" y="29"/>
                  </a:lnTo>
                  <a:lnTo>
                    <a:pt x="236" y="58"/>
                  </a:lnTo>
                  <a:lnTo>
                    <a:pt x="158" y="101"/>
                  </a:lnTo>
                  <a:lnTo>
                    <a:pt x="90" y="151"/>
                  </a:lnTo>
                  <a:lnTo>
                    <a:pt x="34" y="208"/>
                  </a:lnTo>
                  <a:lnTo>
                    <a:pt x="12" y="272"/>
                  </a:lnTo>
                  <a:lnTo>
                    <a:pt x="1" y="336"/>
                  </a:lnTo>
                  <a:lnTo>
                    <a:pt x="12" y="408"/>
                  </a:lnTo>
                  <a:lnTo>
                    <a:pt x="34" y="472"/>
                  </a:lnTo>
                  <a:lnTo>
                    <a:pt x="90" y="529"/>
                  </a:lnTo>
                  <a:lnTo>
                    <a:pt x="158" y="579"/>
                  </a:lnTo>
                  <a:lnTo>
                    <a:pt x="236" y="622"/>
                  </a:lnTo>
                  <a:lnTo>
                    <a:pt x="326" y="650"/>
                  </a:lnTo>
                  <a:lnTo>
                    <a:pt x="415" y="672"/>
                  </a:lnTo>
                  <a:lnTo>
                    <a:pt x="527" y="679"/>
                  </a:lnTo>
                  <a:lnTo>
                    <a:pt x="4772" y="679"/>
                  </a:lnTo>
                  <a:lnTo>
                    <a:pt x="4873" y="672"/>
                  </a:lnTo>
                  <a:lnTo>
                    <a:pt x="4974" y="650"/>
                  </a:lnTo>
                  <a:lnTo>
                    <a:pt x="5064" y="622"/>
                  </a:lnTo>
                  <a:lnTo>
                    <a:pt x="5142" y="579"/>
                  </a:lnTo>
                  <a:lnTo>
                    <a:pt x="5209" y="529"/>
                  </a:lnTo>
                  <a:lnTo>
                    <a:pt x="5254" y="472"/>
                  </a:lnTo>
                  <a:lnTo>
                    <a:pt x="5288" y="408"/>
                  </a:lnTo>
                  <a:lnTo>
                    <a:pt x="5299" y="336"/>
                  </a:lnTo>
                  <a:lnTo>
                    <a:pt x="5288" y="272"/>
                  </a:lnTo>
                  <a:lnTo>
                    <a:pt x="5254" y="208"/>
                  </a:lnTo>
                  <a:lnTo>
                    <a:pt x="5209" y="151"/>
                  </a:lnTo>
                  <a:lnTo>
                    <a:pt x="5142" y="101"/>
                  </a:lnTo>
                  <a:lnTo>
                    <a:pt x="5064" y="58"/>
                  </a:lnTo>
                  <a:lnTo>
                    <a:pt x="4974" y="29"/>
                  </a:lnTo>
                  <a:lnTo>
                    <a:pt x="4873" y="8"/>
                  </a:lnTo>
                  <a:lnTo>
                    <a:pt x="47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9"/>
            <p:cNvSpPr/>
            <p:nvPr/>
          </p:nvSpPr>
          <p:spPr>
            <a:xfrm flipH="1">
              <a:off x="2535356" y="2366125"/>
              <a:ext cx="107687" cy="16975"/>
            </a:xfrm>
            <a:custGeom>
              <a:avLst/>
              <a:gdLst/>
              <a:ahLst/>
              <a:cxnLst/>
              <a:rect l="l" t="t" r="r" b="b"/>
              <a:pathLst>
                <a:path w="6632" h="679" extrusionOk="0">
                  <a:moveTo>
                    <a:pt x="527" y="0"/>
                  </a:moveTo>
                  <a:lnTo>
                    <a:pt x="427" y="7"/>
                  </a:lnTo>
                  <a:lnTo>
                    <a:pt x="326" y="29"/>
                  </a:lnTo>
                  <a:lnTo>
                    <a:pt x="236" y="57"/>
                  </a:lnTo>
                  <a:lnTo>
                    <a:pt x="158" y="100"/>
                  </a:lnTo>
                  <a:lnTo>
                    <a:pt x="91" y="150"/>
                  </a:lnTo>
                  <a:lnTo>
                    <a:pt x="46" y="207"/>
                  </a:lnTo>
                  <a:lnTo>
                    <a:pt x="12" y="271"/>
                  </a:lnTo>
                  <a:lnTo>
                    <a:pt x="1" y="343"/>
                  </a:lnTo>
                  <a:lnTo>
                    <a:pt x="12" y="407"/>
                  </a:lnTo>
                  <a:lnTo>
                    <a:pt x="46" y="471"/>
                  </a:lnTo>
                  <a:lnTo>
                    <a:pt x="91" y="528"/>
                  </a:lnTo>
                  <a:lnTo>
                    <a:pt x="158" y="578"/>
                  </a:lnTo>
                  <a:lnTo>
                    <a:pt x="236" y="621"/>
                  </a:lnTo>
                  <a:lnTo>
                    <a:pt x="326" y="650"/>
                  </a:lnTo>
                  <a:lnTo>
                    <a:pt x="427" y="671"/>
                  </a:lnTo>
                  <a:lnTo>
                    <a:pt x="527" y="678"/>
                  </a:lnTo>
                  <a:lnTo>
                    <a:pt x="6105" y="678"/>
                  </a:lnTo>
                  <a:lnTo>
                    <a:pt x="6206" y="671"/>
                  </a:lnTo>
                  <a:lnTo>
                    <a:pt x="6307" y="650"/>
                  </a:lnTo>
                  <a:lnTo>
                    <a:pt x="6397" y="621"/>
                  </a:lnTo>
                  <a:lnTo>
                    <a:pt x="6475" y="578"/>
                  </a:lnTo>
                  <a:lnTo>
                    <a:pt x="6542" y="528"/>
                  </a:lnTo>
                  <a:lnTo>
                    <a:pt x="6587" y="471"/>
                  </a:lnTo>
                  <a:lnTo>
                    <a:pt x="6621" y="407"/>
                  </a:lnTo>
                  <a:lnTo>
                    <a:pt x="6632" y="343"/>
                  </a:lnTo>
                  <a:lnTo>
                    <a:pt x="6621" y="271"/>
                  </a:lnTo>
                  <a:lnTo>
                    <a:pt x="6587" y="207"/>
                  </a:lnTo>
                  <a:lnTo>
                    <a:pt x="6542" y="150"/>
                  </a:lnTo>
                  <a:lnTo>
                    <a:pt x="6475" y="100"/>
                  </a:lnTo>
                  <a:lnTo>
                    <a:pt x="6397" y="57"/>
                  </a:lnTo>
                  <a:lnTo>
                    <a:pt x="6307" y="29"/>
                  </a:lnTo>
                  <a:lnTo>
                    <a:pt x="6206" y="7"/>
                  </a:lnTo>
                  <a:lnTo>
                    <a:pt x="61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9"/>
            <p:cNvSpPr/>
            <p:nvPr/>
          </p:nvSpPr>
          <p:spPr>
            <a:xfrm flipH="1">
              <a:off x="2535356" y="2238500"/>
              <a:ext cx="129868" cy="59825"/>
            </a:xfrm>
            <a:custGeom>
              <a:avLst/>
              <a:gdLst/>
              <a:ahLst/>
              <a:cxnLst/>
              <a:rect l="l" t="t" r="r" b="b"/>
              <a:pathLst>
                <a:path w="7998" h="2393" extrusionOk="0">
                  <a:moveTo>
                    <a:pt x="6911" y="672"/>
                  </a:moveTo>
                  <a:lnTo>
                    <a:pt x="6934" y="679"/>
                  </a:lnTo>
                  <a:lnTo>
                    <a:pt x="6945" y="693"/>
                  </a:lnTo>
                  <a:lnTo>
                    <a:pt x="6945" y="1700"/>
                  </a:lnTo>
                  <a:lnTo>
                    <a:pt x="6934" y="1714"/>
                  </a:lnTo>
                  <a:lnTo>
                    <a:pt x="6911" y="1721"/>
                  </a:lnTo>
                  <a:lnTo>
                    <a:pt x="1098" y="1721"/>
                  </a:lnTo>
                  <a:lnTo>
                    <a:pt x="1076" y="1714"/>
                  </a:lnTo>
                  <a:lnTo>
                    <a:pt x="1064" y="1700"/>
                  </a:lnTo>
                  <a:lnTo>
                    <a:pt x="1064" y="693"/>
                  </a:lnTo>
                  <a:lnTo>
                    <a:pt x="1076" y="679"/>
                  </a:lnTo>
                  <a:lnTo>
                    <a:pt x="1098" y="672"/>
                  </a:lnTo>
                  <a:close/>
                  <a:moveTo>
                    <a:pt x="986" y="1"/>
                  </a:moveTo>
                  <a:lnTo>
                    <a:pt x="874" y="15"/>
                  </a:lnTo>
                  <a:lnTo>
                    <a:pt x="773" y="29"/>
                  </a:lnTo>
                  <a:lnTo>
                    <a:pt x="672" y="50"/>
                  </a:lnTo>
                  <a:lnTo>
                    <a:pt x="572" y="79"/>
                  </a:lnTo>
                  <a:lnTo>
                    <a:pt x="482" y="115"/>
                  </a:lnTo>
                  <a:lnTo>
                    <a:pt x="404" y="158"/>
                  </a:lnTo>
                  <a:lnTo>
                    <a:pt x="325" y="200"/>
                  </a:lnTo>
                  <a:lnTo>
                    <a:pt x="258" y="250"/>
                  </a:lnTo>
                  <a:lnTo>
                    <a:pt x="191" y="307"/>
                  </a:lnTo>
                  <a:lnTo>
                    <a:pt x="135" y="365"/>
                  </a:lnTo>
                  <a:lnTo>
                    <a:pt x="90" y="422"/>
                  </a:lnTo>
                  <a:lnTo>
                    <a:pt x="56" y="486"/>
                  </a:lnTo>
                  <a:lnTo>
                    <a:pt x="23" y="550"/>
                  </a:lnTo>
                  <a:lnTo>
                    <a:pt x="12" y="622"/>
                  </a:lnTo>
                  <a:lnTo>
                    <a:pt x="0" y="693"/>
                  </a:lnTo>
                  <a:lnTo>
                    <a:pt x="0" y="1700"/>
                  </a:lnTo>
                  <a:lnTo>
                    <a:pt x="12" y="1771"/>
                  </a:lnTo>
                  <a:lnTo>
                    <a:pt x="23" y="1835"/>
                  </a:lnTo>
                  <a:lnTo>
                    <a:pt x="56" y="1907"/>
                  </a:lnTo>
                  <a:lnTo>
                    <a:pt x="90" y="1964"/>
                  </a:lnTo>
                  <a:lnTo>
                    <a:pt x="135" y="2028"/>
                  </a:lnTo>
                  <a:lnTo>
                    <a:pt x="191" y="2085"/>
                  </a:lnTo>
                  <a:lnTo>
                    <a:pt x="258" y="2142"/>
                  </a:lnTo>
                  <a:lnTo>
                    <a:pt x="325" y="2185"/>
                  </a:lnTo>
                  <a:lnTo>
                    <a:pt x="404" y="2235"/>
                  </a:lnTo>
                  <a:lnTo>
                    <a:pt x="482" y="2271"/>
                  </a:lnTo>
                  <a:lnTo>
                    <a:pt x="572" y="2306"/>
                  </a:lnTo>
                  <a:lnTo>
                    <a:pt x="672" y="2335"/>
                  </a:lnTo>
                  <a:lnTo>
                    <a:pt x="773" y="2364"/>
                  </a:lnTo>
                  <a:lnTo>
                    <a:pt x="874" y="2378"/>
                  </a:lnTo>
                  <a:lnTo>
                    <a:pt x="986" y="2385"/>
                  </a:lnTo>
                  <a:lnTo>
                    <a:pt x="1098" y="2392"/>
                  </a:lnTo>
                  <a:lnTo>
                    <a:pt x="6911" y="2392"/>
                  </a:lnTo>
                  <a:lnTo>
                    <a:pt x="7023" y="2385"/>
                  </a:lnTo>
                  <a:lnTo>
                    <a:pt x="7124" y="2378"/>
                  </a:lnTo>
                  <a:lnTo>
                    <a:pt x="7236" y="2364"/>
                  </a:lnTo>
                  <a:lnTo>
                    <a:pt x="7337" y="2335"/>
                  </a:lnTo>
                  <a:lnTo>
                    <a:pt x="7427" y="2306"/>
                  </a:lnTo>
                  <a:lnTo>
                    <a:pt x="7516" y="2271"/>
                  </a:lnTo>
                  <a:lnTo>
                    <a:pt x="7606" y="2235"/>
                  </a:lnTo>
                  <a:lnTo>
                    <a:pt x="7684" y="2185"/>
                  </a:lnTo>
                  <a:lnTo>
                    <a:pt x="7752" y="2142"/>
                  </a:lnTo>
                  <a:lnTo>
                    <a:pt x="7808" y="2085"/>
                  </a:lnTo>
                  <a:lnTo>
                    <a:pt x="7864" y="2028"/>
                  </a:lnTo>
                  <a:lnTo>
                    <a:pt x="7908" y="1971"/>
                  </a:lnTo>
                  <a:lnTo>
                    <a:pt x="7953" y="1907"/>
                  </a:lnTo>
                  <a:lnTo>
                    <a:pt x="7976" y="1835"/>
                  </a:lnTo>
                  <a:lnTo>
                    <a:pt x="7998" y="1771"/>
                  </a:lnTo>
                  <a:lnTo>
                    <a:pt x="7998" y="1700"/>
                  </a:lnTo>
                  <a:lnTo>
                    <a:pt x="7998" y="693"/>
                  </a:lnTo>
                  <a:lnTo>
                    <a:pt x="7998" y="622"/>
                  </a:lnTo>
                  <a:lnTo>
                    <a:pt x="7976" y="550"/>
                  </a:lnTo>
                  <a:lnTo>
                    <a:pt x="7953" y="486"/>
                  </a:lnTo>
                  <a:lnTo>
                    <a:pt x="7908" y="422"/>
                  </a:lnTo>
                  <a:lnTo>
                    <a:pt x="7864" y="365"/>
                  </a:lnTo>
                  <a:lnTo>
                    <a:pt x="7808" y="307"/>
                  </a:lnTo>
                  <a:lnTo>
                    <a:pt x="7752" y="250"/>
                  </a:lnTo>
                  <a:lnTo>
                    <a:pt x="7684" y="200"/>
                  </a:lnTo>
                  <a:lnTo>
                    <a:pt x="7606" y="158"/>
                  </a:lnTo>
                  <a:lnTo>
                    <a:pt x="7516" y="115"/>
                  </a:lnTo>
                  <a:lnTo>
                    <a:pt x="7427" y="79"/>
                  </a:lnTo>
                  <a:lnTo>
                    <a:pt x="7337" y="50"/>
                  </a:lnTo>
                  <a:lnTo>
                    <a:pt x="7236" y="29"/>
                  </a:lnTo>
                  <a:lnTo>
                    <a:pt x="7124" y="15"/>
                  </a:lnTo>
                  <a:lnTo>
                    <a:pt x="70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9"/>
            <p:cNvSpPr/>
            <p:nvPr/>
          </p:nvSpPr>
          <p:spPr>
            <a:xfrm flipH="1">
              <a:off x="2535356" y="2323100"/>
              <a:ext cx="129315" cy="16975"/>
            </a:xfrm>
            <a:custGeom>
              <a:avLst/>
              <a:gdLst/>
              <a:ahLst/>
              <a:cxnLst/>
              <a:rect l="l" t="t" r="r" b="b"/>
              <a:pathLst>
                <a:path w="7964" h="679" extrusionOk="0">
                  <a:moveTo>
                    <a:pt x="526" y="1"/>
                  </a:moveTo>
                  <a:lnTo>
                    <a:pt x="426" y="8"/>
                  </a:lnTo>
                  <a:lnTo>
                    <a:pt x="325" y="29"/>
                  </a:lnTo>
                  <a:lnTo>
                    <a:pt x="235" y="58"/>
                  </a:lnTo>
                  <a:lnTo>
                    <a:pt x="157" y="100"/>
                  </a:lnTo>
                  <a:lnTo>
                    <a:pt x="90" y="150"/>
                  </a:lnTo>
                  <a:lnTo>
                    <a:pt x="45" y="208"/>
                  </a:lnTo>
                  <a:lnTo>
                    <a:pt x="11" y="272"/>
                  </a:lnTo>
                  <a:lnTo>
                    <a:pt x="0" y="343"/>
                  </a:lnTo>
                  <a:lnTo>
                    <a:pt x="11" y="407"/>
                  </a:lnTo>
                  <a:lnTo>
                    <a:pt x="45" y="472"/>
                  </a:lnTo>
                  <a:lnTo>
                    <a:pt x="90" y="529"/>
                  </a:lnTo>
                  <a:lnTo>
                    <a:pt x="157" y="579"/>
                  </a:lnTo>
                  <a:lnTo>
                    <a:pt x="235" y="622"/>
                  </a:lnTo>
                  <a:lnTo>
                    <a:pt x="325" y="650"/>
                  </a:lnTo>
                  <a:lnTo>
                    <a:pt x="426" y="672"/>
                  </a:lnTo>
                  <a:lnTo>
                    <a:pt x="526" y="679"/>
                  </a:lnTo>
                  <a:lnTo>
                    <a:pt x="7437" y="679"/>
                  </a:lnTo>
                  <a:lnTo>
                    <a:pt x="7538" y="672"/>
                  </a:lnTo>
                  <a:lnTo>
                    <a:pt x="7639" y="650"/>
                  </a:lnTo>
                  <a:lnTo>
                    <a:pt x="7729" y="622"/>
                  </a:lnTo>
                  <a:lnTo>
                    <a:pt x="7807" y="579"/>
                  </a:lnTo>
                  <a:lnTo>
                    <a:pt x="7874" y="529"/>
                  </a:lnTo>
                  <a:lnTo>
                    <a:pt x="7919" y="472"/>
                  </a:lnTo>
                  <a:lnTo>
                    <a:pt x="7953" y="407"/>
                  </a:lnTo>
                  <a:lnTo>
                    <a:pt x="7964" y="343"/>
                  </a:lnTo>
                  <a:lnTo>
                    <a:pt x="7953" y="272"/>
                  </a:lnTo>
                  <a:lnTo>
                    <a:pt x="7919" y="208"/>
                  </a:lnTo>
                  <a:lnTo>
                    <a:pt x="7874" y="150"/>
                  </a:lnTo>
                  <a:lnTo>
                    <a:pt x="7807" y="100"/>
                  </a:lnTo>
                  <a:lnTo>
                    <a:pt x="7729" y="58"/>
                  </a:lnTo>
                  <a:lnTo>
                    <a:pt x="7639" y="29"/>
                  </a:lnTo>
                  <a:lnTo>
                    <a:pt x="7538" y="8"/>
                  </a:lnTo>
                  <a:lnTo>
                    <a:pt x="74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9"/>
            <p:cNvSpPr/>
            <p:nvPr/>
          </p:nvSpPr>
          <p:spPr>
            <a:xfrm flipH="1">
              <a:off x="2433855" y="2196725"/>
              <a:ext cx="439435" cy="431425"/>
            </a:xfrm>
            <a:custGeom>
              <a:avLst/>
              <a:gdLst/>
              <a:ahLst/>
              <a:cxnLst/>
              <a:rect l="l" t="t" r="r" b="b"/>
              <a:pathLst>
                <a:path w="27063" h="17257" extrusionOk="0">
                  <a:moveTo>
                    <a:pt x="24542" y="1043"/>
                  </a:moveTo>
                  <a:lnTo>
                    <a:pt x="25651" y="2328"/>
                  </a:lnTo>
                  <a:lnTo>
                    <a:pt x="23444" y="2328"/>
                  </a:lnTo>
                  <a:lnTo>
                    <a:pt x="24542" y="1043"/>
                  </a:lnTo>
                  <a:close/>
                  <a:moveTo>
                    <a:pt x="15189" y="11152"/>
                  </a:moveTo>
                  <a:lnTo>
                    <a:pt x="15189" y="15315"/>
                  </a:lnTo>
                  <a:lnTo>
                    <a:pt x="13531" y="15315"/>
                  </a:lnTo>
                  <a:lnTo>
                    <a:pt x="13531" y="11152"/>
                  </a:lnTo>
                  <a:close/>
                  <a:moveTo>
                    <a:pt x="20958" y="12359"/>
                  </a:moveTo>
                  <a:lnTo>
                    <a:pt x="20958" y="15315"/>
                  </a:lnTo>
                  <a:lnTo>
                    <a:pt x="19300" y="15315"/>
                  </a:lnTo>
                  <a:lnTo>
                    <a:pt x="19300" y="12359"/>
                  </a:lnTo>
                  <a:close/>
                  <a:moveTo>
                    <a:pt x="3652" y="14951"/>
                  </a:moveTo>
                  <a:lnTo>
                    <a:pt x="3652" y="16350"/>
                  </a:lnTo>
                  <a:lnTo>
                    <a:pt x="1636" y="15650"/>
                  </a:lnTo>
                  <a:lnTo>
                    <a:pt x="3652" y="14951"/>
                  </a:lnTo>
                  <a:close/>
                  <a:moveTo>
                    <a:pt x="24542" y="1"/>
                  </a:moveTo>
                  <a:lnTo>
                    <a:pt x="24475" y="8"/>
                  </a:lnTo>
                  <a:lnTo>
                    <a:pt x="24407" y="15"/>
                  </a:lnTo>
                  <a:lnTo>
                    <a:pt x="24340" y="29"/>
                  </a:lnTo>
                  <a:lnTo>
                    <a:pt x="24273" y="51"/>
                  </a:lnTo>
                  <a:lnTo>
                    <a:pt x="24217" y="79"/>
                  </a:lnTo>
                  <a:lnTo>
                    <a:pt x="24161" y="108"/>
                  </a:lnTo>
                  <a:lnTo>
                    <a:pt x="24116" y="144"/>
                  </a:lnTo>
                  <a:lnTo>
                    <a:pt x="24083" y="179"/>
                  </a:lnTo>
                  <a:lnTo>
                    <a:pt x="22089" y="2507"/>
                  </a:lnTo>
                  <a:lnTo>
                    <a:pt x="22055" y="2550"/>
                  </a:lnTo>
                  <a:lnTo>
                    <a:pt x="22044" y="2592"/>
                  </a:lnTo>
                  <a:lnTo>
                    <a:pt x="22033" y="2628"/>
                  </a:lnTo>
                  <a:lnTo>
                    <a:pt x="22022" y="2678"/>
                  </a:lnTo>
                  <a:lnTo>
                    <a:pt x="22033" y="2721"/>
                  </a:lnTo>
                  <a:lnTo>
                    <a:pt x="22044" y="2757"/>
                  </a:lnTo>
                  <a:lnTo>
                    <a:pt x="22066" y="2800"/>
                  </a:lnTo>
                  <a:lnTo>
                    <a:pt x="22100" y="2842"/>
                  </a:lnTo>
                  <a:lnTo>
                    <a:pt x="22134" y="2878"/>
                  </a:lnTo>
                  <a:lnTo>
                    <a:pt x="22178" y="2907"/>
                  </a:lnTo>
                  <a:lnTo>
                    <a:pt x="22234" y="2935"/>
                  </a:lnTo>
                  <a:lnTo>
                    <a:pt x="22290" y="2964"/>
                  </a:lnTo>
                  <a:lnTo>
                    <a:pt x="22358" y="2978"/>
                  </a:lnTo>
                  <a:lnTo>
                    <a:pt x="22414" y="2992"/>
                  </a:lnTo>
                  <a:lnTo>
                    <a:pt x="22481" y="2999"/>
                  </a:lnTo>
                  <a:lnTo>
                    <a:pt x="22548" y="3007"/>
                  </a:lnTo>
                  <a:lnTo>
                    <a:pt x="24015" y="3007"/>
                  </a:lnTo>
                  <a:lnTo>
                    <a:pt x="24015" y="15315"/>
                  </a:lnTo>
                  <a:lnTo>
                    <a:pt x="22010" y="15315"/>
                  </a:lnTo>
                  <a:lnTo>
                    <a:pt x="22010" y="12023"/>
                  </a:lnTo>
                  <a:lnTo>
                    <a:pt x="21999" y="11952"/>
                  </a:lnTo>
                  <a:lnTo>
                    <a:pt x="21966" y="11888"/>
                  </a:lnTo>
                  <a:lnTo>
                    <a:pt x="21921" y="11831"/>
                  </a:lnTo>
                  <a:lnTo>
                    <a:pt x="21854" y="11781"/>
                  </a:lnTo>
                  <a:lnTo>
                    <a:pt x="21775" y="11738"/>
                  </a:lnTo>
                  <a:lnTo>
                    <a:pt x="21686" y="11709"/>
                  </a:lnTo>
                  <a:lnTo>
                    <a:pt x="21585" y="11688"/>
                  </a:lnTo>
                  <a:lnTo>
                    <a:pt x="21484" y="11681"/>
                  </a:lnTo>
                  <a:lnTo>
                    <a:pt x="18773" y="11681"/>
                  </a:lnTo>
                  <a:lnTo>
                    <a:pt x="18673" y="11688"/>
                  </a:lnTo>
                  <a:lnTo>
                    <a:pt x="18572" y="11709"/>
                  </a:lnTo>
                  <a:lnTo>
                    <a:pt x="18482" y="11738"/>
                  </a:lnTo>
                  <a:lnTo>
                    <a:pt x="18404" y="11781"/>
                  </a:lnTo>
                  <a:lnTo>
                    <a:pt x="18337" y="11831"/>
                  </a:lnTo>
                  <a:lnTo>
                    <a:pt x="18292" y="11888"/>
                  </a:lnTo>
                  <a:lnTo>
                    <a:pt x="18258" y="11952"/>
                  </a:lnTo>
                  <a:lnTo>
                    <a:pt x="18247" y="12023"/>
                  </a:lnTo>
                  <a:lnTo>
                    <a:pt x="18247" y="15315"/>
                  </a:lnTo>
                  <a:lnTo>
                    <a:pt x="16242" y="15315"/>
                  </a:lnTo>
                  <a:lnTo>
                    <a:pt x="16242" y="10810"/>
                  </a:lnTo>
                  <a:lnTo>
                    <a:pt x="16231" y="10746"/>
                  </a:lnTo>
                  <a:lnTo>
                    <a:pt x="16197" y="10681"/>
                  </a:lnTo>
                  <a:lnTo>
                    <a:pt x="16152" y="10624"/>
                  </a:lnTo>
                  <a:lnTo>
                    <a:pt x="16085" y="10574"/>
                  </a:lnTo>
                  <a:lnTo>
                    <a:pt x="16007" y="10531"/>
                  </a:lnTo>
                  <a:lnTo>
                    <a:pt x="15917" y="10503"/>
                  </a:lnTo>
                  <a:lnTo>
                    <a:pt x="15816" y="10481"/>
                  </a:lnTo>
                  <a:lnTo>
                    <a:pt x="15715" y="10474"/>
                  </a:lnTo>
                  <a:lnTo>
                    <a:pt x="13005" y="10474"/>
                  </a:lnTo>
                  <a:lnTo>
                    <a:pt x="12904" y="10481"/>
                  </a:lnTo>
                  <a:lnTo>
                    <a:pt x="12803" y="10503"/>
                  </a:lnTo>
                  <a:lnTo>
                    <a:pt x="12714" y="10531"/>
                  </a:lnTo>
                  <a:lnTo>
                    <a:pt x="12635" y="10574"/>
                  </a:lnTo>
                  <a:lnTo>
                    <a:pt x="12568" y="10624"/>
                  </a:lnTo>
                  <a:lnTo>
                    <a:pt x="12523" y="10681"/>
                  </a:lnTo>
                  <a:lnTo>
                    <a:pt x="12490" y="10746"/>
                  </a:lnTo>
                  <a:lnTo>
                    <a:pt x="12478" y="10810"/>
                  </a:lnTo>
                  <a:lnTo>
                    <a:pt x="12478" y="15315"/>
                  </a:lnTo>
                  <a:lnTo>
                    <a:pt x="10473" y="15315"/>
                  </a:lnTo>
                  <a:lnTo>
                    <a:pt x="10473" y="9603"/>
                  </a:lnTo>
                  <a:lnTo>
                    <a:pt x="10462" y="9539"/>
                  </a:lnTo>
                  <a:lnTo>
                    <a:pt x="10429" y="9475"/>
                  </a:lnTo>
                  <a:lnTo>
                    <a:pt x="10384" y="9418"/>
                  </a:lnTo>
                  <a:lnTo>
                    <a:pt x="10317" y="9368"/>
                  </a:lnTo>
                  <a:lnTo>
                    <a:pt x="10238" y="9325"/>
                  </a:lnTo>
                  <a:lnTo>
                    <a:pt x="10149" y="9296"/>
                  </a:lnTo>
                  <a:lnTo>
                    <a:pt x="10048" y="9275"/>
                  </a:lnTo>
                  <a:lnTo>
                    <a:pt x="9947" y="9268"/>
                  </a:lnTo>
                  <a:lnTo>
                    <a:pt x="7236" y="9268"/>
                  </a:lnTo>
                  <a:lnTo>
                    <a:pt x="7135" y="9275"/>
                  </a:lnTo>
                  <a:lnTo>
                    <a:pt x="7035" y="9296"/>
                  </a:lnTo>
                  <a:lnTo>
                    <a:pt x="6945" y="9325"/>
                  </a:lnTo>
                  <a:lnTo>
                    <a:pt x="6867" y="9368"/>
                  </a:lnTo>
                  <a:lnTo>
                    <a:pt x="6799" y="9418"/>
                  </a:lnTo>
                  <a:lnTo>
                    <a:pt x="6755" y="9475"/>
                  </a:lnTo>
                  <a:lnTo>
                    <a:pt x="6721" y="9539"/>
                  </a:lnTo>
                  <a:lnTo>
                    <a:pt x="6710" y="9603"/>
                  </a:lnTo>
                  <a:lnTo>
                    <a:pt x="6710" y="11195"/>
                  </a:lnTo>
                  <a:lnTo>
                    <a:pt x="6721" y="11267"/>
                  </a:lnTo>
                  <a:lnTo>
                    <a:pt x="6755" y="11331"/>
                  </a:lnTo>
                  <a:lnTo>
                    <a:pt x="6799" y="11388"/>
                  </a:lnTo>
                  <a:lnTo>
                    <a:pt x="6867" y="11438"/>
                  </a:lnTo>
                  <a:lnTo>
                    <a:pt x="6945" y="11474"/>
                  </a:lnTo>
                  <a:lnTo>
                    <a:pt x="7035" y="11509"/>
                  </a:lnTo>
                  <a:lnTo>
                    <a:pt x="7135" y="11524"/>
                  </a:lnTo>
                  <a:lnTo>
                    <a:pt x="7236" y="11531"/>
                  </a:lnTo>
                  <a:lnTo>
                    <a:pt x="7348" y="11524"/>
                  </a:lnTo>
                  <a:lnTo>
                    <a:pt x="7449" y="11509"/>
                  </a:lnTo>
                  <a:lnTo>
                    <a:pt x="7539" y="11474"/>
                  </a:lnTo>
                  <a:lnTo>
                    <a:pt x="7617" y="11438"/>
                  </a:lnTo>
                  <a:lnTo>
                    <a:pt x="7673" y="11388"/>
                  </a:lnTo>
                  <a:lnTo>
                    <a:pt x="7729" y="11331"/>
                  </a:lnTo>
                  <a:lnTo>
                    <a:pt x="7763" y="11267"/>
                  </a:lnTo>
                  <a:lnTo>
                    <a:pt x="7774" y="11195"/>
                  </a:lnTo>
                  <a:lnTo>
                    <a:pt x="7774" y="9946"/>
                  </a:lnTo>
                  <a:lnTo>
                    <a:pt x="9420" y="9946"/>
                  </a:lnTo>
                  <a:lnTo>
                    <a:pt x="9420" y="15315"/>
                  </a:lnTo>
                  <a:lnTo>
                    <a:pt x="7774" y="15315"/>
                  </a:lnTo>
                  <a:lnTo>
                    <a:pt x="7774" y="14279"/>
                  </a:lnTo>
                  <a:lnTo>
                    <a:pt x="7763" y="14215"/>
                  </a:lnTo>
                  <a:lnTo>
                    <a:pt x="7729" y="14151"/>
                  </a:lnTo>
                  <a:lnTo>
                    <a:pt x="7673" y="14094"/>
                  </a:lnTo>
                  <a:lnTo>
                    <a:pt x="7617" y="14044"/>
                  </a:lnTo>
                  <a:lnTo>
                    <a:pt x="7539" y="14001"/>
                  </a:lnTo>
                  <a:lnTo>
                    <a:pt x="7449" y="13972"/>
                  </a:lnTo>
                  <a:lnTo>
                    <a:pt x="7348" y="13951"/>
                  </a:lnTo>
                  <a:lnTo>
                    <a:pt x="7236" y="13944"/>
                  </a:lnTo>
                  <a:lnTo>
                    <a:pt x="7135" y="13951"/>
                  </a:lnTo>
                  <a:lnTo>
                    <a:pt x="7035" y="13972"/>
                  </a:lnTo>
                  <a:lnTo>
                    <a:pt x="6945" y="14001"/>
                  </a:lnTo>
                  <a:lnTo>
                    <a:pt x="6867" y="14044"/>
                  </a:lnTo>
                  <a:lnTo>
                    <a:pt x="6799" y="14094"/>
                  </a:lnTo>
                  <a:lnTo>
                    <a:pt x="6755" y="14151"/>
                  </a:lnTo>
                  <a:lnTo>
                    <a:pt x="6721" y="14215"/>
                  </a:lnTo>
                  <a:lnTo>
                    <a:pt x="6710" y="14279"/>
                  </a:lnTo>
                  <a:lnTo>
                    <a:pt x="6710" y="15315"/>
                  </a:lnTo>
                  <a:lnTo>
                    <a:pt x="4705" y="15315"/>
                  </a:lnTo>
                  <a:lnTo>
                    <a:pt x="4705" y="14379"/>
                  </a:lnTo>
                  <a:lnTo>
                    <a:pt x="4705" y="14337"/>
                  </a:lnTo>
                  <a:lnTo>
                    <a:pt x="4694" y="14294"/>
                  </a:lnTo>
                  <a:lnTo>
                    <a:pt x="4671" y="14251"/>
                  </a:lnTo>
                  <a:lnTo>
                    <a:pt x="4638" y="14215"/>
                  </a:lnTo>
                  <a:lnTo>
                    <a:pt x="4604" y="14180"/>
                  </a:lnTo>
                  <a:lnTo>
                    <a:pt x="4559" y="14144"/>
                  </a:lnTo>
                  <a:lnTo>
                    <a:pt x="4503" y="14115"/>
                  </a:lnTo>
                  <a:lnTo>
                    <a:pt x="4447" y="14094"/>
                  </a:lnTo>
                  <a:lnTo>
                    <a:pt x="4391" y="14072"/>
                  </a:lnTo>
                  <a:lnTo>
                    <a:pt x="4324" y="14058"/>
                  </a:lnTo>
                  <a:lnTo>
                    <a:pt x="4257" y="14044"/>
                  </a:lnTo>
                  <a:lnTo>
                    <a:pt x="4122" y="14044"/>
                  </a:lnTo>
                  <a:lnTo>
                    <a:pt x="4055" y="14051"/>
                  </a:lnTo>
                  <a:lnTo>
                    <a:pt x="3988" y="14065"/>
                  </a:lnTo>
                  <a:lnTo>
                    <a:pt x="3921" y="14087"/>
                  </a:lnTo>
                  <a:lnTo>
                    <a:pt x="269" y="15357"/>
                  </a:lnTo>
                  <a:lnTo>
                    <a:pt x="213" y="15379"/>
                  </a:lnTo>
                  <a:lnTo>
                    <a:pt x="157" y="15407"/>
                  </a:lnTo>
                  <a:lnTo>
                    <a:pt x="112" y="15443"/>
                  </a:lnTo>
                  <a:lnTo>
                    <a:pt x="79" y="15479"/>
                  </a:lnTo>
                  <a:lnTo>
                    <a:pt x="45" y="15515"/>
                  </a:lnTo>
                  <a:lnTo>
                    <a:pt x="23" y="15557"/>
                  </a:lnTo>
                  <a:lnTo>
                    <a:pt x="0" y="15607"/>
                  </a:lnTo>
                  <a:lnTo>
                    <a:pt x="0" y="15650"/>
                  </a:lnTo>
                  <a:lnTo>
                    <a:pt x="0" y="15693"/>
                  </a:lnTo>
                  <a:lnTo>
                    <a:pt x="23" y="15743"/>
                  </a:lnTo>
                  <a:lnTo>
                    <a:pt x="45" y="15779"/>
                  </a:lnTo>
                  <a:lnTo>
                    <a:pt x="68" y="15822"/>
                  </a:lnTo>
                  <a:lnTo>
                    <a:pt x="112" y="15857"/>
                  </a:lnTo>
                  <a:lnTo>
                    <a:pt x="157" y="15893"/>
                  </a:lnTo>
                  <a:lnTo>
                    <a:pt x="213" y="15921"/>
                  </a:lnTo>
                  <a:lnTo>
                    <a:pt x="269" y="15943"/>
                  </a:lnTo>
                  <a:lnTo>
                    <a:pt x="3921" y="17214"/>
                  </a:lnTo>
                  <a:lnTo>
                    <a:pt x="3988" y="17235"/>
                  </a:lnTo>
                  <a:lnTo>
                    <a:pt x="4044" y="17249"/>
                  </a:lnTo>
                  <a:lnTo>
                    <a:pt x="4111" y="17257"/>
                  </a:lnTo>
                  <a:lnTo>
                    <a:pt x="4246" y="17257"/>
                  </a:lnTo>
                  <a:lnTo>
                    <a:pt x="4313" y="17242"/>
                  </a:lnTo>
                  <a:lnTo>
                    <a:pt x="4380" y="17228"/>
                  </a:lnTo>
                  <a:lnTo>
                    <a:pt x="4447" y="17207"/>
                  </a:lnTo>
                  <a:lnTo>
                    <a:pt x="4503" y="17185"/>
                  </a:lnTo>
                  <a:lnTo>
                    <a:pt x="4559" y="17157"/>
                  </a:lnTo>
                  <a:lnTo>
                    <a:pt x="4604" y="17121"/>
                  </a:lnTo>
                  <a:lnTo>
                    <a:pt x="4638" y="17085"/>
                  </a:lnTo>
                  <a:lnTo>
                    <a:pt x="4671" y="17049"/>
                  </a:lnTo>
                  <a:lnTo>
                    <a:pt x="4694" y="17007"/>
                  </a:lnTo>
                  <a:lnTo>
                    <a:pt x="4705" y="16964"/>
                  </a:lnTo>
                  <a:lnTo>
                    <a:pt x="4705" y="16921"/>
                  </a:lnTo>
                  <a:lnTo>
                    <a:pt x="4705" y="15986"/>
                  </a:lnTo>
                  <a:lnTo>
                    <a:pt x="24542" y="15986"/>
                  </a:lnTo>
                  <a:lnTo>
                    <a:pt x="24654" y="15979"/>
                  </a:lnTo>
                  <a:lnTo>
                    <a:pt x="24755" y="15957"/>
                  </a:lnTo>
                  <a:lnTo>
                    <a:pt x="24844" y="15929"/>
                  </a:lnTo>
                  <a:lnTo>
                    <a:pt x="24923" y="15886"/>
                  </a:lnTo>
                  <a:lnTo>
                    <a:pt x="24979" y="15836"/>
                  </a:lnTo>
                  <a:lnTo>
                    <a:pt x="25035" y="15779"/>
                  </a:lnTo>
                  <a:lnTo>
                    <a:pt x="25057" y="15714"/>
                  </a:lnTo>
                  <a:lnTo>
                    <a:pt x="25068" y="15650"/>
                  </a:lnTo>
                  <a:lnTo>
                    <a:pt x="25068" y="3007"/>
                  </a:lnTo>
                  <a:lnTo>
                    <a:pt x="26536" y="3007"/>
                  </a:lnTo>
                  <a:lnTo>
                    <a:pt x="26603" y="2999"/>
                  </a:lnTo>
                  <a:lnTo>
                    <a:pt x="26670" y="2992"/>
                  </a:lnTo>
                  <a:lnTo>
                    <a:pt x="26737" y="2978"/>
                  </a:lnTo>
                  <a:lnTo>
                    <a:pt x="26793" y="2964"/>
                  </a:lnTo>
                  <a:lnTo>
                    <a:pt x="26849" y="2935"/>
                  </a:lnTo>
                  <a:lnTo>
                    <a:pt x="26905" y="2907"/>
                  </a:lnTo>
                  <a:lnTo>
                    <a:pt x="26950" y="2878"/>
                  </a:lnTo>
                  <a:lnTo>
                    <a:pt x="26995" y="2842"/>
                  </a:lnTo>
                  <a:lnTo>
                    <a:pt x="27017" y="2800"/>
                  </a:lnTo>
                  <a:lnTo>
                    <a:pt x="27040" y="2757"/>
                  </a:lnTo>
                  <a:lnTo>
                    <a:pt x="27062" y="2721"/>
                  </a:lnTo>
                  <a:lnTo>
                    <a:pt x="27062" y="2678"/>
                  </a:lnTo>
                  <a:lnTo>
                    <a:pt x="27062" y="2628"/>
                  </a:lnTo>
                  <a:lnTo>
                    <a:pt x="27051" y="2592"/>
                  </a:lnTo>
                  <a:lnTo>
                    <a:pt x="27029" y="2550"/>
                  </a:lnTo>
                  <a:lnTo>
                    <a:pt x="26995" y="2507"/>
                  </a:lnTo>
                  <a:lnTo>
                    <a:pt x="25012" y="179"/>
                  </a:lnTo>
                  <a:lnTo>
                    <a:pt x="24968" y="144"/>
                  </a:lnTo>
                  <a:lnTo>
                    <a:pt x="24923" y="108"/>
                  </a:lnTo>
                  <a:lnTo>
                    <a:pt x="24867" y="79"/>
                  </a:lnTo>
                  <a:lnTo>
                    <a:pt x="24811" y="51"/>
                  </a:lnTo>
                  <a:lnTo>
                    <a:pt x="24755" y="29"/>
                  </a:lnTo>
                  <a:lnTo>
                    <a:pt x="24688" y="15"/>
                  </a:lnTo>
                  <a:lnTo>
                    <a:pt x="24620" y="8"/>
                  </a:lnTo>
                  <a:lnTo>
                    <a:pt x="245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9"/>
            <p:cNvSpPr/>
            <p:nvPr/>
          </p:nvSpPr>
          <p:spPr>
            <a:xfrm flipH="1">
              <a:off x="2747060" y="2503900"/>
              <a:ext cx="17293" cy="16975"/>
            </a:xfrm>
            <a:custGeom>
              <a:avLst/>
              <a:gdLst/>
              <a:ahLst/>
              <a:cxnLst/>
              <a:rect l="l" t="t" r="r" b="b"/>
              <a:pathLst>
                <a:path w="1065" h="679" extrusionOk="0">
                  <a:moveTo>
                    <a:pt x="527" y="1"/>
                  </a:moveTo>
                  <a:lnTo>
                    <a:pt x="426" y="8"/>
                  </a:lnTo>
                  <a:lnTo>
                    <a:pt x="326" y="29"/>
                  </a:lnTo>
                  <a:lnTo>
                    <a:pt x="236" y="58"/>
                  </a:lnTo>
                  <a:lnTo>
                    <a:pt x="158" y="101"/>
                  </a:lnTo>
                  <a:lnTo>
                    <a:pt x="90" y="151"/>
                  </a:lnTo>
                  <a:lnTo>
                    <a:pt x="46" y="208"/>
                  </a:lnTo>
                  <a:lnTo>
                    <a:pt x="12" y="272"/>
                  </a:lnTo>
                  <a:lnTo>
                    <a:pt x="1" y="336"/>
                  </a:lnTo>
                  <a:lnTo>
                    <a:pt x="12" y="408"/>
                  </a:lnTo>
                  <a:lnTo>
                    <a:pt x="46" y="472"/>
                  </a:lnTo>
                  <a:lnTo>
                    <a:pt x="90" y="529"/>
                  </a:lnTo>
                  <a:lnTo>
                    <a:pt x="158" y="579"/>
                  </a:lnTo>
                  <a:lnTo>
                    <a:pt x="236" y="622"/>
                  </a:lnTo>
                  <a:lnTo>
                    <a:pt x="326" y="650"/>
                  </a:lnTo>
                  <a:lnTo>
                    <a:pt x="426" y="672"/>
                  </a:lnTo>
                  <a:lnTo>
                    <a:pt x="527" y="679"/>
                  </a:lnTo>
                  <a:lnTo>
                    <a:pt x="639" y="672"/>
                  </a:lnTo>
                  <a:lnTo>
                    <a:pt x="740" y="650"/>
                  </a:lnTo>
                  <a:lnTo>
                    <a:pt x="830" y="622"/>
                  </a:lnTo>
                  <a:lnTo>
                    <a:pt x="908" y="579"/>
                  </a:lnTo>
                  <a:lnTo>
                    <a:pt x="964" y="529"/>
                  </a:lnTo>
                  <a:lnTo>
                    <a:pt x="1020" y="472"/>
                  </a:lnTo>
                  <a:lnTo>
                    <a:pt x="1054" y="408"/>
                  </a:lnTo>
                  <a:lnTo>
                    <a:pt x="1065" y="343"/>
                  </a:lnTo>
                  <a:lnTo>
                    <a:pt x="1065" y="336"/>
                  </a:lnTo>
                  <a:lnTo>
                    <a:pt x="1054" y="272"/>
                  </a:lnTo>
                  <a:lnTo>
                    <a:pt x="1020" y="208"/>
                  </a:lnTo>
                  <a:lnTo>
                    <a:pt x="964" y="151"/>
                  </a:lnTo>
                  <a:lnTo>
                    <a:pt x="908" y="101"/>
                  </a:lnTo>
                  <a:lnTo>
                    <a:pt x="830" y="58"/>
                  </a:lnTo>
                  <a:lnTo>
                    <a:pt x="740" y="29"/>
                  </a:lnTo>
                  <a:lnTo>
                    <a:pt x="639" y="8"/>
                  </a:lnTo>
                  <a:lnTo>
                    <a:pt x="5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79"/>
          <p:cNvGrpSpPr/>
          <p:nvPr/>
        </p:nvGrpSpPr>
        <p:grpSpPr>
          <a:xfrm>
            <a:off x="655644" y="1717525"/>
            <a:ext cx="436155" cy="431225"/>
            <a:chOff x="3044970" y="3052925"/>
            <a:chExt cx="436155" cy="431225"/>
          </a:xfrm>
          <a:solidFill>
            <a:srgbClr val="00B050"/>
          </a:solidFill>
        </p:grpSpPr>
        <p:sp>
          <p:nvSpPr>
            <p:cNvPr id="925" name="Google Shape;925;p79"/>
            <p:cNvSpPr/>
            <p:nvPr/>
          </p:nvSpPr>
          <p:spPr>
            <a:xfrm flipH="1">
              <a:off x="3044970" y="3052925"/>
              <a:ext cx="436155" cy="431225"/>
            </a:xfrm>
            <a:custGeom>
              <a:avLst/>
              <a:gdLst/>
              <a:ahLst/>
              <a:cxnLst/>
              <a:rect l="l" t="t" r="r" b="b"/>
              <a:pathLst>
                <a:path w="26861" h="17249" extrusionOk="0">
                  <a:moveTo>
                    <a:pt x="15671" y="4419"/>
                  </a:moveTo>
                  <a:lnTo>
                    <a:pt x="15962" y="4426"/>
                  </a:lnTo>
                  <a:lnTo>
                    <a:pt x="16096" y="4441"/>
                  </a:lnTo>
                  <a:lnTo>
                    <a:pt x="16242" y="4462"/>
                  </a:lnTo>
                  <a:lnTo>
                    <a:pt x="16376" y="4476"/>
                  </a:lnTo>
                  <a:lnTo>
                    <a:pt x="16511" y="4505"/>
                  </a:lnTo>
                  <a:lnTo>
                    <a:pt x="16634" y="4533"/>
                  </a:lnTo>
                  <a:lnTo>
                    <a:pt x="16768" y="4569"/>
                  </a:lnTo>
                  <a:lnTo>
                    <a:pt x="16892" y="4605"/>
                  </a:lnTo>
                  <a:lnTo>
                    <a:pt x="17015" y="4648"/>
                  </a:lnTo>
                  <a:lnTo>
                    <a:pt x="17127" y="4691"/>
                  </a:lnTo>
                  <a:lnTo>
                    <a:pt x="17239" y="4740"/>
                  </a:lnTo>
                  <a:lnTo>
                    <a:pt x="17351" y="4798"/>
                  </a:lnTo>
                  <a:lnTo>
                    <a:pt x="17463" y="4855"/>
                  </a:lnTo>
                  <a:lnTo>
                    <a:pt x="17564" y="4912"/>
                  </a:lnTo>
                  <a:lnTo>
                    <a:pt x="17653" y="4976"/>
                  </a:lnTo>
                  <a:lnTo>
                    <a:pt x="17743" y="5047"/>
                  </a:lnTo>
                  <a:lnTo>
                    <a:pt x="17833" y="5119"/>
                  </a:lnTo>
                  <a:lnTo>
                    <a:pt x="18001" y="5269"/>
                  </a:lnTo>
                  <a:lnTo>
                    <a:pt x="18135" y="5440"/>
                  </a:lnTo>
                  <a:lnTo>
                    <a:pt x="18258" y="5611"/>
                  </a:lnTo>
                  <a:lnTo>
                    <a:pt x="18370" y="5804"/>
                  </a:lnTo>
                  <a:lnTo>
                    <a:pt x="18057" y="5840"/>
                  </a:lnTo>
                  <a:lnTo>
                    <a:pt x="17754" y="5861"/>
                  </a:lnTo>
                  <a:lnTo>
                    <a:pt x="17463" y="5861"/>
                  </a:lnTo>
                  <a:lnTo>
                    <a:pt x="17172" y="5847"/>
                  </a:lnTo>
                  <a:lnTo>
                    <a:pt x="17037" y="5840"/>
                  </a:lnTo>
                  <a:lnTo>
                    <a:pt x="16892" y="5819"/>
                  </a:lnTo>
                  <a:lnTo>
                    <a:pt x="16757" y="5797"/>
                  </a:lnTo>
                  <a:lnTo>
                    <a:pt x="16623" y="5776"/>
                  </a:lnTo>
                  <a:lnTo>
                    <a:pt x="16500" y="5747"/>
                  </a:lnTo>
                  <a:lnTo>
                    <a:pt x="16365" y="5711"/>
                  </a:lnTo>
                  <a:lnTo>
                    <a:pt x="16242" y="5676"/>
                  </a:lnTo>
                  <a:lnTo>
                    <a:pt x="16119" y="5633"/>
                  </a:lnTo>
                  <a:lnTo>
                    <a:pt x="16007" y="5583"/>
                  </a:lnTo>
                  <a:lnTo>
                    <a:pt x="15895" y="5533"/>
                  </a:lnTo>
                  <a:lnTo>
                    <a:pt x="15783" y="5483"/>
                  </a:lnTo>
                  <a:lnTo>
                    <a:pt x="15682" y="5426"/>
                  </a:lnTo>
                  <a:lnTo>
                    <a:pt x="15581" y="5362"/>
                  </a:lnTo>
                  <a:lnTo>
                    <a:pt x="15480" y="5297"/>
                  </a:lnTo>
                  <a:lnTo>
                    <a:pt x="15391" y="5233"/>
                  </a:lnTo>
                  <a:lnTo>
                    <a:pt x="15301" y="5162"/>
                  </a:lnTo>
                  <a:lnTo>
                    <a:pt x="15133" y="5005"/>
                  </a:lnTo>
                  <a:lnTo>
                    <a:pt x="14999" y="4840"/>
                  </a:lnTo>
                  <a:lnTo>
                    <a:pt x="14875" y="4662"/>
                  </a:lnTo>
                  <a:lnTo>
                    <a:pt x="14775" y="4476"/>
                  </a:lnTo>
                  <a:lnTo>
                    <a:pt x="15077" y="4441"/>
                  </a:lnTo>
                  <a:lnTo>
                    <a:pt x="15380" y="4419"/>
                  </a:lnTo>
                  <a:close/>
                  <a:moveTo>
                    <a:pt x="22615" y="4419"/>
                  </a:moveTo>
                  <a:lnTo>
                    <a:pt x="22918" y="4441"/>
                  </a:lnTo>
                  <a:lnTo>
                    <a:pt x="23231" y="4476"/>
                  </a:lnTo>
                  <a:lnTo>
                    <a:pt x="23131" y="4669"/>
                  </a:lnTo>
                  <a:lnTo>
                    <a:pt x="23007" y="4840"/>
                  </a:lnTo>
                  <a:lnTo>
                    <a:pt x="22862" y="5005"/>
                  </a:lnTo>
                  <a:lnTo>
                    <a:pt x="22694" y="5162"/>
                  </a:lnTo>
                  <a:lnTo>
                    <a:pt x="22615" y="5233"/>
                  </a:lnTo>
                  <a:lnTo>
                    <a:pt x="22515" y="5297"/>
                  </a:lnTo>
                  <a:lnTo>
                    <a:pt x="22425" y="5362"/>
                  </a:lnTo>
                  <a:lnTo>
                    <a:pt x="22324" y="5426"/>
                  </a:lnTo>
                  <a:lnTo>
                    <a:pt x="22212" y="5483"/>
                  </a:lnTo>
                  <a:lnTo>
                    <a:pt x="22100" y="5533"/>
                  </a:lnTo>
                  <a:lnTo>
                    <a:pt x="21988" y="5583"/>
                  </a:lnTo>
                  <a:lnTo>
                    <a:pt x="21876" y="5633"/>
                  </a:lnTo>
                  <a:lnTo>
                    <a:pt x="21753" y="5676"/>
                  </a:lnTo>
                  <a:lnTo>
                    <a:pt x="21630" y="5711"/>
                  </a:lnTo>
                  <a:lnTo>
                    <a:pt x="21507" y="5747"/>
                  </a:lnTo>
                  <a:lnTo>
                    <a:pt x="21372" y="5776"/>
                  </a:lnTo>
                  <a:lnTo>
                    <a:pt x="21238" y="5797"/>
                  </a:lnTo>
                  <a:lnTo>
                    <a:pt x="21103" y="5819"/>
                  </a:lnTo>
                  <a:lnTo>
                    <a:pt x="20969" y="5840"/>
                  </a:lnTo>
                  <a:lnTo>
                    <a:pt x="20823" y="5847"/>
                  </a:lnTo>
                  <a:lnTo>
                    <a:pt x="20532" y="5861"/>
                  </a:lnTo>
                  <a:lnTo>
                    <a:pt x="20241" y="5861"/>
                  </a:lnTo>
                  <a:lnTo>
                    <a:pt x="19938" y="5840"/>
                  </a:lnTo>
                  <a:lnTo>
                    <a:pt x="19636" y="5804"/>
                  </a:lnTo>
                  <a:lnTo>
                    <a:pt x="19737" y="5611"/>
                  </a:lnTo>
                  <a:lnTo>
                    <a:pt x="19860" y="5440"/>
                  </a:lnTo>
                  <a:lnTo>
                    <a:pt x="20006" y="5269"/>
                  </a:lnTo>
                  <a:lnTo>
                    <a:pt x="20162" y="5119"/>
                  </a:lnTo>
                  <a:lnTo>
                    <a:pt x="20252" y="5047"/>
                  </a:lnTo>
                  <a:lnTo>
                    <a:pt x="20342" y="4983"/>
                  </a:lnTo>
                  <a:lnTo>
                    <a:pt x="20442" y="4912"/>
                  </a:lnTo>
                  <a:lnTo>
                    <a:pt x="20543" y="4855"/>
                  </a:lnTo>
                  <a:lnTo>
                    <a:pt x="20644" y="4798"/>
                  </a:lnTo>
                  <a:lnTo>
                    <a:pt x="20756" y="4740"/>
                  </a:lnTo>
                  <a:lnTo>
                    <a:pt x="20868" y="4691"/>
                  </a:lnTo>
                  <a:lnTo>
                    <a:pt x="20980" y="4648"/>
                  </a:lnTo>
                  <a:lnTo>
                    <a:pt x="21103" y="4605"/>
                  </a:lnTo>
                  <a:lnTo>
                    <a:pt x="21226" y="4569"/>
                  </a:lnTo>
                  <a:lnTo>
                    <a:pt x="21361" y="4533"/>
                  </a:lnTo>
                  <a:lnTo>
                    <a:pt x="21484" y="4505"/>
                  </a:lnTo>
                  <a:lnTo>
                    <a:pt x="21619" y="4476"/>
                  </a:lnTo>
                  <a:lnTo>
                    <a:pt x="21753" y="4462"/>
                  </a:lnTo>
                  <a:lnTo>
                    <a:pt x="21899" y="4441"/>
                  </a:lnTo>
                  <a:lnTo>
                    <a:pt x="22033" y="4426"/>
                  </a:lnTo>
                  <a:lnTo>
                    <a:pt x="22324" y="4419"/>
                  </a:lnTo>
                  <a:close/>
                  <a:moveTo>
                    <a:pt x="22022" y="10716"/>
                  </a:moveTo>
                  <a:lnTo>
                    <a:pt x="22100" y="10723"/>
                  </a:lnTo>
                  <a:lnTo>
                    <a:pt x="22179" y="10730"/>
                  </a:lnTo>
                  <a:lnTo>
                    <a:pt x="22257" y="10745"/>
                  </a:lnTo>
                  <a:lnTo>
                    <a:pt x="22324" y="10766"/>
                  </a:lnTo>
                  <a:lnTo>
                    <a:pt x="22335" y="10773"/>
                  </a:lnTo>
                  <a:lnTo>
                    <a:pt x="22403" y="10802"/>
                  </a:lnTo>
                  <a:lnTo>
                    <a:pt x="22459" y="10830"/>
                  </a:lnTo>
                  <a:lnTo>
                    <a:pt x="22515" y="10873"/>
                  </a:lnTo>
                  <a:lnTo>
                    <a:pt x="22559" y="10916"/>
                  </a:lnTo>
                  <a:lnTo>
                    <a:pt x="22604" y="10959"/>
                  </a:lnTo>
                  <a:lnTo>
                    <a:pt x="22627" y="11009"/>
                  </a:lnTo>
                  <a:lnTo>
                    <a:pt x="22649" y="11066"/>
                  </a:lnTo>
                  <a:lnTo>
                    <a:pt x="22649" y="11116"/>
                  </a:lnTo>
                  <a:lnTo>
                    <a:pt x="22638" y="11202"/>
                  </a:lnTo>
                  <a:lnTo>
                    <a:pt x="22604" y="11273"/>
                  </a:lnTo>
                  <a:lnTo>
                    <a:pt x="22548" y="11344"/>
                  </a:lnTo>
                  <a:lnTo>
                    <a:pt x="22470" y="11401"/>
                  </a:lnTo>
                  <a:lnTo>
                    <a:pt x="22369" y="11451"/>
                  </a:lnTo>
                  <a:lnTo>
                    <a:pt x="22268" y="11487"/>
                  </a:lnTo>
                  <a:lnTo>
                    <a:pt x="22145" y="11509"/>
                  </a:lnTo>
                  <a:lnTo>
                    <a:pt x="22022" y="11516"/>
                  </a:lnTo>
                  <a:lnTo>
                    <a:pt x="15973" y="11523"/>
                  </a:lnTo>
                  <a:lnTo>
                    <a:pt x="15850" y="11516"/>
                  </a:lnTo>
                  <a:lnTo>
                    <a:pt x="15738" y="11494"/>
                  </a:lnTo>
                  <a:lnTo>
                    <a:pt x="15626" y="11459"/>
                  </a:lnTo>
                  <a:lnTo>
                    <a:pt x="15536" y="11409"/>
                  </a:lnTo>
                  <a:lnTo>
                    <a:pt x="15458" y="11344"/>
                  </a:lnTo>
                  <a:lnTo>
                    <a:pt x="15391" y="11280"/>
                  </a:lnTo>
                  <a:lnTo>
                    <a:pt x="15357" y="11202"/>
                  </a:lnTo>
                  <a:lnTo>
                    <a:pt x="15346" y="11123"/>
                  </a:lnTo>
                  <a:lnTo>
                    <a:pt x="15357" y="11044"/>
                  </a:lnTo>
                  <a:lnTo>
                    <a:pt x="15391" y="10966"/>
                  </a:lnTo>
                  <a:lnTo>
                    <a:pt x="15458" y="10902"/>
                  </a:lnTo>
                  <a:lnTo>
                    <a:pt x="15536" y="10837"/>
                  </a:lnTo>
                  <a:lnTo>
                    <a:pt x="15626" y="10795"/>
                  </a:lnTo>
                  <a:lnTo>
                    <a:pt x="15727" y="10752"/>
                  </a:lnTo>
                  <a:lnTo>
                    <a:pt x="15850" y="10730"/>
                  </a:lnTo>
                  <a:lnTo>
                    <a:pt x="15973" y="10723"/>
                  </a:lnTo>
                  <a:lnTo>
                    <a:pt x="22022" y="10716"/>
                  </a:lnTo>
                  <a:close/>
                  <a:moveTo>
                    <a:pt x="5870" y="6547"/>
                  </a:moveTo>
                  <a:lnTo>
                    <a:pt x="6105" y="6561"/>
                  </a:lnTo>
                  <a:lnTo>
                    <a:pt x="6329" y="6575"/>
                  </a:lnTo>
                  <a:lnTo>
                    <a:pt x="6553" y="6604"/>
                  </a:lnTo>
                  <a:lnTo>
                    <a:pt x="6777" y="6640"/>
                  </a:lnTo>
                  <a:lnTo>
                    <a:pt x="7001" y="6675"/>
                  </a:lnTo>
                  <a:lnTo>
                    <a:pt x="7214" y="6725"/>
                  </a:lnTo>
                  <a:lnTo>
                    <a:pt x="7416" y="6775"/>
                  </a:lnTo>
                  <a:lnTo>
                    <a:pt x="7617" y="6832"/>
                  </a:lnTo>
                  <a:lnTo>
                    <a:pt x="7819" y="6897"/>
                  </a:lnTo>
                  <a:lnTo>
                    <a:pt x="8009" y="6968"/>
                  </a:lnTo>
                  <a:lnTo>
                    <a:pt x="8200" y="7046"/>
                  </a:lnTo>
                  <a:lnTo>
                    <a:pt x="8379" y="7125"/>
                  </a:lnTo>
                  <a:lnTo>
                    <a:pt x="8547" y="7211"/>
                  </a:lnTo>
                  <a:lnTo>
                    <a:pt x="8715" y="7303"/>
                  </a:lnTo>
                  <a:lnTo>
                    <a:pt x="8872" y="7403"/>
                  </a:lnTo>
                  <a:lnTo>
                    <a:pt x="9029" y="7503"/>
                  </a:lnTo>
                  <a:lnTo>
                    <a:pt x="9163" y="7610"/>
                  </a:lnTo>
                  <a:lnTo>
                    <a:pt x="9309" y="7718"/>
                  </a:lnTo>
                  <a:lnTo>
                    <a:pt x="9432" y="7832"/>
                  </a:lnTo>
                  <a:lnTo>
                    <a:pt x="9555" y="7953"/>
                  </a:lnTo>
                  <a:lnTo>
                    <a:pt x="9667" y="8075"/>
                  </a:lnTo>
                  <a:lnTo>
                    <a:pt x="9768" y="8196"/>
                  </a:lnTo>
                  <a:lnTo>
                    <a:pt x="9857" y="8332"/>
                  </a:lnTo>
                  <a:lnTo>
                    <a:pt x="9936" y="8460"/>
                  </a:lnTo>
                  <a:lnTo>
                    <a:pt x="10014" y="8596"/>
                  </a:lnTo>
                  <a:lnTo>
                    <a:pt x="10070" y="8738"/>
                  </a:lnTo>
                  <a:lnTo>
                    <a:pt x="10126" y="8874"/>
                  </a:lnTo>
                  <a:lnTo>
                    <a:pt x="10160" y="9017"/>
                  </a:lnTo>
                  <a:lnTo>
                    <a:pt x="10193" y="9167"/>
                  </a:lnTo>
                  <a:lnTo>
                    <a:pt x="10205" y="9317"/>
                  </a:lnTo>
                  <a:lnTo>
                    <a:pt x="10216" y="9467"/>
                  </a:lnTo>
                  <a:lnTo>
                    <a:pt x="10205" y="9617"/>
                  </a:lnTo>
                  <a:lnTo>
                    <a:pt x="10193" y="9759"/>
                  </a:lnTo>
                  <a:lnTo>
                    <a:pt x="10160" y="9909"/>
                  </a:lnTo>
                  <a:lnTo>
                    <a:pt x="10126" y="10052"/>
                  </a:lnTo>
                  <a:lnTo>
                    <a:pt x="10070" y="10195"/>
                  </a:lnTo>
                  <a:lnTo>
                    <a:pt x="10014" y="10331"/>
                  </a:lnTo>
                  <a:lnTo>
                    <a:pt x="9936" y="10466"/>
                  </a:lnTo>
                  <a:lnTo>
                    <a:pt x="9857" y="10602"/>
                  </a:lnTo>
                  <a:lnTo>
                    <a:pt x="9768" y="10730"/>
                  </a:lnTo>
                  <a:lnTo>
                    <a:pt x="9667" y="10852"/>
                  </a:lnTo>
                  <a:lnTo>
                    <a:pt x="9555" y="10973"/>
                  </a:lnTo>
                  <a:lnTo>
                    <a:pt x="9432" y="11094"/>
                  </a:lnTo>
                  <a:lnTo>
                    <a:pt x="9309" y="11209"/>
                  </a:lnTo>
                  <a:lnTo>
                    <a:pt x="9163" y="11323"/>
                  </a:lnTo>
                  <a:lnTo>
                    <a:pt x="9029" y="11423"/>
                  </a:lnTo>
                  <a:lnTo>
                    <a:pt x="8872" y="11530"/>
                  </a:lnTo>
                  <a:lnTo>
                    <a:pt x="8715" y="11623"/>
                  </a:lnTo>
                  <a:lnTo>
                    <a:pt x="8547" y="11716"/>
                  </a:lnTo>
                  <a:lnTo>
                    <a:pt x="8379" y="11801"/>
                  </a:lnTo>
                  <a:lnTo>
                    <a:pt x="8200" y="11887"/>
                  </a:lnTo>
                  <a:lnTo>
                    <a:pt x="8009" y="11958"/>
                  </a:lnTo>
                  <a:lnTo>
                    <a:pt x="7819" y="12030"/>
                  </a:lnTo>
                  <a:lnTo>
                    <a:pt x="7617" y="12094"/>
                  </a:lnTo>
                  <a:lnTo>
                    <a:pt x="7416" y="12151"/>
                  </a:lnTo>
                  <a:lnTo>
                    <a:pt x="7214" y="12208"/>
                  </a:lnTo>
                  <a:lnTo>
                    <a:pt x="7001" y="12251"/>
                  </a:lnTo>
                  <a:lnTo>
                    <a:pt x="6777" y="12294"/>
                  </a:lnTo>
                  <a:lnTo>
                    <a:pt x="6553" y="12322"/>
                  </a:lnTo>
                  <a:lnTo>
                    <a:pt x="6329" y="12351"/>
                  </a:lnTo>
                  <a:lnTo>
                    <a:pt x="6105" y="12365"/>
                  </a:lnTo>
                  <a:lnTo>
                    <a:pt x="5870" y="12380"/>
                  </a:lnTo>
                  <a:lnTo>
                    <a:pt x="5399" y="12380"/>
                  </a:lnTo>
                  <a:lnTo>
                    <a:pt x="5164" y="12365"/>
                  </a:lnTo>
                  <a:lnTo>
                    <a:pt x="4940" y="12351"/>
                  </a:lnTo>
                  <a:lnTo>
                    <a:pt x="4716" y="12322"/>
                  </a:lnTo>
                  <a:lnTo>
                    <a:pt x="4492" y="12294"/>
                  </a:lnTo>
                  <a:lnTo>
                    <a:pt x="4279" y="12251"/>
                  </a:lnTo>
                  <a:lnTo>
                    <a:pt x="4066" y="12208"/>
                  </a:lnTo>
                  <a:lnTo>
                    <a:pt x="3854" y="12151"/>
                  </a:lnTo>
                  <a:lnTo>
                    <a:pt x="3652" y="12094"/>
                  </a:lnTo>
                  <a:lnTo>
                    <a:pt x="3462" y="12030"/>
                  </a:lnTo>
                  <a:lnTo>
                    <a:pt x="3260" y="11958"/>
                  </a:lnTo>
                  <a:lnTo>
                    <a:pt x="3081" y="11887"/>
                  </a:lnTo>
                  <a:lnTo>
                    <a:pt x="2902" y="11801"/>
                  </a:lnTo>
                  <a:lnTo>
                    <a:pt x="2722" y="11716"/>
                  </a:lnTo>
                  <a:lnTo>
                    <a:pt x="2566" y="11623"/>
                  </a:lnTo>
                  <a:lnTo>
                    <a:pt x="2398" y="11530"/>
                  </a:lnTo>
                  <a:lnTo>
                    <a:pt x="2252" y="11423"/>
                  </a:lnTo>
                  <a:lnTo>
                    <a:pt x="2106" y="11323"/>
                  </a:lnTo>
                  <a:lnTo>
                    <a:pt x="1972" y="11209"/>
                  </a:lnTo>
                  <a:lnTo>
                    <a:pt x="1837" y="11094"/>
                  </a:lnTo>
                  <a:lnTo>
                    <a:pt x="1725" y="10973"/>
                  </a:lnTo>
                  <a:lnTo>
                    <a:pt x="1613" y="10852"/>
                  </a:lnTo>
                  <a:lnTo>
                    <a:pt x="1513" y="10730"/>
                  </a:lnTo>
                  <a:lnTo>
                    <a:pt x="1423" y="10602"/>
                  </a:lnTo>
                  <a:lnTo>
                    <a:pt x="1333" y="10466"/>
                  </a:lnTo>
                  <a:lnTo>
                    <a:pt x="1266" y="10331"/>
                  </a:lnTo>
                  <a:lnTo>
                    <a:pt x="1199" y="10195"/>
                  </a:lnTo>
                  <a:lnTo>
                    <a:pt x="1154" y="10052"/>
                  </a:lnTo>
                  <a:lnTo>
                    <a:pt x="1109" y="9909"/>
                  </a:lnTo>
                  <a:lnTo>
                    <a:pt x="1087" y="9759"/>
                  </a:lnTo>
                  <a:lnTo>
                    <a:pt x="1065" y="9617"/>
                  </a:lnTo>
                  <a:lnTo>
                    <a:pt x="1053" y="9467"/>
                  </a:lnTo>
                  <a:lnTo>
                    <a:pt x="1065" y="9317"/>
                  </a:lnTo>
                  <a:lnTo>
                    <a:pt x="1087" y="9167"/>
                  </a:lnTo>
                  <a:lnTo>
                    <a:pt x="1109" y="9017"/>
                  </a:lnTo>
                  <a:lnTo>
                    <a:pt x="1154" y="8874"/>
                  </a:lnTo>
                  <a:lnTo>
                    <a:pt x="1199" y="8738"/>
                  </a:lnTo>
                  <a:lnTo>
                    <a:pt x="1266" y="8596"/>
                  </a:lnTo>
                  <a:lnTo>
                    <a:pt x="1333" y="8460"/>
                  </a:lnTo>
                  <a:lnTo>
                    <a:pt x="1423" y="8332"/>
                  </a:lnTo>
                  <a:lnTo>
                    <a:pt x="1513" y="8196"/>
                  </a:lnTo>
                  <a:lnTo>
                    <a:pt x="1613" y="8075"/>
                  </a:lnTo>
                  <a:lnTo>
                    <a:pt x="1725" y="7953"/>
                  </a:lnTo>
                  <a:lnTo>
                    <a:pt x="1837" y="7832"/>
                  </a:lnTo>
                  <a:lnTo>
                    <a:pt x="1972" y="7718"/>
                  </a:lnTo>
                  <a:lnTo>
                    <a:pt x="2106" y="7610"/>
                  </a:lnTo>
                  <a:lnTo>
                    <a:pt x="2252" y="7503"/>
                  </a:lnTo>
                  <a:lnTo>
                    <a:pt x="2398" y="7403"/>
                  </a:lnTo>
                  <a:lnTo>
                    <a:pt x="2566" y="7303"/>
                  </a:lnTo>
                  <a:lnTo>
                    <a:pt x="2722" y="7211"/>
                  </a:lnTo>
                  <a:lnTo>
                    <a:pt x="2902" y="7125"/>
                  </a:lnTo>
                  <a:lnTo>
                    <a:pt x="3081" y="7046"/>
                  </a:lnTo>
                  <a:lnTo>
                    <a:pt x="3260" y="6968"/>
                  </a:lnTo>
                  <a:lnTo>
                    <a:pt x="3462" y="6897"/>
                  </a:lnTo>
                  <a:lnTo>
                    <a:pt x="3652" y="6832"/>
                  </a:lnTo>
                  <a:lnTo>
                    <a:pt x="3854" y="6775"/>
                  </a:lnTo>
                  <a:lnTo>
                    <a:pt x="4066" y="6725"/>
                  </a:lnTo>
                  <a:lnTo>
                    <a:pt x="4279" y="6675"/>
                  </a:lnTo>
                  <a:lnTo>
                    <a:pt x="4492" y="6640"/>
                  </a:lnTo>
                  <a:lnTo>
                    <a:pt x="4716" y="6604"/>
                  </a:lnTo>
                  <a:lnTo>
                    <a:pt x="4940" y="6575"/>
                  </a:lnTo>
                  <a:lnTo>
                    <a:pt x="5164" y="6561"/>
                  </a:lnTo>
                  <a:lnTo>
                    <a:pt x="5399" y="6547"/>
                  </a:lnTo>
                  <a:close/>
                  <a:moveTo>
                    <a:pt x="22022" y="12194"/>
                  </a:moveTo>
                  <a:lnTo>
                    <a:pt x="22145" y="12201"/>
                  </a:lnTo>
                  <a:lnTo>
                    <a:pt x="22268" y="12222"/>
                  </a:lnTo>
                  <a:lnTo>
                    <a:pt x="22369" y="12258"/>
                  </a:lnTo>
                  <a:lnTo>
                    <a:pt x="22470" y="12308"/>
                  </a:lnTo>
                  <a:lnTo>
                    <a:pt x="22548" y="12365"/>
                  </a:lnTo>
                  <a:lnTo>
                    <a:pt x="22604" y="12437"/>
                  </a:lnTo>
                  <a:lnTo>
                    <a:pt x="22638" y="12515"/>
                  </a:lnTo>
                  <a:lnTo>
                    <a:pt x="22649" y="12594"/>
                  </a:lnTo>
                  <a:lnTo>
                    <a:pt x="22638" y="12672"/>
                  </a:lnTo>
                  <a:lnTo>
                    <a:pt x="22604" y="12751"/>
                  </a:lnTo>
                  <a:lnTo>
                    <a:pt x="22548" y="12815"/>
                  </a:lnTo>
                  <a:lnTo>
                    <a:pt x="22470" y="12872"/>
                  </a:lnTo>
                  <a:lnTo>
                    <a:pt x="22369" y="12922"/>
                  </a:lnTo>
                  <a:lnTo>
                    <a:pt x="22268" y="12958"/>
                  </a:lnTo>
                  <a:lnTo>
                    <a:pt x="22145" y="12986"/>
                  </a:lnTo>
                  <a:lnTo>
                    <a:pt x="22022" y="12993"/>
                  </a:lnTo>
                  <a:lnTo>
                    <a:pt x="15973" y="12993"/>
                  </a:lnTo>
                  <a:lnTo>
                    <a:pt x="15850" y="12986"/>
                  </a:lnTo>
                  <a:lnTo>
                    <a:pt x="15738" y="12965"/>
                  </a:lnTo>
                  <a:lnTo>
                    <a:pt x="15626" y="12929"/>
                  </a:lnTo>
                  <a:lnTo>
                    <a:pt x="15536" y="12879"/>
                  </a:lnTo>
                  <a:lnTo>
                    <a:pt x="15458" y="12822"/>
                  </a:lnTo>
                  <a:lnTo>
                    <a:pt x="15391" y="12751"/>
                  </a:lnTo>
                  <a:lnTo>
                    <a:pt x="15357" y="12679"/>
                  </a:lnTo>
                  <a:lnTo>
                    <a:pt x="15346" y="12601"/>
                  </a:lnTo>
                  <a:lnTo>
                    <a:pt x="15357" y="12515"/>
                  </a:lnTo>
                  <a:lnTo>
                    <a:pt x="15391" y="12444"/>
                  </a:lnTo>
                  <a:lnTo>
                    <a:pt x="15458" y="12372"/>
                  </a:lnTo>
                  <a:lnTo>
                    <a:pt x="15536" y="12315"/>
                  </a:lnTo>
                  <a:lnTo>
                    <a:pt x="15626" y="12265"/>
                  </a:lnTo>
                  <a:lnTo>
                    <a:pt x="15727" y="12230"/>
                  </a:lnTo>
                  <a:lnTo>
                    <a:pt x="15850" y="12208"/>
                  </a:lnTo>
                  <a:lnTo>
                    <a:pt x="15973" y="12201"/>
                  </a:lnTo>
                  <a:lnTo>
                    <a:pt x="22022" y="12194"/>
                  </a:lnTo>
                  <a:close/>
                  <a:moveTo>
                    <a:pt x="21182" y="13665"/>
                  </a:moveTo>
                  <a:lnTo>
                    <a:pt x="21182" y="14086"/>
                  </a:lnTo>
                  <a:lnTo>
                    <a:pt x="21170" y="14157"/>
                  </a:lnTo>
                  <a:lnTo>
                    <a:pt x="21159" y="14229"/>
                  </a:lnTo>
                  <a:lnTo>
                    <a:pt x="21126" y="14300"/>
                  </a:lnTo>
                  <a:lnTo>
                    <a:pt x="21092" y="14364"/>
                  </a:lnTo>
                  <a:lnTo>
                    <a:pt x="21047" y="14428"/>
                  </a:lnTo>
                  <a:lnTo>
                    <a:pt x="20980" y="14486"/>
                  </a:lnTo>
                  <a:lnTo>
                    <a:pt x="20924" y="14543"/>
                  </a:lnTo>
                  <a:lnTo>
                    <a:pt x="20846" y="14593"/>
                  </a:lnTo>
                  <a:lnTo>
                    <a:pt x="20767" y="14643"/>
                  </a:lnTo>
                  <a:lnTo>
                    <a:pt x="20678" y="14685"/>
                  </a:lnTo>
                  <a:lnTo>
                    <a:pt x="20588" y="14721"/>
                  </a:lnTo>
                  <a:lnTo>
                    <a:pt x="20487" y="14750"/>
                  </a:lnTo>
                  <a:lnTo>
                    <a:pt x="20386" y="14778"/>
                  </a:lnTo>
                  <a:lnTo>
                    <a:pt x="20274" y="14793"/>
                  </a:lnTo>
                  <a:lnTo>
                    <a:pt x="20162" y="14807"/>
                  </a:lnTo>
                  <a:lnTo>
                    <a:pt x="17833" y="14807"/>
                  </a:lnTo>
                  <a:lnTo>
                    <a:pt x="17721" y="14793"/>
                  </a:lnTo>
                  <a:lnTo>
                    <a:pt x="17620" y="14778"/>
                  </a:lnTo>
                  <a:lnTo>
                    <a:pt x="17508" y="14750"/>
                  </a:lnTo>
                  <a:lnTo>
                    <a:pt x="17407" y="14721"/>
                  </a:lnTo>
                  <a:lnTo>
                    <a:pt x="17317" y="14685"/>
                  </a:lnTo>
                  <a:lnTo>
                    <a:pt x="17228" y="14643"/>
                  </a:lnTo>
                  <a:lnTo>
                    <a:pt x="17149" y="14593"/>
                  </a:lnTo>
                  <a:lnTo>
                    <a:pt x="17082" y="14543"/>
                  </a:lnTo>
                  <a:lnTo>
                    <a:pt x="17015" y="14486"/>
                  </a:lnTo>
                  <a:lnTo>
                    <a:pt x="16959" y="14428"/>
                  </a:lnTo>
                  <a:lnTo>
                    <a:pt x="16914" y="14364"/>
                  </a:lnTo>
                  <a:lnTo>
                    <a:pt x="16869" y="14300"/>
                  </a:lnTo>
                  <a:lnTo>
                    <a:pt x="16847" y="14229"/>
                  </a:lnTo>
                  <a:lnTo>
                    <a:pt x="16824" y="14157"/>
                  </a:lnTo>
                  <a:lnTo>
                    <a:pt x="16824" y="14086"/>
                  </a:lnTo>
                  <a:lnTo>
                    <a:pt x="16824" y="13672"/>
                  </a:lnTo>
                  <a:lnTo>
                    <a:pt x="21182" y="13665"/>
                  </a:lnTo>
                  <a:close/>
                  <a:moveTo>
                    <a:pt x="18997" y="0"/>
                  </a:moveTo>
                  <a:lnTo>
                    <a:pt x="18583" y="7"/>
                  </a:lnTo>
                  <a:lnTo>
                    <a:pt x="18180" y="21"/>
                  </a:lnTo>
                  <a:lnTo>
                    <a:pt x="17777" y="57"/>
                  </a:lnTo>
                  <a:lnTo>
                    <a:pt x="17373" y="100"/>
                  </a:lnTo>
                  <a:lnTo>
                    <a:pt x="16970" y="164"/>
                  </a:lnTo>
                  <a:lnTo>
                    <a:pt x="16578" y="236"/>
                  </a:lnTo>
                  <a:lnTo>
                    <a:pt x="16186" y="321"/>
                  </a:lnTo>
                  <a:lnTo>
                    <a:pt x="15805" y="421"/>
                  </a:lnTo>
                  <a:lnTo>
                    <a:pt x="15436" y="535"/>
                  </a:lnTo>
                  <a:lnTo>
                    <a:pt x="15077" y="657"/>
                  </a:lnTo>
                  <a:lnTo>
                    <a:pt x="14719" y="792"/>
                  </a:lnTo>
                  <a:lnTo>
                    <a:pt x="14383" y="935"/>
                  </a:lnTo>
                  <a:lnTo>
                    <a:pt x="14047" y="1099"/>
                  </a:lnTo>
                  <a:lnTo>
                    <a:pt x="13733" y="1264"/>
                  </a:lnTo>
                  <a:lnTo>
                    <a:pt x="13442" y="1449"/>
                  </a:lnTo>
                  <a:lnTo>
                    <a:pt x="13151" y="1635"/>
                  </a:lnTo>
                  <a:lnTo>
                    <a:pt x="13095" y="1692"/>
                  </a:lnTo>
                  <a:lnTo>
                    <a:pt x="13050" y="1749"/>
                  </a:lnTo>
                  <a:lnTo>
                    <a:pt x="13027" y="1813"/>
                  </a:lnTo>
                  <a:lnTo>
                    <a:pt x="13016" y="1878"/>
                  </a:lnTo>
                  <a:lnTo>
                    <a:pt x="13039" y="1942"/>
                  </a:lnTo>
                  <a:lnTo>
                    <a:pt x="13072" y="2006"/>
                  </a:lnTo>
                  <a:lnTo>
                    <a:pt x="13117" y="2063"/>
                  </a:lnTo>
                  <a:lnTo>
                    <a:pt x="13195" y="2113"/>
                  </a:lnTo>
                  <a:lnTo>
                    <a:pt x="13285" y="2156"/>
                  </a:lnTo>
                  <a:lnTo>
                    <a:pt x="13375" y="2177"/>
                  </a:lnTo>
                  <a:lnTo>
                    <a:pt x="13475" y="2199"/>
                  </a:lnTo>
                  <a:lnTo>
                    <a:pt x="13576" y="2199"/>
                  </a:lnTo>
                  <a:lnTo>
                    <a:pt x="13677" y="2192"/>
                  </a:lnTo>
                  <a:lnTo>
                    <a:pt x="13767" y="2170"/>
                  </a:lnTo>
                  <a:lnTo>
                    <a:pt x="13856" y="2135"/>
                  </a:lnTo>
                  <a:lnTo>
                    <a:pt x="13946" y="2085"/>
                  </a:lnTo>
                  <a:lnTo>
                    <a:pt x="14181" y="1928"/>
                  </a:lnTo>
                  <a:lnTo>
                    <a:pt x="14439" y="1771"/>
                  </a:lnTo>
                  <a:lnTo>
                    <a:pt x="14707" y="1628"/>
                  </a:lnTo>
                  <a:lnTo>
                    <a:pt x="14976" y="1492"/>
                  </a:lnTo>
                  <a:lnTo>
                    <a:pt x="15268" y="1364"/>
                  </a:lnTo>
                  <a:lnTo>
                    <a:pt x="15570" y="1249"/>
                  </a:lnTo>
                  <a:lnTo>
                    <a:pt x="15872" y="1142"/>
                  </a:lnTo>
                  <a:lnTo>
                    <a:pt x="16197" y="1049"/>
                  </a:lnTo>
                  <a:lnTo>
                    <a:pt x="16511" y="964"/>
                  </a:lnTo>
                  <a:lnTo>
                    <a:pt x="16847" y="885"/>
                  </a:lnTo>
                  <a:lnTo>
                    <a:pt x="17183" y="821"/>
                  </a:lnTo>
                  <a:lnTo>
                    <a:pt x="17519" y="771"/>
                  </a:lnTo>
                  <a:lnTo>
                    <a:pt x="17855" y="728"/>
                  </a:lnTo>
                  <a:lnTo>
                    <a:pt x="18202" y="700"/>
                  </a:lnTo>
                  <a:lnTo>
                    <a:pt x="18549" y="678"/>
                  </a:lnTo>
                  <a:lnTo>
                    <a:pt x="18897" y="671"/>
                  </a:lnTo>
                  <a:lnTo>
                    <a:pt x="19009" y="671"/>
                  </a:lnTo>
                  <a:lnTo>
                    <a:pt x="19333" y="678"/>
                  </a:lnTo>
                  <a:lnTo>
                    <a:pt x="19670" y="693"/>
                  </a:lnTo>
                  <a:lnTo>
                    <a:pt x="19994" y="714"/>
                  </a:lnTo>
                  <a:lnTo>
                    <a:pt x="20319" y="750"/>
                  </a:lnTo>
                  <a:lnTo>
                    <a:pt x="20644" y="792"/>
                  </a:lnTo>
                  <a:lnTo>
                    <a:pt x="20958" y="842"/>
                  </a:lnTo>
                  <a:lnTo>
                    <a:pt x="21271" y="907"/>
                  </a:lnTo>
                  <a:lnTo>
                    <a:pt x="21574" y="985"/>
                  </a:lnTo>
                  <a:lnTo>
                    <a:pt x="21876" y="1064"/>
                  </a:lnTo>
                  <a:lnTo>
                    <a:pt x="22179" y="1157"/>
                  </a:lnTo>
                  <a:lnTo>
                    <a:pt x="22470" y="1264"/>
                  </a:lnTo>
                  <a:lnTo>
                    <a:pt x="22750" y="1371"/>
                  </a:lnTo>
                  <a:lnTo>
                    <a:pt x="23019" y="1492"/>
                  </a:lnTo>
                  <a:lnTo>
                    <a:pt x="23276" y="1621"/>
                  </a:lnTo>
                  <a:lnTo>
                    <a:pt x="23534" y="1756"/>
                  </a:lnTo>
                  <a:lnTo>
                    <a:pt x="23780" y="1899"/>
                  </a:lnTo>
                  <a:lnTo>
                    <a:pt x="23948" y="2013"/>
                  </a:lnTo>
                  <a:lnTo>
                    <a:pt x="24128" y="2142"/>
                  </a:lnTo>
                  <a:lnTo>
                    <a:pt x="24307" y="2277"/>
                  </a:lnTo>
                  <a:lnTo>
                    <a:pt x="24486" y="2420"/>
                  </a:lnTo>
                  <a:lnTo>
                    <a:pt x="24654" y="2577"/>
                  </a:lnTo>
                  <a:lnTo>
                    <a:pt x="24822" y="2749"/>
                  </a:lnTo>
                  <a:lnTo>
                    <a:pt x="24979" y="2934"/>
                  </a:lnTo>
                  <a:lnTo>
                    <a:pt x="25136" y="3127"/>
                  </a:lnTo>
                  <a:lnTo>
                    <a:pt x="25270" y="3334"/>
                  </a:lnTo>
                  <a:lnTo>
                    <a:pt x="25404" y="3548"/>
                  </a:lnTo>
                  <a:lnTo>
                    <a:pt x="25516" y="3784"/>
                  </a:lnTo>
                  <a:lnTo>
                    <a:pt x="25617" y="4027"/>
                  </a:lnTo>
                  <a:lnTo>
                    <a:pt x="25696" y="4284"/>
                  </a:lnTo>
                  <a:lnTo>
                    <a:pt x="25752" y="4555"/>
                  </a:lnTo>
                  <a:lnTo>
                    <a:pt x="25785" y="4840"/>
                  </a:lnTo>
                  <a:lnTo>
                    <a:pt x="25797" y="5140"/>
                  </a:lnTo>
                  <a:lnTo>
                    <a:pt x="25785" y="5419"/>
                  </a:lnTo>
                  <a:lnTo>
                    <a:pt x="25763" y="5683"/>
                  </a:lnTo>
                  <a:lnTo>
                    <a:pt x="25707" y="5933"/>
                  </a:lnTo>
                  <a:lnTo>
                    <a:pt x="25640" y="6168"/>
                  </a:lnTo>
                  <a:lnTo>
                    <a:pt x="25550" y="6390"/>
                  </a:lnTo>
                  <a:lnTo>
                    <a:pt x="25449" y="6604"/>
                  </a:lnTo>
                  <a:lnTo>
                    <a:pt x="25326" y="6804"/>
                  </a:lnTo>
                  <a:lnTo>
                    <a:pt x="25203" y="7004"/>
                  </a:lnTo>
                  <a:lnTo>
                    <a:pt x="25057" y="7189"/>
                  </a:lnTo>
                  <a:lnTo>
                    <a:pt x="24900" y="7368"/>
                  </a:lnTo>
                  <a:lnTo>
                    <a:pt x="24744" y="7539"/>
                  </a:lnTo>
                  <a:lnTo>
                    <a:pt x="24576" y="7710"/>
                  </a:lnTo>
                  <a:lnTo>
                    <a:pt x="24396" y="7882"/>
                  </a:lnTo>
                  <a:lnTo>
                    <a:pt x="24217" y="8046"/>
                  </a:lnTo>
                  <a:lnTo>
                    <a:pt x="23836" y="8374"/>
                  </a:lnTo>
                  <a:lnTo>
                    <a:pt x="23399" y="8753"/>
                  </a:lnTo>
                  <a:lnTo>
                    <a:pt x="23187" y="8953"/>
                  </a:lnTo>
                  <a:lnTo>
                    <a:pt x="22985" y="9153"/>
                  </a:lnTo>
                  <a:lnTo>
                    <a:pt x="22783" y="9367"/>
                  </a:lnTo>
                  <a:lnTo>
                    <a:pt x="22593" y="9588"/>
                  </a:lnTo>
                  <a:lnTo>
                    <a:pt x="22414" y="9817"/>
                  </a:lnTo>
                  <a:lnTo>
                    <a:pt x="22257" y="10052"/>
                  </a:lnTo>
                  <a:lnTo>
                    <a:pt x="22145" y="10045"/>
                  </a:lnTo>
                  <a:lnTo>
                    <a:pt x="19524" y="10045"/>
                  </a:lnTo>
                  <a:lnTo>
                    <a:pt x="19524" y="6475"/>
                  </a:lnTo>
                  <a:lnTo>
                    <a:pt x="19759" y="6504"/>
                  </a:lnTo>
                  <a:lnTo>
                    <a:pt x="19994" y="6525"/>
                  </a:lnTo>
                  <a:lnTo>
                    <a:pt x="20230" y="6532"/>
                  </a:lnTo>
                  <a:lnTo>
                    <a:pt x="20454" y="6540"/>
                  </a:lnTo>
                  <a:lnTo>
                    <a:pt x="20711" y="6532"/>
                  </a:lnTo>
                  <a:lnTo>
                    <a:pt x="20969" y="6518"/>
                  </a:lnTo>
                  <a:lnTo>
                    <a:pt x="21226" y="6490"/>
                  </a:lnTo>
                  <a:lnTo>
                    <a:pt x="21473" y="6454"/>
                  </a:lnTo>
                  <a:lnTo>
                    <a:pt x="21719" y="6411"/>
                  </a:lnTo>
                  <a:lnTo>
                    <a:pt x="21955" y="6354"/>
                  </a:lnTo>
                  <a:lnTo>
                    <a:pt x="22179" y="6290"/>
                  </a:lnTo>
                  <a:lnTo>
                    <a:pt x="22403" y="6218"/>
                  </a:lnTo>
                  <a:lnTo>
                    <a:pt x="22593" y="6140"/>
                  </a:lnTo>
                  <a:lnTo>
                    <a:pt x="22772" y="6061"/>
                  </a:lnTo>
                  <a:lnTo>
                    <a:pt x="22940" y="5976"/>
                  </a:lnTo>
                  <a:lnTo>
                    <a:pt x="23108" y="5876"/>
                  </a:lnTo>
                  <a:lnTo>
                    <a:pt x="23265" y="5776"/>
                  </a:lnTo>
                  <a:lnTo>
                    <a:pt x="23411" y="5669"/>
                  </a:lnTo>
                  <a:lnTo>
                    <a:pt x="23556" y="5562"/>
                  </a:lnTo>
                  <a:lnTo>
                    <a:pt x="23680" y="5440"/>
                  </a:lnTo>
                  <a:lnTo>
                    <a:pt x="23803" y="5319"/>
                  </a:lnTo>
                  <a:lnTo>
                    <a:pt x="23915" y="5183"/>
                  </a:lnTo>
                  <a:lnTo>
                    <a:pt x="24016" y="5055"/>
                  </a:lnTo>
                  <a:lnTo>
                    <a:pt x="24105" y="4912"/>
                  </a:lnTo>
                  <a:lnTo>
                    <a:pt x="24195" y="4769"/>
                  </a:lnTo>
                  <a:lnTo>
                    <a:pt x="24262" y="4619"/>
                  </a:lnTo>
                  <a:lnTo>
                    <a:pt x="24329" y="4462"/>
                  </a:lnTo>
                  <a:lnTo>
                    <a:pt x="24385" y="4305"/>
                  </a:lnTo>
                  <a:lnTo>
                    <a:pt x="24385" y="4248"/>
                  </a:lnTo>
                  <a:lnTo>
                    <a:pt x="24385" y="4184"/>
                  </a:lnTo>
                  <a:lnTo>
                    <a:pt x="24363" y="4127"/>
                  </a:lnTo>
                  <a:lnTo>
                    <a:pt x="24318" y="4077"/>
                  </a:lnTo>
                  <a:lnTo>
                    <a:pt x="24262" y="4027"/>
                  </a:lnTo>
                  <a:lnTo>
                    <a:pt x="24206" y="3984"/>
                  </a:lnTo>
                  <a:lnTo>
                    <a:pt x="24128" y="3955"/>
                  </a:lnTo>
                  <a:lnTo>
                    <a:pt x="24038" y="3927"/>
                  </a:lnTo>
                  <a:lnTo>
                    <a:pt x="23792" y="3877"/>
                  </a:lnTo>
                  <a:lnTo>
                    <a:pt x="23556" y="3834"/>
                  </a:lnTo>
                  <a:lnTo>
                    <a:pt x="23321" y="3798"/>
                  </a:lnTo>
                  <a:lnTo>
                    <a:pt x="23075" y="3777"/>
                  </a:lnTo>
                  <a:lnTo>
                    <a:pt x="22839" y="3755"/>
                  </a:lnTo>
                  <a:lnTo>
                    <a:pt x="22615" y="3741"/>
                  </a:lnTo>
                  <a:lnTo>
                    <a:pt x="22380" y="3741"/>
                  </a:lnTo>
                  <a:lnTo>
                    <a:pt x="22145" y="3748"/>
                  </a:lnTo>
                  <a:lnTo>
                    <a:pt x="21921" y="3755"/>
                  </a:lnTo>
                  <a:lnTo>
                    <a:pt x="21697" y="3777"/>
                  </a:lnTo>
                  <a:lnTo>
                    <a:pt x="21484" y="3805"/>
                  </a:lnTo>
                  <a:lnTo>
                    <a:pt x="21271" y="3841"/>
                  </a:lnTo>
                  <a:lnTo>
                    <a:pt x="21058" y="3884"/>
                  </a:lnTo>
                  <a:lnTo>
                    <a:pt x="20857" y="3941"/>
                  </a:lnTo>
                  <a:lnTo>
                    <a:pt x="20655" y="3998"/>
                  </a:lnTo>
                  <a:lnTo>
                    <a:pt x="20454" y="4062"/>
                  </a:lnTo>
                  <a:lnTo>
                    <a:pt x="20230" y="4155"/>
                  </a:lnTo>
                  <a:lnTo>
                    <a:pt x="20017" y="4255"/>
                  </a:lnTo>
                  <a:lnTo>
                    <a:pt x="19826" y="4362"/>
                  </a:lnTo>
                  <a:lnTo>
                    <a:pt x="19636" y="4476"/>
                  </a:lnTo>
                  <a:lnTo>
                    <a:pt x="19457" y="4605"/>
                  </a:lnTo>
                  <a:lnTo>
                    <a:pt x="19289" y="4740"/>
                  </a:lnTo>
                  <a:lnTo>
                    <a:pt x="19143" y="4883"/>
                  </a:lnTo>
                  <a:lnTo>
                    <a:pt x="18997" y="5033"/>
                  </a:lnTo>
                  <a:lnTo>
                    <a:pt x="18863" y="4883"/>
                  </a:lnTo>
                  <a:lnTo>
                    <a:pt x="18706" y="4740"/>
                  </a:lnTo>
                  <a:lnTo>
                    <a:pt x="18538" y="4605"/>
                  </a:lnTo>
                  <a:lnTo>
                    <a:pt x="18370" y="4476"/>
                  </a:lnTo>
                  <a:lnTo>
                    <a:pt x="18180" y="4362"/>
                  </a:lnTo>
                  <a:lnTo>
                    <a:pt x="17978" y="4255"/>
                  </a:lnTo>
                  <a:lnTo>
                    <a:pt x="17765" y="4155"/>
                  </a:lnTo>
                  <a:lnTo>
                    <a:pt x="17541" y="4062"/>
                  </a:lnTo>
                  <a:lnTo>
                    <a:pt x="17351" y="3998"/>
                  </a:lnTo>
                  <a:lnTo>
                    <a:pt x="17149" y="3941"/>
                  </a:lnTo>
                  <a:lnTo>
                    <a:pt x="16936" y="3884"/>
                  </a:lnTo>
                  <a:lnTo>
                    <a:pt x="16735" y="3841"/>
                  </a:lnTo>
                  <a:lnTo>
                    <a:pt x="16511" y="3805"/>
                  </a:lnTo>
                  <a:lnTo>
                    <a:pt x="16298" y="3777"/>
                  </a:lnTo>
                  <a:lnTo>
                    <a:pt x="16074" y="3755"/>
                  </a:lnTo>
                  <a:lnTo>
                    <a:pt x="15850" y="3748"/>
                  </a:lnTo>
                  <a:lnTo>
                    <a:pt x="15615" y="3741"/>
                  </a:lnTo>
                  <a:lnTo>
                    <a:pt x="15391" y="3741"/>
                  </a:lnTo>
                  <a:lnTo>
                    <a:pt x="15156" y="3755"/>
                  </a:lnTo>
                  <a:lnTo>
                    <a:pt x="14920" y="3777"/>
                  </a:lnTo>
                  <a:lnTo>
                    <a:pt x="14685" y="3798"/>
                  </a:lnTo>
                  <a:lnTo>
                    <a:pt x="14439" y="3834"/>
                  </a:lnTo>
                  <a:lnTo>
                    <a:pt x="14203" y="3877"/>
                  </a:lnTo>
                  <a:lnTo>
                    <a:pt x="13957" y="3927"/>
                  </a:lnTo>
                  <a:lnTo>
                    <a:pt x="13879" y="3955"/>
                  </a:lnTo>
                  <a:lnTo>
                    <a:pt x="13800" y="3984"/>
                  </a:lnTo>
                  <a:lnTo>
                    <a:pt x="13733" y="4027"/>
                  </a:lnTo>
                  <a:lnTo>
                    <a:pt x="13677" y="4077"/>
                  </a:lnTo>
                  <a:lnTo>
                    <a:pt x="13643" y="4127"/>
                  </a:lnTo>
                  <a:lnTo>
                    <a:pt x="13621" y="4184"/>
                  </a:lnTo>
                  <a:lnTo>
                    <a:pt x="13610" y="4248"/>
                  </a:lnTo>
                  <a:lnTo>
                    <a:pt x="13621" y="4305"/>
                  </a:lnTo>
                  <a:lnTo>
                    <a:pt x="13666" y="4462"/>
                  </a:lnTo>
                  <a:lnTo>
                    <a:pt x="13733" y="4619"/>
                  </a:lnTo>
                  <a:lnTo>
                    <a:pt x="13800" y="4769"/>
                  </a:lnTo>
                  <a:lnTo>
                    <a:pt x="13890" y="4912"/>
                  </a:lnTo>
                  <a:lnTo>
                    <a:pt x="13979" y="5055"/>
                  </a:lnTo>
                  <a:lnTo>
                    <a:pt x="14080" y="5183"/>
                  </a:lnTo>
                  <a:lnTo>
                    <a:pt x="14192" y="5319"/>
                  </a:lnTo>
                  <a:lnTo>
                    <a:pt x="14315" y="5440"/>
                  </a:lnTo>
                  <a:lnTo>
                    <a:pt x="14450" y="5554"/>
                  </a:lnTo>
                  <a:lnTo>
                    <a:pt x="14584" y="5669"/>
                  </a:lnTo>
                  <a:lnTo>
                    <a:pt x="14730" y="5776"/>
                  </a:lnTo>
                  <a:lnTo>
                    <a:pt x="14887" y="5876"/>
                  </a:lnTo>
                  <a:lnTo>
                    <a:pt x="15055" y="5968"/>
                  </a:lnTo>
                  <a:lnTo>
                    <a:pt x="15223" y="6061"/>
                  </a:lnTo>
                  <a:lnTo>
                    <a:pt x="15402" y="6140"/>
                  </a:lnTo>
                  <a:lnTo>
                    <a:pt x="15592" y="6218"/>
                  </a:lnTo>
                  <a:lnTo>
                    <a:pt x="15816" y="6290"/>
                  </a:lnTo>
                  <a:lnTo>
                    <a:pt x="16052" y="6354"/>
                  </a:lnTo>
                  <a:lnTo>
                    <a:pt x="16287" y="6411"/>
                  </a:lnTo>
                  <a:lnTo>
                    <a:pt x="16522" y="6454"/>
                  </a:lnTo>
                  <a:lnTo>
                    <a:pt x="16768" y="6490"/>
                  </a:lnTo>
                  <a:lnTo>
                    <a:pt x="17026" y="6518"/>
                  </a:lnTo>
                  <a:lnTo>
                    <a:pt x="17284" y="6532"/>
                  </a:lnTo>
                  <a:lnTo>
                    <a:pt x="17541" y="6540"/>
                  </a:lnTo>
                  <a:lnTo>
                    <a:pt x="17777" y="6532"/>
                  </a:lnTo>
                  <a:lnTo>
                    <a:pt x="18001" y="6525"/>
                  </a:lnTo>
                  <a:lnTo>
                    <a:pt x="18236" y="6504"/>
                  </a:lnTo>
                  <a:lnTo>
                    <a:pt x="18471" y="6475"/>
                  </a:lnTo>
                  <a:lnTo>
                    <a:pt x="18471" y="10045"/>
                  </a:lnTo>
                  <a:lnTo>
                    <a:pt x="15973" y="10052"/>
                  </a:lnTo>
                  <a:lnTo>
                    <a:pt x="15861" y="10052"/>
                  </a:lnTo>
                  <a:lnTo>
                    <a:pt x="15749" y="10059"/>
                  </a:lnTo>
                  <a:lnTo>
                    <a:pt x="15581" y="9817"/>
                  </a:lnTo>
                  <a:lnTo>
                    <a:pt x="15413" y="9588"/>
                  </a:lnTo>
                  <a:lnTo>
                    <a:pt x="15223" y="9367"/>
                  </a:lnTo>
                  <a:lnTo>
                    <a:pt x="15021" y="9160"/>
                  </a:lnTo>
                  <a:lnTo>
                    <a:pt x="14808" y="8953"/>
                  </a:lnTo>
                  <a:lnTo>
                    <a:pt x="14595" y="8760"/>
                  </a:lnTo>
                  <a:lnTo>
                    <a:pt x="14159" y="8374"/>
                  </a:lnTo>
                  <a:lnTo>
                    <a:pt x="13778" y="8046"/>
                  </a:lnTo>
                  <a:lnTo>
                    <a:pt x="13599" y="7882"/>
                  </a:lnTo>
                  <a:lnTo>
                    <a:pt x="13419" y="7710"/>
                  </a:lnTo>
                  <a:lnTo>
                    <a:pt x="13251" y="7539"/>
                  </a:lnTo>
                  <a:lnTo>
                    <a:pt x="13095" y="7368"/>
                  </a:lnTo>
                  <a:lnTo>
                    <a:pt x="12938" y="7189"/>
                  </a:lnTo>
                  <a:lnTo>
                    <a:pt x="12803" y="7004"/>
                  </a:lnTo>
                  <a:lnTo>
                    <a:pt x="12669" y="6804"/>
                  </a:lnTo>
                  <a:lnTo>
                    <a:pt x="12546" y="6604"/>
                  </a:lnTo>
                  <a:lnTo>
                    <a:pt x="12445" y="6390"/>
                  </a:lnTo>
                  <a:lnTo>
                    <a:pt x="12355" y="6168"/>
                  </a:lnTo>
                  <a:lnTo>
                    <a:pt x="12288" y="5933"/>
                  </a:lnTo>
                  <a:lnTo>
                    <a:pt x="12243" y="5683"/>
                  </a:lnTo>
                  <a:lnTo>
                    <a:pt x="12210" y="5419"/>
                  </a:lnTo>
                  <a:lnTo>
                    <a:pt x="12198" y="5140"/>
                  </a:lnTo>
                  <a:lnTo>
                    <a:pt x="12210" y="4905"/>
                  </a:lnTo>
                  <a:lnTo>
                    <a:pt x="12232" y="4655"/>
                  </a:lnTo>
                  <a:lnTo>
                    <a:pt x="12232" y="4591"/>
                  </a:lnTo>
                  <a:lnTo>
                    <a:pt x="12210" y="4526"/>
                  </a:lnTo>
                  <a:lnTo>
                    <a:pt x="12165" y="4462"/>
                  </a:lnTo>
                  <a:lnTo>
                    <a:pt x="12109" y="4412"/>
                  </a:lnTo>
                  <a:lnTo>
                    <a:pt x="12042" y="4369"/>
                  </a:lnTo>
                  <a:lnTo>
                    <a:pt x="11952" y="4326"/>
                  </a:lnTo>
                  <a:lnTo>
                    <a:pt x="11862" y="4305"/>
                  </a:lnTo>
                  <a:lnTo>
                    <a:pt x="11750" y="4291"/>
                  </a:lnTo>
                  <a:lnTo>
                    <a:pt x="11650" y="4291"/>
                  </a:lnTo>
                  <a:lnTo>
                    <a:pt x="11549" y="4305"/>
                  </a:lnTo>
                  <a:lnTo>
                    <a:pt x="11448" y="4334"/>
                  </a:lnTo>
                  <a:lnTo>
                    <a:pt x="11370" y="4369"/>
                  </a:lnTo>
                  <a:lnTo>
                    <a:pt x="11291" y="4412"/>
                  </a:lnTo>
                  <a:lnTo>
                    <a:pt x="11235" y="4469"/>
                  </a:lnTo>
                  <a:lnTo>
                    <a:pt x="11202" y="4526"/>
                  </a:lnTo>
                  <a:lnTo>
                    <a:pt x="11179" y="4598"/>
                  </a:lnTo>
                  <a:lnTo>
                    <a:pt x="11146" y="4869"/>
                  </a:lnTo>
                  <a:lnTo>
                    <a:pt x="11146" y="5140"/>
                  </a:lnTo>
                  <a:lnTo>
                    <a:pt x="11157" y="5462"/>
                  </a:lnTo>
                  <a:lnTo>
                    <a:pt x="11190" y="5761"/>
                  </a:lnTo>
                  <a:lnTo>
                    <a:pt x="11246" y="6047"/>
                  </a:lnTo>
                  <a:lnTo>
                    <a:pt x="11325" y="6318"/>
                  </a:lnTo>
                  <a:lnTo>
                    <a:pt x="11426" y="6568"/>
                  </a:lnTo>
                  <a:lnTo>
                    <a:pt x="11538" y="6811"/>
                  </a:lnTo>
                  <a:lnTo>
                    <a:pt x="11672" y="7046"/>
                  </a:lnTo>
                  <a:lnTo>
                    <a:pt x="11818" y="7268"/>
                  </a:lnTo>
                  <a:lnTo>
                    <a:pt x="11986" y="7475"/>
                  </a:lnTo>
                  <a:lnTo>
                    <a:pt x="12154" y="7675"/>
                  </a:lnTo>
                  <a:lnTo>
                    <a:pt x="12333" y="7875"/>
                  </a:lnTo>
                  <a:lnTo>
                    <a:pt x="12512" y="8060"/>
                  </a:lnTo>
                  <a:lnTo>
                    <a:pt x="12714" y="8246"/>
                  </a:lnTo>
                  <a:lnTo>
                    <a:pt x="12904" y="8424"/>
                  </a:lnTo>
                  <a:lnTo>
                    <a:pt x="13307" y="8774"/>
                  </a:lnTo>
                  <a:lnTo>
                    <a:pt x="13733" y="9145"/>
                  </a:lnTo>
                  <a:lnTo>
                    <a:pt x="13935" y="9338"/>
                  </a:lnTo>
                  <a:lnTo>
                    <a:pt x="14136" y="9531"/>
                  </a:lnTo>
                  <a:lnTo>
                    <a:pt x="14327" y="9724"/>
                  </a:lnTo>
                  <a:lnTo>
                    <a:pt x="14495" y="9931"/>
                  </a:lnTo>
                  <a:lnTo>
                    <a:pt x="14651" y="10138"/>
                  </a:lnTo>
                  <a:lnTo>
                    <a:pt x="14797" y="10359"/>
                  </a:lnTo>
                  <a:lnTo>
                    <a:pt x="14685" y="10438"/>
                  </a:lnTo>
                  <a:lnTo>
                    <a:pt x="14584" y="10516"/>
                  </a:lnTo>
                  <a:lnTo>
                    <a:pt x="14495" y="10609"/>
                  </a:lnTo>
                  <a:lnTo>
                    <a:pt x="14427" y="10702"/>
                  </a:lnTo>
                  <a:lnTo>
                    <a:pt x="14371" y="10802"/>
                  </a:lnTo>
                  <a:lnTo>
                    <a:pt x="14327" y="10909"/>
                  </a:lnTo>
                  <a:lnTo>
                    <a:pt x="14293" y="11016"/>
                  </a:lnTo>
                  <a:lnTo>
                    <a:pt x="14293" y="11123"/>
                  </a:lnTo>
                  <a:lnTo>
                    <a:pt x="14293" y="11223"/>
                  </a:lnTo>
                  <a:lnTo>
                    <a:pt x="14315" y="11330"/>
                  </a:lnTo>
                  <a:lnTo>
                    <a:pt x="14360" y="11423"/>
                  </a:lnTo>
                  <a:lnTo>
                    <a:pt x="14405" y="11523"/>
                  </a:lnTo>
                  <a:lnTo>
                    <a:pt x="14472" y="11616"/>
                  </a:lnTo>
                  <a:lnTo>
                    <a:pt x="14551" y="11701"/>
                  </a:lnTo>
                  <a:lnTo>
                    <a:pt x="14640" y="11780"/>
                  </a:lnTo>
                  <a:lnTo>
                    <a:pt x="14752" y="11858"/>
                  </a:lnTo>
                  <a:lnTo>
                    <a:pt x="14651" y="11937"/>
                  </a:lnTo>
                  <a:lnTo>
                    <a:pt x="14562" y="12015"/>
                  </a:lnTo>
                  <a:lnTo>
                    <a:pt x="14483" y="12101"/>
                  </a:lnTo>
                  <a:lnTo>
                    <a:pt x="14416" y="12194"/>
                  </a:lnTo>
                  <a:lnTo>
                    <a:pt x="14360" y="12287"/>
                  </a:lnTo>
                  <a:lnTo>
                    <a:pt x="14327" y="12387"/>
                  </a:lnTo>
                  <a:lnTo>
                    <a:pt x="14293" y="12494"/>
                  </a:lnTo>
                  <a:lnTo>
                    <a:pt x="14293" y="12601"/>
                  </a:lnTo>
                  <a:lnTo>
                    <a:pt x="14293" y="12701"/>
                  </a:lnTo>
                  <a:lnTo>
                    <a:pt x="14327" y="12808"/>
                  </a:lnTo>
                  <a:lnTo>
                    <a:pt x="14360" y="12908"/>
                  </a:lnTo>
                  <a:lnTo>
                    <a:pt x="14416" y="13008"/>
                  </a:lnTo>
                  <a:lnTo>
                    <a:pt x="14483" y="13101"/>
                  </a:lnTo>
                  <a:lnTo>
                    <a:pt x="14573" y="13193"/>
                  </a:lnTo>
                  <a:lnTo>
                    <a:pt x="14674" y="13279"/>
                  </a:lnTo>
                  <a:lnTo>
                    <a:pt x="14786" y="13358"/>
                  </a:lnTo>
                  <a:lnTo>
                    <a:pt x="14887" y="13422"/>
                  </a:lnTo>
                  <a:lnTo>
                    <a:pt x="14999" y="13472"/>
                  </a:lnTo>
                  <a:lnTo>
                    <a:pt x="15111" y="13522"/>
                  </a:lnTo>
                  <a:lnTo>
                    <a:pt x="15234" y="13565"/>
                  </a:lnTo>
                  <a:lnTo>
                    <a:pt x="15368" y="13600"/>
                  </a:lnTo>
                  <a:lnTo>
                    <a:pt x="15492" y="13629"/>
                  </a:lnTo>
                  <a:lnTo>
                    <a:pt x="15626" y="13650"/>
                  </a:lnTo>
                  <a:lnTo>
                    <a:pt x="15760" y="13665"/>
                  </a:lnTo>
                  <a:lnTo>
                    <a:pt x="15760" y="14086"/>
                  </a:lnTo>
                  <a:lnTo>
                    <a:pt x="15772" y="14229"/>
                  </a:lnTo>
                  <a:lnTo>
                    <a:pt x="15805" y="14364"/>
                  </a:lnTo>
                  <a:lnTo>
                    <a:pt x="15861" y="14500"/>
                  </a:lnTo>
                  <a:lnTo>
                    <a:pt x="15940" y="14628"/>
                  </a:lnTo>
                  <a:lnTo>
                    <a:pt x="16029" y="14750"/>
                  </a:lnTo>
                  <a:lnTo>
                    <a:pt x="16141" y="14864"/>
                  </a:lnTo>
                  <a:lnTo>
                    <a:pt x="16264" y="14971"/>
                  </a:lnTo>
                  <a:lnTo>
                    <a:pt x="16410" y="15071"/>
                  </a:lnTo>
                  <a:lnTo>
                    <a:pt x="16556" y="15164"/>
                  </a:lnTo>
                  <a:lnTo>
                    <a:pt x="16724" y="15242"/>
                  </a:lnTo>
                  <a:lnTo>
                    <a:pt x="16914" y="15314"/>
                  </a:lnTo>
                  <a:lnTo>
                    <a:pt x="17104" y="15371"/>
                  </a:lnTo>
                  <a:lnTo>
                    <a:pt x="17306" y="15421"/>
                  </a:lnTo>
                  <a:lnTo>
                    <a:pt x="17508" y="15449"/>
                  </a:lnTo>
                  <a:lnTo>
                    <a:pt x="17732" y="15471"/>
                  </a:lnTo>
                  <a:lnTo>
                    <a:pt x="17956" y="15478"/>
                  </a:lnTo>
                  <a:lnTo>
                    <a:pt x="18471" y="15478"/>
                  </a:lnTo>
                  <a:lnTo>
                    <a:pt x="18471" y="16028"/>
                  </a:lnTo>
                  <a:lnTo>
                    <a:pt x="18471" y="16085"/>
                  </a:lnTo>
                  <a:lnTo>
                    <a:pt x="18449" y="16142"/>
                  </a:lnTo>
                  <a:lnTo>
                    <a:pt x="18426" y="16192"/>
                  </a:lnTo>
                  <a:lnTo>
                    <a:pt x="18404" y="16242"/>
                  </a:lnTo>
                  <a:lnTo>
                    <a:pt x="18370" y="16292"/>
                  </a:lnTo>
                  <a:lnTo>
                    <a:pt x="18325" y="16335"/>
                  </a:lnTo>
                  <a:lnTo>
                    <a:pt x="18269" y="16378"/>
                  </a:lnTo>
                  <a:lnTo>
                    <a:pt x="18213" y="16420"/>
                  </a:lnTo>
                  <a:lnTo>
                    <a:pt x="18157" y="16456"/>
                  </a:lnTo>
                  <a:lnTo>
                    <a:pt x="18090" y="16485"/>
                  </a:lnTo>
                  <a:lnTo>
                    <a:pt x="18023" y="16513"/>
                  </a:lnTo>
                  <a:lnTo>
                    <a:pt x="17945" y="16535"/>
                  </a:lnTo>
                  <a:lnTo>
                    <a:pt x="17866" y="16556"/>
                  </a:lnTo>
                  <a:lnTo>
                    <a:pt x="17788" y="16570"/>
                  </a:lnTo>
                  <a:lnTo>
                    <a:pt x="17698" y="16577"/>
                  </a:lnTo>
                  <a:lnTo>
                    <a:pt x="6934" y="16577"/>
                  </a:lnTo>
                  <a:lnTo>
                    <a:pt x="6856" y="16570"/>
                  </a:lnTo>
                  <a:lnTo>
                    <a:pt x="6766" y="16556"/>
                  </a:lnTo>
                  <a:lnTo>
                    <a:pt x="6688" y="16535"/>
                  </a:lnTo>
                  <a:lnTo>
                    <a:pt x="6620" y="16513"/>
                  </a:lnTo>
                  <a:lnTo>
                    <a:pt x="6542" y="16485"/>
                  </a:lnTo>
                  <a:lnTo>
                    <a:pt x="6475" y="16456"/>
                  </a:lnTo>
                  <a:lnTo>
                    <a:pt x="6419" y="16420"/>
                  </a:lnTo>
                  <a:lnTo>
                    <a:pt x="6363" y="16378"/>
                  </a:lnTo>
                  <a:lnTo>
                    <a:pt x="6318" y="16335"/>
                  </a:lnTo>
                  <a:lnTo>
                    <a:pt x="6273" y="16292"/>
                  </a:lnTo>
                  <a:lnTo>
                    <a:pt x="6228" y="16242"/>
                  </a:lnTo>
                  <a:lnTo>
                    <a:pt x="6206" y="16192"/>
                  </a:lnTo>
                  <a:lnTo>
                    <a:pt x="6183" y="16142"/>
                  </a:lnTo>
                  <a:lnTo>
                    <a:pt x="6172" y="16085"/>
                  </a:lnTo>
                  <a:lnTo>
                    <a:pt x="6161" y="16028"/>
                  </a:lnTo>
                  <a:lnTo>
                    <a:pt x="6161" y="13043"/>
                  </a:lnTo>
                  <a:lnTo>
                    <a:pt x="6430" y="13022"/>
                  </a:lnTo>
                  <a:lnTo>
                    <a:pt x="6699" y="12993"/>
                  </a:lnTo>
                  <a:lnTo>
                    <a:pt x="6956" y="12958"/>
                  </a:lnTo>
                  <a:lnTo>
                    <a:pt x="7203" y="12915"/>
                  </a:lnTo>
                  <a:lnTo>
                    <a:pt x="7460" y="12865"/>
                  </a:lnTo>
                  <a:lnTo>
                    <a:pt x="7696" y="12808"/>
                  </a:lnTo>
                  <a:lnTo>
                    <a:pt x="7942" y="12744"/>
                  </a:lnTo>
                  <a:lnTo>
                    <a:pt x="8166" y="12672"/>
                  </a:lnTo>
                  <a:lnTo>
                    <a:pt x="8401" y="12594"/>
                  </a:lnTo>
                  <a:lnTo>
                    <a:pt x="8614" y="12515"/>
                  </a:lnTo>
                  <a:lnTo>
                    <a:pt x="8827" y="12422"/>
                  </a:lnTo>
                  <a:lnTo>
                    <a:pt x="9040" y="12330"/>
                  </a:lnTo>
                  <a:lnTo>
                    <a:pt x="9241" y="12222"/>
                  </a:lnTo>
                  <a:lnTo>
                    <a:pt x="9432" y="12115"/>
                  </a:lnTo>
                  <a:lnTo>
                    <a:pt x="9611" y="12008"/>
                  </a:lnTo>
                  <a:lnTo>
                    <a:pt x="9790" y="11887"/>
                  </a:lnTo>
                  <a:lnTo>
                    <a:pt x="9958" y="11766"/>
                  </a:lnTo>
                  <a:lnTo>
                    <a:pt x="10115" y="11637"/>
                  </a:lnTo>
                  <a:lnTo>
                    <a:pt x="10272" y="11509"/>
                  </a:lnTo>
                  <a:lnTo>
                    <a:pt x="10406" y="11373"/>
                  </a:lnTo>
                  <a:lnTo>
                    <a:pt x="10541" y="11230"/>
                  </a:lnTo>
                  <a:lnTo>
                    <a:pt x="10664" y="11087"/>
                  </a:lnTo>
                  <a:lnTo>
                    <a:pt x="10776" y="10937"/>
                  </a:lnTo>
                  <a:lnTo>
                    <a:pt x="10877" y="10787"/>
                  </a:lnTo>
                  <a:lnTo>
                    <a:pt x="10966" y="10630"/>
                  </a:lnTo>
                  <a:lnTo>
                    <a:pt x="11045" y="10473"/>
                  </a:lnTo>
                  <a:lnTo>
                    <a:pt x="11112" y="10309"/>
                  </a:lnTo>
                  <a:lnTo>
                    <a:pt x="11168" y="10145"/>
                  </a:lnTo>
                  <a:lnTo>
                    <a:pt x="11213" y="9981"/>
                  </a:lnTo>
                  <a:lnTo>
                    <a:pt x="11246" y="9809"/>
                  </a:lnTo>
                  <a:lnTo>
                    <a:pt x="11269" y="9638"/>
                  </a:lnTo>
                  <a:lnTo>
                    <a:pt x="11269" y="9467"/>
                  </a:lnTo>
                  <a:lnTo>
                    <a:pt x="11269" y="9281"/>
                  </a:lnTo>
                  <a:lnTo>
                    <a:pt x="11246" y="9095"/>
                  </a:lnTo>
                  <a:lnTo>
                    <a:pt x="11213" y="8917"/>
                  </a:lnTo>
                  <a:lnTo>
                    <a:pt x="11157" y="8738"/>
                  </a:lnTo>
                  <a:lnTo>
                    <a:pt x="11090" y="8567"/>
                  </a:lnTo>
                  <a:lnTo>
                    <a:pt x="11022" y="8396"/>
                  </a:lnTo>
                  <a:lnTo>
                    <a:pt x="10933" y="8232"/>
                  </a:lnTo>
                  <a:lnTo>
                    <a:pt x="10832" y="8067"/>
                  </a:lnTo>
                  <a:lnTo>
                    <a:pt x="10720" y="7910"/>
                  </a:lnTo>
                  <a:lnTo>
                    <a:pt x="10597" y="7753"/>
                  </a:lnTo>
                  <a:lnTo>
                    <a:pt x="10451" y="7603"/>
                  </a:lnTo>
                  <a:lnTo>
                    <a:pt x="10305" y="7453"/>
                  </a:lnTo>
                  <a:lnTo>
                    <a:pt x="10149" y="7318"/>
                  </a:lnTo>
                  <a:lnTo>
                    <a:pt x="9981" y="7182"/>
                  </a:lnTo>
                  <a:lnTo>
                    <a:pt x="9801" y="7046"/>
                  </a:lnTo>
                  <a:lnTo>
                    <a:pt x="9622" y="6925"/>
                  </a:lnTo>
                  <a:lnTo>
                    <a:pt x="9421" y="6804"/>
                  </a:lnTo>
                  <a:lnTo>
                    <a:pt x="9219" y="6690"/>
                  </a:lnTo>
                  <a:lnTo>
                    <a:pt x="9006" y="6582"/>
                  </a:lnTo>
                  <a:lnTo>
                    <a:pt x="8782" y="6482"/>
                  </a:lnTo>
                  <a:lnTo>
                    <a:pt x="8558" y="6390"/>
                  </a:lnTo>
                  <a:lnTo>
                    <a:pt x="8323" y="6304"/>
                  </a:lnTo>
                  <a:lnTo>
                    <a:pt x="8076" y="6225"/>
                  </a:lnTo>
                  <a:lnTo>
                    <a:pt x="7830" y="6154"/>
                  </a:lnTo>
                  <a:lnTo>
                    <a:pt x="7572" y="6090"/>
                  </a:lnTo>
                  <a:lnTo>
                    <a:pt x="7315" y="6033"/>
                  </a:lnTo>
                  <a:lnTo>
                    <a:pt x="7046" y="5983"/>
                  </a:lnTo>
                  <a:lnTo>
                    <a:pt x="6766" y="5947"/>
                  </a:lnTo>
                  <a:lnTo>
                    <a:pt x="6497" y="5911"/>
                  </a:lnTo>
                  <a:lnTo>
                    <a:pt x="6217" y="5890"/>
                  </a:lnTo>
                  <a:lnTo>
                    <a:pt x="5926" y="5876"/>
                  </a:lnTo>
                  <a:lnTo>
                    <a:pt x="5635" y="5868"/>
                  </a:lnTo>
                  <a:lnTo>
                    <a:pt x="5343" y="5876"/>
                  </a:lnTo>
                  <a:lnTo>
                    <a:pt x="5063" y="5890"/>
                  </a:lnTo>
                  <a:lnTo>
                    <a:pt x="4783" y="5911"/>
                  </a:lnTo>
                  <a:lnTo>
                    <a:pt x="4503" y="5947"/>
                  </a:lnTo>
                  <a:lnTo>
                    <a:pt x="4234" y="5983"/>
                  </a:lnTo>
                  <a:lnTo>
                    <a:pt x="3966" y="6033"/>
                  </a:lnTo>
                  <a:lnTo>
                    <a:pt x="3697" y="6090"/>
                  </a:lnTo>
                  <a:lnTo>
                    <a:pt x="3450" y="6154"/>
                  </a:lnTo>
                  <a:lnTo>
                    <a:pt x="3193" y="6225"/>
                  </a:lnTo>
                  <a:lnTo>
                    <a:pt x="2958" y="6304"/>
                  </a:lnTo>
                  <a:lnTo>
                    <a:pt x="2722" y="6390"/>
                  </a:lnTo>
                  <a:lnTo>
                    <a:pt x="2487" y="6482"/>
                  </a:lnTo>
                  <a:lnTo>
                    <a:pt x="2263" y="6582"/>
                  </a:lnTo>
                  <a:lnTo>
                    <a:pt x="2050" y="6690"/>
                  </a:lnTo>
                  <a:lnTo>
                    <a:pt x="1849" y="6804"/>
                  </a:lnTo>
                  <a:lnTo>
                    <a:pt x="1658" y="6925"/>
                  </a:lnTo>
                  <a:lnTo>
                    <a:pt x="1468" y="7046"/>
                  </a:lnTo>
                  <a:lnTo>
                    <a:pt x="1289" y="7182"/>
                  </a:lnTo>
                  <a:lnTo>
                    <a:pt x="1121" y="7318"/>
                  </a:lnTo>
                  <a:lnTo>
                    <a:pt x="964" y="7453"/>
                  </a:lnTo>
                  <a:lnTo>
                    <a:pt x="818" y="7603"/>
                  </a:lnTo>
                  <a:lnTo>
                    <a:pt x="684" y="7753"/>
                  </a:lnTo>
                  <a:lnTo>
                    <a:pt x="561" y="7910"/>
                  </a:lnTo>
                  <a:lnTo>
                    <a:pt x="449" y="8067"/>
                  </a:lnTo>
                  <a:lnTo>
                    <a:pt x="348" y="8232"/>
                  </a:lnTo>
                  <a:lnTo>
                    <a:pt x="258" y="8396"/>
                  </a:lnTo>
                  <a:lnTo>
                    <a:pt x="180" y="8567"/>
                  </a:lnTo>
                  <a:lnTo>
                    <a:pt x="112" y="8738"/>
                  </a:lnTo>
                  <a:lnTo>
                    <a:pt x="68" y="8917"/>
                  </a:lnTo>
                  <a:lnTo>
                    <a:pt x="34" y="9095"/>
                  </a:lnTo>
                  <a:lnTo>
                    <a:pt x="12" y="9281"/>
                  </a:lnTo>
                  <a:lnTo>
                    <a:pt x="0" y="9467"/>
                  </a:lnTo>
                  <a:lnTo>
                    <a:pt x="12" y="9638"/>
                  </a:lnTo>
                  <a:lnTo>
                    <a:pt x="23" y="9809"/>
                  </a:lnTo>
                  <a:lnTo>
                    <a:pt x="56" y="9981"/>
                  </a:lnTo>
                  <a:lnTo>
                    <a:pt x="101" y="10145"/>
                  </a:lnTo>
                  <a:lnTo>
                    <a:pt x="157" y="10309"/>
                  </a:lnTo>
                  <a:lnTo>
                    <a:pt x="225" y="10473"/>
                  </a:lnTo>
                  <a:lnTo>
                    <a:pt x="303" y="10630"/>
                  </a:lnTo>
                  <a:lnTo>
                    <a:pt x="393" y="10787"/>
                  </a:lnTo>
                  <a:lnTo>
                    <a:pt x="493" y="10937"/>
                  </a:lnTo>
                  <a:lnTo>
                    <a:pt x="605" y="11087"/>
                  </a:lnTo>
                  <a:lnTo>
                    <a:pt x="729" y="11230"/>
                  </a:lnTo>
                  <a:lnTo>
                    <a:pt x="863" y="11373"/>
                  </a:lnTo>
                  <a:lnTo>
                    <a:pt x="1009" y="11509"/>
                  </a:lnTo>
                  <a:lnTo>
                    <a:pt x="1154" y="11637"/>
                  </a:lnTo>
                  <a:lnTo>
                    <a:pt x="1311" y="11766"/>
                  </a:lnTo>
                  <a:lnTo>
                    <a:pt x="1479" y="11887"/>
                  </a:lnTo>
                  <a:lnTo>
                    <a:pt x="1658" y="12008"/>
                  </a:lnTo>
                  <a:lnTo>
                    <a:pt x="1837" y="12115"/>
                  </a:lnTo>
                  <a:lnTo>
                    <a:pt x="2039" y="12222"/>
                  </a:lnTo>
                  <a:lnTo>
                    <a:pt x="2241" y="12330"/>
                  </a:lnTo>
                  <a:lnTo>
                    <a:pt x="2442" y="12422"/>
                  </a:lnTo>
                  <a:lnTo>
                    <a:pt x="2655" y="12515"/>
                  </a:lnTo>
                  <a:lnTo>
                    <a:pt x="2879" y="12594"/>
                  </a:lnTo>
                  <a:lnTo>
                    <a:pt x="3103" y="12672"/>
                  </a:lnTo>
                  <a:lnTo>
                    <a:pt x="3338" y="12744"/>
                  </a:lnTo>
                  <a:lnTo>
                    <a:pt x="3574" y="12808"/>
                  </a:lnTo>
                  <a:lnTo>
                    <a:pt x="3820" y="12865"/>
                  </a:lnTo>
                  <a:lnTo>
                    <a:pt x="4066" y="12915"/>
                  </a:lnTo>
                  <a:lnTo>
                    <a:pt x="4324" y="12958"/>
                  </a:lnTo>
                  <a:lnTo>
                    <a:pt x="4582" y="12993"/>
                  </a:lnTo>
                  <a:lnTo>
                    <a:pt x="4839" y="13022"/>
                  </a:lnTo>
                  <a:lnTo>
                    <a:pt x="5108" y="13043"/>
                  </a:lnTo>
                  <a:lnTo>
                    <a:pt x="5108" y="16028"/>
                  </a:lnTo>
                  <a:lnTo>
                    <a:pt x="5119" y="16156"/>
                  </a:lnTo>
                  <a:lnTo>
                    <a:pt x="5142" y="16278"/>
                  </a:lnTo>
                  <a:lnTo>
                    <a:pt x="5198" y="16392"/>
                  </a:lnTo>
                  <a:lnTo>
                    <a:pt x="5254" y="16506"/>
                  </a:lnTo>
                  <a:lnTo>
                    <a:pt x="5343" y="16613"/>
                  </a:lnTo>
                  <a:lnTo>
                    <a:pt x="5433" y="16713"/>
                  </a:lnTo>
                  <a:lnTo>
                    <a:pt x="5545" y="16806"/>
                  </a:lnTo>
                  <a:lnTo>
                    <a:pt x="5668" y="16892"/>
                  </a:lnTo>
                  <a:lnTo>
                    <a:pt x="5803" y="16970"/>
                  </a:lnTo>
                  <a:lnTo>
                    <a:pt x="5959" y="17041"/>
                  </a:lnTo>
                  <a:lnTo>
                    <a:pt x="6116" y="17106"/>
                  </a:lnTo>
                  <a:lnTo>
                    <a:pt x="6284" y="17156"/>
                  </a:lnTo>
                  <a:lnTo>
                    <a:pt x="6452" y="17199"/>
                  </a:lnTo>
                  <a:lnTo>
                    <a:pt x="6643" y="17227"/>
                  </a:lnTo>
                  <a:lnTo>
                    <a:pt x="6833" y="17248"/>
                  </a:lnTo>
                  <a:lnTo>
                    <a:pt x="17810" y="17248"/>
                  </a:lnTo>
                  <a:lnTo>
                    <a:pt x="18001" y="17227"/>
                  </a:lnTo>
                  <a:lnTo>
                    <a:pt x="18180" y="17199"/>
                  </a:lnTo>
                  <a:lnTo>
                    <a:pt x="18359" y="17156"/>
                  </a:lnTo>
                  <a:lnTo>
                    <a:pt x="18527" y="17106"/>
                  </a:lnTo>
                  <a:lnTo>
                    <a:pt x="18684" y="17041"/>
                  </a:lnTo>
                  <a:lnTo>
                    <a:pt x="18829" y="16970"/>
                  </a:lnTo>
                  <a:lnTo>
                    <a:pt x="18964" y="16892"/>
                  </a:lnTo>
                  <a:lnTo>
                    <a:pt x="19087" y="16806"/>
                  </a:lnTo>
                  <a:lnTo>
                    <a:pt x="19199" y="16713"/>
                  </a:lnTo>
                  <a:lnTo>
                    <a:pt x="19300" y="16613"/>
                  </a:lnTo>
                  <a:lnTo>
                    <a:pt x="19378" y="16506"/>
                  </a:lnTo>
                  <a:lnTo>
                    <a:pt x="19446" y="16392"/>
                  </a:lnTo>
                  <a:lnTo>
                    <a:pt x="19490" y="16278"/>
                  </a:lnTo>
                  <a:lnTo>
                    <a:pt x="19513" y="16156"/>
                  </a:lnTo>
                  <a:lnTo>
                    <a:pt x="19524" y="16028"/>
                  </a:lnTo>
                  <a:lnTo>
                    <a:pt x="19524" y="15478"/>
                  </a:lnTo>
                  <a:lnTo>
                    <a:pt x="20050" y="15478"/>
                  </a:lnTo>
                  <a:lnTo>
                    <a:pt x="20274" y="15471"/>
                  </a:lnTo>
                  <a:lnTo>
                    <a:pt x="20487" y="15449"/>
                  </a:lnTo>
                  <a:lnTo>
                    <a:pt x="20700" y="15421"/>
                  </a:lnTo>
                  <a:lnTo>
                    <a:pt x="20902" y="15371"/>
                  </a:lnTo>
                  <a:lnTo>
                    <a:pt x="21092" y="15314"/>
                  </a:lnTo>
                  <a:lnTo>
                    <a:pt x="21271" y="15242"/>
                  </a:lnTo>
                  <a:lnTo>
                    <a:pt x="21439" y="15164"/>
                  </a:lnTo>
                  <a:lnTo>
                    <a:pt x="21596" y="15071"/>
                  </a:lnTo>
                  <a:lnTo>
                    <a:pt x="21731" y="14971"/>
                  </a:lnTo>
                  <a:lnTo>
                    <a:pt x="21865" y="14864"/>
                  </a:lnTo>
                  <a:lnTo>
                    <a:pt x="21977" y="14750"/>
                  </a:lnTo>
                  <a:lnTo>
                    <a:pt x="22067" y="14628"/>
                  </a:lnTo>
                  <a:lnTo>
                    <a:pt x="22134" y="14500"/>
                  </a:lnTo>
                  <a:lnTo>
                    <a:pt x="22190" y="14364"/>
                  </a:lnTo>
                  <a:lnTo>
                    <a:pt x="22223" y="14229"/>
                  </a:lnTo>
                  <a:lnTo>
                    <a:pt x="22235" y="14086"/>
                  </a:lnTo>
                  <a:lnTo>
                    <a:pt x="22235" y="13657"/>
                  </a:lnTo>
                  <a:lnTo>
                    <a:pt x="22391" y="13643"/>
                  </a:lnTo>
                  <a:lnTo>
                    <a:pt x="22537" y="13615"/>
                  </a:lnTo>
                  <a:lnTo>
                    <a:pt x="22683" y="13579"/>
                  </a:lnTo>
                  <a:lnTo>
                    <a:pt x="22817" y="13543"/>
                  </a:lnTo>
                  <a:lnTo>
                    <a:pt x="22940" y="13493"/>
                  </a:lnTo>
                  <a:lnTo>
                    <a:pt x="23063" y="13436"/>
                  </a:lnTo>
                  <a:lnTo>
                    <a:pt x="23175" y="13372"/>
                  </a:lnTo>
                  <a:lnTo>
                    <a:pt x="23287" y="13308"/>
                  </a:lnTo>
                  <a:lnTo>
                    <a:pt x="23377" y="13229"/>
                  </a:lnTo>
                  <a:lnTo>
                    <a:pt x="23455" y="13151"/>
                  </a:lnTo>
                  <a:lnTo>
                    <a:pt x="23534" y="13065"/>
                  </a:lnTo>
                  <a:lnTo>
                    <a:pt x="23590" y="12979"/>
                  </a:lnTo>
                  <a:lnTo>
                    <a:pt x="23646" y="12886"/>
                  </a:lnTo>
                  <a:lnTo>
                    <a:pt x="23680" y="12794"/>
                  </a:lnTo>
                  <a:lnTo>
                    <a:pt x="23702" y="12694"/>
                  </a:lnTo>
                  <a:lnTo>
                    <a:pt x="23713" y="12594"/>
                  </a:lnTo>
                  <a:lnTo>
                    <a:pt x="23702" y="12487"/>
                  </a:lnTo>
                  <a:lnTo>
                    <a:pt x="23680" y="12387"/>
                  </a:lnTo>
                  <a:lnTo>
                    <a:pt x="23635" y="12287"/>
                  </a:lnTo>
                  <a:lnTo>
                    <a:pt x="23590" y="12187"/>
                  </a:lnTo>
                  <a:lnTo>
                    <a:pt x="23523" y="12101"/>
                  </a:lnTo>
                  <a:lnTo>
                    <a:pt x="23444" y="12008"/>
                  </a:lnTo>
                  <a:lnTo>
                    <a:pt x="23343" y="11930"/>
                  </a:lnTo>
                  <a:lnTo>
                    <a:pt x="23243" y="11858"/>
                  </a:lnTo>
                  <a:lnTo>
                    <a:pt x="23343" y="11780"/>
                  </a:lnTo>
                  <a:lnTo>
                    <a:pt x="23444" y="11701"/>
                  </a:lnTo>
                  <a:lnTo>
                    <a:pt x="23523" y="11616"/>
                  </a:lnTo>
                  <a:lnTo>
                    <a:pt x="23590" y="11523"/>
                  </a:lnTo>
                  <a:lnTo>
                    <a:pt x="23635" y="11423"/>
                  </a:lnTo>
                  <a:lnTo>
                    <a:pt x="23680" y="11323"/>
                  </a:lnTo>
                  <a:lnTo>
                    <a:pt x="23702" y="11223"/>
                  </a:lnTo>
                  <a:lnTo>
                    <a:pt x="23713" y="11116"/>
                  </a:lnTo>
                  <a:lnTo>
                    <a:pt x="23702" y="11009"/>
                  </a:lnTo>
                  <a:lnTo>
                    <a:pt x="23668" y="10902"/>
                  </a:lnTo>
                  <a:lnTo>
                    <a:pt x="23635" y="10795"/>
                  </a:lnTo>
                  <a:lnTo>
                    <a:pt x="23579" y="10695"/>
                  </a:lnTo>
                  <a:lnTo>
                    <a:pt x="23500" y="10602"/>
                  </a:lnTo>
                  <a:lnTo>
                    <a:pt x="23422" y="10516"/>
                  </a:lnTo>
                  <a:lnTo>
                    <a:pt x="23321" y="10430"/>
                  </a:lnTo>
                  <a:lnTo>
                    <a:pt x="23209" y="10352"/>
                  </a:lnTo>
                  <a:lnTo>
                    <a:pt x="23355" y="10138"/>
                  </a:lnTo>
                  <a:lnTo>
                    <a:pt x="23511" y="9924"/>
                  </a:lnTo>
                  <a:lnTo>
                    <a:pt x="23680" y="9724"/>
                  </a:lnTo>
                  <a:lnTo>
                    <a:pt x="23870" y="9524"/>
                  </a:lnTo>
                  <a:lnTo>
                    <a:pt x="24060" y="9338"/>
                  </a:lnTo>
                  <a:lnTo>
                    <a:pt x="24262" y="9145"/>
                  </a:lnTo>
                  <a:lnTo>
                    <a:pt x="24699" y="8774"/>
                  </a:lnTo>
                  <a:lnTo>
                    <a:pt x="25091" y="8424"/>
                  </a:lnTo>
                  <a:lnTo>
                    <a:pt x="25292" y="8246"/>
                  </a:lnTo>
                  <a:lnTo>
                    <a:pt x="25483" y="8060"/>
                  </a:lnTo>
                  <a:lnTo>
                    <a:pt x="25673" y="7875"/>
                  </a:lnTo>
                  <a:lnTo>
                    <a:pt x="25853" y="7675"/>
                  </a:lnTo>
                  <a:lnTo>
                    <a:pt x="26021" y="7475"/>
                  </a:lnTo>
                  <a:lnTo>
                    <a:pt x="26177" y="7268"/>
                  </a:lnTo>
                  <a:lnTo>
                    <a:pt x="26323" y="7046"/>
                  </a:lnTo>
                  <a:lnTo>
                    <a:pt x="26457" y="6811"/>
                  </a:lnTo>
                  <a:lnTo>
                    <a:pt x="26569" y="6568"/>
                  </a:lnTo>
                  <a:lnTo>
                    <a:pt x="26670" y="6318"/>
                  </a:lnTo>
                  <a:lnTo>
                    <a:pt x="26749" y="6047"/>
                  </a:lnTo>
                  <a:lnTo>
                    <a:pt x="26805" y="5761"/>
                  </a:lnTo>
                  <a:lnTo>
                    <a:pt x="26849" y="5462"/>
                  </a:lnTo>
                  <a:lnTo>
                    <a:pt x="26861" y="5140"/>
                  </a:lnTo>
                  <a:lnTo>
                    <a:pt x="26849" y="4869"/>
                  </a:lnTo>
                  <a:lnTo>
                    <a:pt x="26816" y="4598"/>
                  </a:lnTo>
                  <a:lnTo>
                    <a:pt x="26771" y="4334"/>
                  </a:lnTo>
                  <a:lnTo>
                    <a:pt x="26704" y="4069"/>
                  </a:lnTo>
                  <a:lnTo>
                    <a:pt x="26625" y="3820"/>
                  </a:lnTo>
                  <a:lnTo>
                    <a:pt x="26525" y="3570"/>
                  </a:lnTo>
                  <a:lnTo>
                    <a:pt x="26401" y="3327"/>
                  </a:lnTo>
                  <a:lnTo>
                    <a:pt x="26256" y="3084"/>
                  </a:lnTo>
                  <a:lnTo>
                    <a:pt x="26099" y="2856"/>
                  </a:lnTo>
                  <a:lnTo>
                    <a:pt x="25931" y="2627"/>
                  </a:lnTo>
                  <a:lnTo>
                    <a:pt x="25741" y="2413"/>
                  </a:lnTo>
                  <a:lnTo>
                    <a:pt x="25528" y="2199"/>
                  </a:lnTo>
                  <a:lnTo>
                    <a:pt x="25304" y="1992"/>
                  </a:lnTo>
                  <a:lnTo>
                    <a:pt x="25057" y="1792"/>
                  </a:lnTo>
                  <a:lnTo>
                    <a:pt x="24800" y="1606"/>
                  </a:lnTo>
                  <a:lnTo>
                    <a:pt x="24520" y="1421"/>
                  </a:lnTo>
                  <a:lnTo>
                    <a:pt x="24240" y="1249"/>
                  </a:lnTo>
                  <a:lnTo>
                    <a:pt x="23948" y="1092"/>
                  </a:lnTo>
                  <a:lnTo>
                    <a:pt x="23646" y="950"/>
                  </a:lnTo>
                  <a:lnTo>
                    <a:pt x="23321" y="807"/>
                  </a:lnTo>
                  <a:lnTo>
                    <a:pt x="22996" y="678"/>
                  </a:lnTo>
                  <a:lnTo>
                    <a:pt x="22671" y="564"/>
                  </a:lnTo>
                  <a:lnTo>
                    <a:pt x="22324" y="457"/>
                  </a:lnTo>
                  <a:lnTo>
                    <a:pt x="21977" y="357"/>
                  </a:lnTo>
                  <a:lnTo>
                    <a:pt x="21619" y="271"/>
                  </a:lnTo>
                  <a:lnTo>
                    <a:pt x="21260" y="200"/>
                  </a:lnTo>
                  <a:lnTo>
                    <a:pt x="20890" y="136"/>
                  </a:lnTo>
                  <a:lnTo>
                    <a:pt x="20521" y="86"/>
                  </a:lnTo>
                  <a:lnTo>
                    <a:pt x="20140" y="43"/>
                  </a:lnTo>
                  <a:lnTo>
                    <a:pt x="19759" y="21"/>
                  </a:lnTo>
                  <a:lnTo>
                    <a:pt x="193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9"/>
            <p:cNvSpPr/>
            <p:nvPr/>
          </p:nvSpPr>
          <p:spPr>
            <a:xfrm flipH="1">
              <a:off x="3362348" y="3235500"/>
              <a:ext cx="54396" cy="108000"/>
            </a:xfrm>
            <a:custGeom>
              <a:avLst/>
              <a:gdLst/>
              <a:ahLst/>
              <a:cxnLst/>
              <a:rect l="l" t="t" r="r" b="b"/>
              <a:pathLst>
                <a:path w="3350" h="4320" extrusionOk="0">
                  <a:moveTo>
                    <a:pt x="1356" y="0"/>
                  </a:moveTo>
                  <a:lnTo>
                    <a:pt x="1255" y="15"/>
                  </a:lnTo>
                  <a:lnTo>
                    <a:pt x="1154" y="36"/>
                  </a:lnTo>
                  <a:lnTo>
                    <a:pt x="1065" y="72"/>
                  </a:lnTo>
                  <a:lnTo>
                    <a:pt x="986" y="115"/>
                  </a:lnTo>
                  <a:lnTo>
                    <a:pt x="930" y="172"/>
                  </a:lnTo>
                  <a:lnTo>
                    <a:pt x="897" y="229"/>
                  </a:lnTo>
                  <a:lnTo>
                    <a:pt x="874" y="293"/>
                  </a:lnTo>
                  <a:lnTo>
                    <a:pt x="863" y="357"/>
                  </a:lnTo>
                  <a:lnTo>
                    <a:pt x="886" y="422"/>
                  </a:lnTo>
                  <a:lnTo>
                    <a:pt x="919" y="486"/>
                  </a:lnTo>
                  <a:lnTo>
                    <a:pt x="1961" y="1821"/>
                  </a:lnTo>
                  <a:lnTo>
                    <a:pt x="527" y="1821"/>
                  </a:lnTo>
                  <a:lnTo>
                    <a:pt x="460" y="1828"/>
                  </a:lnTo>
                  <a:lnTo>
                    <a:pt x="393" y="1835"/>
                  </a:lnTo>
                  <a:lnTo>
                    <a:pt x="325" y="1850"/>
                  </a:lnTo>
                  <a:lnTo>
                    <a:pt x="269" y="1864"/>
                  </a:lnTo>
                  <a:lnTo>
                    <a:pt x="213" y="1892"/>
                  </a:lnTo>
                  <a:lnTo>
                    <a:pt x="157" y="1914"/>
                  </a:lnTo>
                  <a:lnTo>
                    <a:pt x="113" y="1950"/>
                  </a:lnTo>
                  <a:lnTo>
                    <a:pt x="79" y="1985"/>
                  </a:lnTo>
                  <a:lnTo>
                    <a:pt x="45" y="2021"/>
                  </a:lnTo>
                  <a:lnTo>
                    <a:pt x="23" y="2064"/>
                  </a:lnTo>
                  <a:lnTo>
                    <a:pt x="1" y="2099"/>
                  </a:lnTo>
                  <a:lnTo>
                    <a:pt x="1" y="2142"/>
                  </a:lnTo>
                  <a:lnTo>
                    <a:pt x="1" y="2185"/>
                  </a:lnTo>
                  <a:lnTo>
                    <a:pt x="12" y="2228"/>
                  </a:lnTo>
                  <a:lnTo>
                    <a:pt x="23" y="2271"/>
                  </a:lnTo>
                  <a:lnTo>
                    <a:pt x="57" y="2314"/>
                  </a:lnTo>
                  <a:lnTo>
                    <a:pt x="1479" y="4134"/>
                  </a:lnTo>
                  <a:lnTo>
                    <a:pt x="1513" y="4177"/>
                  </a:lnTo>
                  <a:lnTo>
                    <a:pt x="1558" y="4213"/>
                  </a:lnTo>
                  <a:lnTo>
                    <a:pt x="1614" y="4248"/>
                  </a:lnTo>
                  <a:lnTo>
                    <a:pt x="1670" y="4270"/>
                  </a:lnTo>
                  <a:lnTo>
                    <a:pt x="1737" y="4291"/>
                  </a:lnTo>
                  <a:lnTo>
                    <a:pt x="1804" y="4313"/>
                  </a:lnTo>
                  <a:lnTo>
                    <a:pt x="1882" y="4320"/>
                  </a:lnTo>
                  <a:lnTo>
                    <a:pt x="2006" y="4320"/>
                  </a:lnTo>
                  <a:lnTo>
                    <a:pt x="2073" y="4313"/>
                  </a:lnTo>
                  <a:lnTo>
                    <a:pt x="2129" y="4305"/>
                  </a:lnTo>
                  <a:lnTo>
                    <a:pt x="2185" y="4284"/>
                  </a:lnTo>
                  <a:lnTo>
                    <a:pt x="2274" y="4248"/>
                  </a:lnTo>
                  <a:lnTo>
                    <a:pt x="2353" y="4206"/>
                  </a:lnTo>
                  <a:lnTo>
                    <a:pt x="2409" y="4148"/>
                  </a:lnTo>
                  <a:lnTo>
                    <a:pt x="2454" y="4091"/>
                  </a:lnTo>
                  <a:lnTo>
                    <a:pt x="2476" y="4027"/>
                  </a:lnTo>
                  <a:lnTo>
                    <a:pt x="2476" y="3963"/>
                  </a:lnTo>
                  <a:lnTo>
                    <a:pt x="2465" y="3899"/>
                  </a:lnTo>
                  <a:lnTo>
                    <a:pt x="2420" y="3834"/>
                  </a:lnTo>
                  <a:lnTo>
                    <a:pt x="1378" y="2499"/>
                  </a:lnTo>
                  <a:lnTo>
                    <a:pt x="2812" y="2499"/>
                  </a:lnTo>
                  <a:lnTo>
                    <a:pt x="2891" y="2492"/>
                  </a:lnTo>
                  <a:lnTo>
                    <a:pt x="2947" y="2485"/>
                  </a:lnTo>
                  <a:lnTo>
                    <a:pt x="3014" y="2471"/>
                  </a:lnTo>
                  <a:lnTo>
                    <a:pt x="3070" y="2456"/>
                  </a:lnTo>
                  <a:lnTo>
                    <a:pt x="3126" y="2435"/>
                  </a:lnTo>
                  <a:lnTo>
                    <a:pt x="3182" y="2406"/>
                  </a:lnTo>
                  <a:lnTo>
                    <a:pt x="3227" y="2371"/>
                  </a:lnTo>
                  <a:lnTo>
                    <a:pt x="3271" y="2335"/>
                  </a:lnTo>
                  <a:lnTo>
                    <a:pt x="3294" y="2299"/>
                  </a:lnTo>
                  <a:lnTo>
                    <a:pt x="3327" y="2257"/>
                  </a:lnTo>
                  <a:lnTo>
                    <a:pt x="3339" y="2221"/>
                  </a:lnTo>
                  <a:lnTo>
                    <a:pt x="3350" y="2178"/>
                  </a:lnTo>
                  <a:lnTo>
                    <a:pt x="3339" y="2135"/>
                  </a:lnTo>
                  <a:lnTo>
                    <a:pt x="3339" y="2092"/>
                  </a:lnTo>
                  <a:lnTo>
                    <a:pt x="3316" y="2049"/>
                  </a:lnTo>
                  <a:lnTo>
                    <a:pt x="3294" y="2014"/>
                  </a:lnTo>
                  <a:lnTo>
                    <a:pt x="1871" y="186"/>
                  </a:lnTo>
                  <a:lnTo>
                    <a:pt x="1804" y="129"/>
                  </a:lnTo>
                  <a:lnTo>
                    <a:pt x="1737" y="79"/>
                  </a:lnTo>
                  <a:lnTo>
                    <a:pt x="1658" y="43"/>
                  </a:lnTo>
                  <a:lnTo>
                    <a:pt x="1558" y="15"/>
                  </a:lnTo>
                  <a:lnTo>
                    <a:pt x="14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9"/>
            <p:cNvSpPr/>
            <p:nvPr/>
          </p:nvSpPr>
          <p:spPr>
            <a:xfrm flipH="1">
              <a:off x="3273399" y="3123600"/>
              <a:ext cx="17114" cy="16800"/>
            </a:xfrm>
            <a:custGeom>
              <a:avLst/>
              <a:gdLst/>
              <a:ahLst/>
              <a:cxnLst/>
              <a:rect l="l" t="t" r="r" b="b"/>
              <a:pathLst>
                <a:path w="1054" h="672" extrusionOk="0">
                  <a:moveTo>
                    <a:pt x="527" y="0"/>
                  </a:moveTo>
                  <a:lnTo>
                    <a:pt x="415" y="7"/>
                  </a:lnTo>
                  <a:lnTo>
                    <a:pt x="314" y="22"/>
                  </a:lnTo>
                  <a:lnTo>
                    <a:pt x="224" y="57"/>
                  </a:lnTo>
                  <a:lnTo>
                    <a:pt x="146" y="100"/>
                  </a:lnTo>
                  <a:lnTo>
                    <a:pt x="90" y="150"/>
                  </a:lnTo>
                  <a:lnTo>
                    <a:pt x="34" y="207"/>
                  </a:lnTo>
                  <a:lnTo>
                    <a:pt x="11" y="264"/>
                  </a:lnTo>
                  <a:lnTo>
                    <a:pt x="0" y="336"/>
                  </a:lnTo>
                  <a:lnTo>
                    <a:pt x="11" y="400"/>
                  </a:lnTo>
                  <a:lnTo>
                    <a:pt x="34" y="464"/>
                  </a:lnTo>
                  <a:lnTo>
                    <a:pt x="90" y="521"/>
                  </a:lnTo>
                  <a:lnTo>
                    <a:pt x="146" y="571"/>
                  </a:lnTo>
                  <a:lnTo>
                    <a:pt x="224" y="614"/>
                  </a:lnTo>
                  <a:lnTo>
                    <a:pt x="314" y="650"/>
                  </a:lnTo>
                  <a:lnTo>
                    <a:pt x="415" y="664"/>
                  </a:lnTo>
                  <a:lnTo>
                    <a:pt x="527" y="671"/>
                  </a:lnTo>
                  <a:lnTo>
                    <a:pt x="627" y="664"/>
                  </a:lnTo>
                  <a:lnTo>
                    <a:pt x="728" y="650"/>
                  </a:lnTo>
                  <a:lnTo>
                    <a:pt x="818" y="614"/>
                  </a:lnTo>
                  <a:lnTo>
                    <a:pt x="896" y="571"/>
                  </a:lnTo>
                  <a:lnTo>
                    <a:pt x="963" y="528"/>
                  </a:lnTo>
                  <a:lnTo>
                    <a:pt x="1008" y="471"/>
                  </a:lnTo>
                  <a:lnTo>
                    <a:pt x="1042" y="407"/>
                  </a:lnTo>
                  <a:lnTo>
                    <a:pt x="1053" y="336"/>
                  </a:lnTo>
                  <a:lnTo>
                    <a:pt x="1042" y="264"/>
                  </a:lnTo>
                  <a:lnTo>
                    <a:pt x="1008" y="207"/>
                  </a:lnTo>
                  <a:lnTo>
                    <a:pt x="963" y="150"/>
                  </a:lnTo>
                  <a:lnTo>
                    <a:pt x="896" y="100"/>
                  </a:lnTo>
                  <a:lnTo>
                    <a:pt x="818" y="57"/>
                  </a:lnTo>
                  <a:lnTo>
                    <a:pt x="728" y="22"/>
                  </a:lnTo>
                  <a:lnTo>
                    <a:pt x="627" y="7"/>
                  </a:lnTo>
                  <a:lnTo>
                    <a:pt x="5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79"/>
          <p:cNvGrpSpPr/>
          <p:nvPr/>
        </p:nvGrpSpPr>
        <p:grpSpPr>
          <a:xfrm>
            <a:off x="2905073" y="1724311"/>
            <a:ext cx="393954" cy="431250"/>
            <a:chOff x="3720823" y="3034875"/>
            <a:chExt cx="393954" cy="431250"/>
          </a:xfrm>
          <a:solidFill>
            <a:srgbClr val="00B050"/>
          </a:solidFill>
        </p:grpSpPr>
        <p:sp>
          <p:nvSpPr>
            <p:cNvPr id="929" name="Google Shape;929;p79"/>
            <p:cNvSpPr/>
            <p:nvPr/>
          </p:nvSpPr>
          <p:spPr>
            <a:xfrm flipH="1">
              <a:off x="3909243" y="3034875"/>
              <a:ext cx="17114" cy="36975"/>
            </a:xfrm>
            <a:custGeom>
              <a:avLst/>
              <a:gdLst/>
              <a:ahLst/>
              <a:cxnLst/>
              <a:rect l="l" t="t" r="r" b="b"/>
              <a:pathLst>
                <a:path w="1054" h="1479" extrusionOk="0">
                  <a:moveTo>
                    <a:pt x="527" y="1"/>
                  </a:moveTo>
                  <a:lnTo>
                    <a:pt x="426" y="8"/>
                  </a:lnTo>
                  <a:lnTo>
                    <a:pt x="325" y="29"/>
                  </a:lnTo>
                  <a:lnTo>
                    <a:pt x="236" y="58"/>
                  </a:lnTo>
                  <a:lnTo>
                    <a:pt x="157" y="101"/>
                  </a:lnTo>
                  <a:lnTo>
                    <a:pt x="90" y="151"/>
                  </a:lnTo>
                  <a:lnTo>
                    <a:pt x="45" y="208"/>
                  </a:lnTo>
                  <a:lnTo>
                    <a:pt x="12" y="272"/>
                  </a:lnTo>
                  <a:lnTo>
                    <a:pt x="0" y="336"/>
                  </a:lnTo>
                  <a:lnTo>
                    <a:pt x="0" y="1143"/>
                  </a:lnTo>
                  <a:lnTo>
                    <a:pt x="12" y="1207"/>
                  </a:lnTo>
                  <a:lnTo>
                    <a:pt x="45" y="1272"/>
                  </a:lnTo>
                  <a:lnTo>
                    <a:pt x="90" y="1329"/>
                  </a:lnTo>
                  <a:lnTo>
                    <a:pt x="157" y="1379"/>
                  </a:lnTo>
                  <a:lnTo>
                    <a:pt x="236" y="1422"/>
                  </a:lnTo>
                  <a:lnTo>
                    <a:pt x="325" y="1450"/>
                  </a:lnTo>
                  <a:lnTo>
                    <a:pt x="426" y="1472"/>
                  </a:lnTo>
                  <a:lnTo>
                    <a:pt x="527" y="1479"/>
                  </a:lnTo>
                  <a:lnTo>
                    <a:pt x="639" y="1472"/>
                  </a:lnTo>
                  <a:lnTo>
                    <a:pt x="740" y="1450"/>
                  </a:lnTo>
                  <a:lnTo>
                    <a:pt x="829" y="1422"/>
                  </a:lnTo>
                  <a:lnTo>
                    <a:pt x="908" y="1379"/>
                  </a:lnTo>
                  <a:lnTo>
                    <a:pt x="964" y="1329"/>
                  </a:lnTo>
                  <a:lnTo>
                    <a:pt x="1020" y="1272"/>
                  </a:lnTo>
                  <a:lnTo>
                    <a:pt x="1042" y="1207"/>
                  </a:lnTo>
                  <a:lnTo>
                    <a:pt x="1053" y="1143"/>
                  </a:lnTo>
                  <a:lnTo>
                    <a:pt x="1053" y="336"/>
                  </a:lnTo>
                  <a:lnTo>
                    <a:pt x="1042" y="272"/>
                  </a:lnTo>
                  <a:lnTo>
                    <a:pt x="1020" y="208"/>
                  </a:lnTo>
                  <a:lnTo>
                    <a:pt x="964" y="151"/>
                  </a:lnTo>
                  <a:lnTo>
                    <a:pt x="908" y="101"/>
                  </a:lnTo>
                  <a:lnTo>
                    <a:pt x="829" y="58"/>
                  </a:lnTo>
                  <a:lnTo>
                    <a:pt x="740" y="29"/>
                  </a:lnTo>
                  <a:lnTo>
                    <a:pt x="639" y="8"/>
                  </a:lnTo>
                  <a:lnTo>
                    <a:pt x="5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9"/>
            <p:cNvSpPr/>
            <p:nvPr/>
          </p:nvSpPr>
          <p:spPr>
            <a:xfrm flipH="1">
              <a:off x="4008194" y="3152150"/>
              <a:ext cx="37833" cy="16975"/>
            </a:xfrm>
            <a:custGeom>
              <a:avLst/>
              <a:gdLst/>
              <a:ahLst/>
              <a:cxnLst/>
              <a:rect l="l" t="t" r="r" b="b"/>
              <a:pathLst>
                <a:path w="2330" h="679" extrusionOk="0">
                  <a:moveTo>
                    <a:pt x="538" y="0"/>
                  </a:moveTo>
                  <a:lnTo>
                    <a:pt x="426" y="8"/>
                  </a:lnTo>
                  <a:lnTo>
                    <a:pt x="325" y="29"/>
                  </a:lnTo>
                  <a:lnTo>
                    <a:pt x="235" y="58"/>
                  </a:lnTo>
                  <a:lnTo>
                    <a:pt x="157" y="100"/>
                  </a:lnTo>
                  <a:lnTo>
                    <a:pt x="90" y="150"/>
                  </a:lnTo>
                  <a:lnTo>
                    <a:pt x="45" y="207"/>
                  </a:lnTo>
                  <a:lnTo>
                    <a:pt x="11" y="272"/>
                  </a:lnTo>
                  <a:lnTo>
                    <a:pt x="0" y="336"/>
                  </a:lnTo>
                  <a:lnTo>
                    <a:pt x="11" y="407"/>
                  </a:lnTo>
                  <a:lnTo>
                    <a:pt x="45" y="472"/>
                  </a:lnTo>
                  <a:lnTo>
                    <a:pt x="90" y="529"/>
                  </a:lnTo>
                  <a:lnTo>
                    <a:pt x="157" y="579"/>
                  </a:lnTo>
                  <a:lnTo>
                    <a:pt x="235" y="614"/>
                  </a:lnTo>
                  <a:lnTo>
                    <a:pt x="325" y="650"/>
                  </a:lnTo>
                  <a:lnTo>
                    <a:pt x="426" y="672"/>
                  </a:lnTo>
                  <a:lnTo>
                    <a:pt x="538" y="679"/>
                  </a:lnTo>
                  <a:lnTo>
                    <a:pt x="1803" y="679"/>
                  </a:lnTo>
                  <a:lnTo>
                    <a:pt x="1904" y="672"/>
                  </a:lnTo>
                  <a:lnTo>
                    <a:pt x="2005" y="650"/>
                  </a:lnTo>
                  <a:lnTo>
                    <a:pt x="2095" y="614"/>
                  </a:lnTo>
                  <a:lnTo>
                    <a:pt x="2173" y="579"/>
                  </a:lnTo>
                  <a:lnTo>
                    <a:pt x="2240" y="529"/>
                  </a:lnTo>
                  <a:lnTo>
                    <a:pt x="2285" y="472"/>
                  </a:lnTo>
                  <a:lnTo>
                    <a:pt x="2319" y="407"/>
                  </a:lnTo>
                  <a:lnTo>
                    <a:pt x="2330" y="336"/>
                  </a:lnTo>
                  <a:lnTo>
                    <a:pt x="2319" y="272"/>
                  </a:lnTo>
                  <a:lnTo>
                    <a:pt x="2285" y="207"/>
                  </a:lnTo>
                  <a:lnTo>
                    <a:pt x="2240" y="150"/>
                  </a:lnTo>
                  <a:lnTo>
                    <a:pt x="2173" y="100"/>
                  </a:lnTo>
                  <a:lnTo>
                    <a:pt x="2095" y="58"/>
                  </a:lnTo>
                  <a:lnTo>
                    <a:pt x="2005" y="29"/>
                  </a:lnTo>
                  <a:lnTo>
                    <a:pt x="1904" y="8"/>
                  </a:lnTo>
                  <a:lnTo>
                    <a:pt x="18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9"/>
            <p:cNvSpPr/>
            <p:nvPr/>
          </p:nvSpPr>
          <p:spPr>
            <a:xfrm flipH="1">
              <a:off x="3789573" y="3152150"/>
              <a:ext cx="37671" cy="16975"/>
            </a:xfrm>
            <a:custGeom>
              <a:avLst/>
              <a:gdLst/>
              <a:ahLst/>
              <a:cxnLst/>
              <a:rect l="l" t="t" r="r" b="b"/>
              <a:pathLst>
                <a:path w="2320" h="679" extrusionOk="0">
                  <a:moveTo>
                    <a:pt x="527" y="0"/>
                  </a:moveTo>
                  <a:lnTo>
                    <a:pt x="415" y="8"/>
                  </a:lnTo>
                  <a:lnTo>
                    <a:pt x="315" y="29"/>
                  </a:lnTo>
                  <a:lnTo>
                    <a:pt x="225" y="58"/>
                  </a:lnTo>
                  <a:lnTo>
                    <a:pt x="147" y="100"/>
                  </a:lnTo>
                  <a:lnTo>
                    <a:pt x="90" y="150"/>
                  </a:lnTo>
                  <a:lnTo>
                    <a:pt x="34" y="207"/>
                  </a:lnTo>
                  <a:lnTo>
                    <a:pt x="12" y="272"/>
                  </a:lnTo>
                  <a:lnTo>
                    <a:pt x="1" y="336"/>
                  </a:lnTo>
                  <a:lnTo>
                    <a:pt x="12" y="407"/>
                  </a:lnTo>
                  <a:lnTo>
                    <a:pt x="34" y="472"/>
                  </a:lnTo>
                  <a:lnTo>
                    <a:pt x="90" y="529"/>
                  </a:lnTo>
                  <a:lnTo>
                    <a:pt x="147" y="579"/>
                  </a:lnTo>
                  <a:lnTo>
                    <a:pt x="225" y="614"/>
                  </a:lnTo>
                  <a:lnTo>
                    <a:pt x="315" y="650"/>
                  </a:lnTo>
                  <a:lnTo>
                    <a:pt x="415" y="672"/>
                  </a:lnTo>
                  <a:lnTo>
                    <a:pt x="527" y="679"/>
                  </a:lnTo>
                  <a:lnTo>
                    <a:pt x="1793" y="679"/>
                  </a:lnTo>
                  <a:lnTo>
                    <a:pt x="1894" y="672"/>
                  </a:lnTo>
                  <a:lnTo>
                    <a:pt x="1995" y="650"/>
                  </a:lnTo>
                  <a:lnTo>
                    <a:pt x="2084" y="614"/>
                  </a:lnTo>
                  <a:lnTo>
                    <a:pt x="2163" y="579"/>
                  </a:lnTo>
                  <a:lnTo>
                    <a:pt x="2230" y="529"/>
                  </a:lnTo>
                  <a:lnTo>
                    <a:pt x="2275" y="472"/>
                  </a:lnTo>
                  <a:lnTo>
                    <a:pt x="2308" y="407"/>
                  </a:lnTo>
                  <a:lnTo>
                    <a:pt x="2320" y="336"/>
                  </a:lnTo>
                  <a:lnTo>
                    <a:pt x="2308" y="272"/>
                  </a:lnTo>
                  <a:lnTo>
                    <a:pt x="2275" y="207"/>
                  </a:lnTo>
                  <a:lnTo>
                    <a:pt x="2230" y="150"/>
                  </a:lnTo>
                  <a:lnTo>
                    <a:pt x="2163" y="100"/>
                  </a:lnTo>
                  <a:lnTo>
                    <a:pt x="2084" y="58"/>
                  </a:lnTo>
                  <a:lnTo>
                    <a:pt x="1995" y="29"/>
                  </a:lnTo>
                  <a:lnTo>
                    <a:pt x="1894" y="8"/>
                  </a:lnTo>
                  <a:lnTo>
                    <a:pt x="17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9"/>
            <p:cNvSpPr/>
            <p:nvPr/>
          </p:nvSpPr>
          <p:spPr>
            <a:xfrm flipH="1">
              <a:off x="3979275" y="3069150"/>
              <a:ext cx="31663" cy="31275"/>
            </a:xfrm>
            <a:custGeom>
              <a:avLst/>
              <a:gdLst/>
              <a:ahLst/>
              <a:cxnLst/>
              <a:rect l="l" t="t" r="r" b="b"/>
              <a:pathLst>
                <a:path w="1950" h="1251" extrusionOk="0">
                  <a:moveTo>
                    <a:pt x="527" y="1"/>
                  </a:moveTo>
                  <a:lnTo>
                    <a:pt x="426" y="8"/>
                  </a:lnTo>
                  <a:lnTo>
                    <a:pt x="337" y="29"/>
                  </a:lnTo>
                  <a:lnTo>
                    <a:pt x="236" y="58"/>
                  </a:lnTo>
                  <a:lnTo>
                    <a:pt x="158" y="101"/>
                  </a:lnTo>
                  <a:lnTo>
                    <a:pt x="90" y="158"/>
                  </a:lnTo>
                  <a:lnTo>
                    <a:pt x="46" y="215"/>
                  </a:lnTo>
                  <a:lnTo>
                    <a:pt x="12" y="279"/>
                  </a:lnTo>
                  <a:lnTo>
                    <a:pt x="1" y="343"/>
                  </a:lnTo>
                  <a:lnTo>
                    <a:pt x="12" y="408"/>
                  </a:lnTo>
                  <a:lnTo>
                    <a:pt x="46" y="465"/>
                  </a:lnTo>
                  <a:lnTo>
                    <a:pt x="90" y="529"/>
                  </a:lnTo>
                  <a:lnTo>
                    <a:pt x="158" y="579"/>
                  </a:lnTo>
                  <a:lnTo>
                    <a:pt x="1054" y="1150"/>
                  </a:lnTo>
                  <a:lnTo>
                    <a:pt x="1132" y="1193"/>
                  </a:lnTo>
                  <a:lnTo>
                    <a:pt x="1222" y="1221"/>
                  </a:lnTo>
                  <a:lnTo>
                    <a:pt x="1323" y="1243"/>
                  </a:lnTo>
                  <a:lnTo>
                    <a:pt x="1423" y="1250"/>
                  </a:lnTo>
                  <a:lnTo>
                    <a:pt x="1524" y="1243"/>
                  </a:lnTo>
                  <a:lnTo>
                    <a:pt x="1625" y="1221"/>
                  </a:lnTo>
                  <a:lnTo>
                    <a:pt x="1715" y="1193"/>
                  </a:lnTo>
                  <a:lnTo>
                    <a:pt x="1804" y="1150"/>
                  </a:lnTo>
                  <a:lnTo>
                    <a:pt x="1871" y="1093"/>
                  </a:lnTo>
                  <a:lnTo>
                    <a:pt x="1916" y="1036"/>
                  </a:lnTo>
                  <a:lnTo>
                    <a:pt x="1950" y="972"/>
                  </a:lnTo>
                  <a:lnTo>
                    <a:pt x="1950" y="907"/>
                  </a:lnTo>
                  <a:lnTo>
                    <a:pt x="1950" y="843"/>
                  </a:lnTo>
                  <a:lnTo>
                    <a:pt x="1916" y="786"/>
                  </a:lnTo>
                  <a:lnTo>
                    <a:pt x="1871" y="722"/>
                  </a:lnTo>
                  <a:lnTo>
                    <a:pt x="1804" y="672"/>
                  </a:lnTo>
                  <a:lnTo>
                    <a:pt x="908" y="101"/>
                  </a:lnTo>
                  <a:lnTo>
                    <a:pt x="819" y="58"/>
                  </a:lnTo>
                  <a:lnTo>
                    <a:pt x="729" y="29"/>
                  </a:lnTo>
                  <a:lnTo>
                    <a:pt x="628" y="8"/>
                  </a:lnTo>
                  <a:lnTo>
                    <a:pt x="5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9"/>
            <p:cNvSpPr/>
            <p:nvPr/>
          </p:nvSpPr>
          <p:spPr>
            <a:xfrm flipH="1">
              <a:off x="3824678" y="3069150"/>
              <a:ext cx="31663" cy="31275"/>
            </a:xfrm>
            <a:custGeom>
              <a:avLst/>
              <a:gdLst/>
              <a:ahLst/>
              <a:cxnLst/>
              <a:rect l="l" t="t" r="r" b="b"/>
              <a:pathLst>
                <a:path w="1950" h="1251" extrusionOk="0">
                  <a:moveTo>
                    <a:pt x="1423" y="1"/>
                  </a:moveTo>
                  <a:lnTo>
                    <a:pt x="1322" y="8"/>
                  </a:lnTo>
                  <a:lnTo>
                    <a:pt x="1222" y="29"/>
                  </a:lnTo>
                  <a:lnTo>
                    <a:pt x="1132" y="58"/>
                  </a:lnTo>
                  <a:lnTo>
                    <a:pt x="1054" y="101"/>
                  </a:lnTo>
                  <a:lnTo>
                    <a:pt x="158" y="672"/>
                  </a:lnTo>
                  <a:lnTo>
                    <a:pt x="90" y="722"/>
                  </a:lnTo>
                  <a:lnTo>
                    <a:pt x="46" y="786"/>
                  </a:lnTo>
                  <a:lnTo>
                    <a:pt x="12" y="843"/>
                  </a:lnTo>
                  <a:lnTo>
                    <a:pt x="1" y="907"/>
                  </a:lnTo>
                  <a:lnTo>
                    <a:pt x="12" y="972"/>
                  </a:lnTo>
                  <a:lnTo>
                    <a:pt x="46" y="1036"/>
                  </a:lnTo>
                  <a:lnTo>
                    <a:pt x="90" y="1093"/>
                  </a:lnTo>
                  <a:lnTo>
                    <a:pt x="158" y="1150"/>
                  </a:lnTo>
                  <a:lnTo>
                    <a:pt x="236" y="1193"/>
                  </a:lnTo>
                  <a:lnTo>
                    <a:pt x="337" y="1221"/>
                  </a:lnTo>
                  <a:lnTo>
                    <a:pt x="426" y="1243"/>
                  </a:lnTo>
                  <a:lnTo>
                    <a:pt x="527" y="1250"/>
                  </a:lnTo>
                  <a:lnTo>
                    <a:pt x="628" y="1243"/>
                  </a:lnTo>
                  <a:lnTo>
                    <a:pt x="729" y="1221"/>
                  </a:lnTo>
                  <a:lnTo>
                    <a:pt x="818" y="1193"/>
                  </a:lnTo>
                  <a:lnTo>
                    <a:pt x="908" y="1150"/>
                  </a:lnTo>
                  <a:lnTo>
                    <a:pt x="1804" y="579"/>
                  </a:lnTo>
                  <a:lnTo>
                    <a:pt x="1871" y="529"/>
                  </a:lnTo>
                  <a:lnTo>
                    <a:pt x="1916" y="465"/>
                  </a:lnTo>
                  <a:lnTo>
                    <a:pt x="1950" y="408"/>
                  </a:lnTo>
                  <a:lnTo>
                    <a:pt x="1950" y="343"/>
                  </a:lnTo>
                  <a:lnTo>
                    <a:pt x="1950" y="279"/>
                  </a:lnTo>
                  <a:lnTo>
                    <a:pt x="1916" y="215"/>
                  </a:lnTo>
                  <a:lnTo>
                    <a:pt x="1871" y="158"/>
                  </a:lnTo>
                  <a:lnTo>
                    <a:pt x="1804" y="101"/>
                  </a:lnTo>
                  <a:lnTo>
                    <a:pt x="1714" y="58"/>
                  </a:lnTo>
                  <a:lnTo>
                    <a:pt x="1625" y="29"/>
                  </a:lnTo>
                  <a:lnTo>
                    <a:pt x="1524" y="8"/>
                  </a:lnTo>
                  <a:lnTo>
                    <a:pt x="14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9"/>
            <p:cNvSpPr/>
            <p:nvPr/>
          </p:nvSpPr>
          <p:spPr>
            <a:xfrm flipH="1">
              <a:off x="3720823" y="3093975"/>
              <a:ext cx="393954" cy="372150"/>
            </a:xfrm>
            <a:custGeom>
              <a:avLst/>
              <a:gdLst/>
              <a:ahLst/>
              <a:cxnLst/>
              <a:rect l="l" t="t" r="r" b="b"/>
              <a:pathLst>
                <a:path w="24262" h="14886" extrusionOk="0">
                  <a:moveTo>
                    <a:pt x="12131" y="671"/>
                  </a:moveTo>
                  <a:lnTo>
                    <a:pt x="12299" y="678"/>
                  </a:lnTo>
                  <a:lnTo>
                    <a:pt x="12456" y="685"/>
                  </a:lnTo>
                  <a:lnTo>
                    <a:pt x="12612" y="700"/>
                  </a:lnTo>
                  <a:lnTo>
                    <a:pt x="12758" y="714"/>
                  </a:lnTo>
                  <a:lnTo>
                    <a:pt x="12915" y="735"/>
                  </a:lnTo>
                  <a:lnTo>
                    <a:pt x="13060" y="764"/>
                  </a:lnTo>
                  <a:lnTo>
                    <a:pt x="13206" y="793"/>
                  </a:lnTo>
                  <a:lnTo>
                    <a:pt x="13352" y="828"/>
                  </a:lnTo>
                  <a:lnTo>
                    <a:pt x="13486" y="871"/>
                  </a:lnTo>
                  <a:lnTo>
                    <a:pt x="13621" y="914"/>
                  </a:lnTo>
                  <a:lnTo>
                    <a:pt x="13755" y="964"/>
                  </a:lnTo>
                  <a:lnTo>
                    <a:pt x="13878" y="1014"/>
                  </a:lnTo>
                  <a:lnTo>
                    <a:pt x="14001" y="1071"/>
                  </a:lnTo>
                  <a:lnTo>
                    <a:pt x="14125" y="1128"/>
                  </a:lnTo>
                  <a:lnTo>
                    <a:pt x="14237" y="1192"/>
                  </a:lnTo>
                  <a:lnTo>
                    <a:pt x="14349" y="1257"/>
                  </a:lnTo>
                  <a:lnTo>
                    <a:pt x="14449" y="1328"/>
                  </a:lnTo>
                  <a:lnTo>
                    <a:pt x="14550" y="1399"/>
                  </a:lnTo>
                  <a:lnTo>
                    <a:pt x="14640" y="1478"/>
                  </a:lnTo>
                  <a:lnTo>
                    <a:pt x="14729" y="1549"/>
                  </a:lnTo>
                  <a:lnTo>
                    <a:pt x="14808" y="1635"/>
                  </a:lnTo>
                  <a:lnTo>
                    <a:pt x="14886" y="1713"/>
                  </a:lnTo>
                  <a:lnTo>
                    <a:pt x="14953" y="1799"/>
                  </a:lnTo>
                  <a:lnTo>
                    <a:pt x="15009" y="1892"/>
                  </a:lnTo>
                  <a:lnTo>
                    <a:pt x="15065" y="1978"/>
                  </a:lnTo>
                  <a:lnTo>
                    <a:pt x="15121" y="2070"/>
                  </a:lnTo>
                  <a:lnTo>
                    <a:pt x="15166" y="2170"/>
                  </a:lnTo>
                  <a:lnTo>
                    <a:pt x="15200" y="2263"/>
                  </a:lnTo>
                  <a:lnTo>
                    <a:pt x="15222" y="2363"/>
                  </a:lnTo>
                  <a:lnTo>
                    <a:pt x="15245" y="2463"/>
                  </a:lnTo>
                  <a:lnTo>
                    <a:pt x="15256" y="2563"/>
                  </a:lnTo>
                  <a:lnTo>
                    <a:pt x="15256" y="2663"/>
                  </a:lnTo>
                  <a:lnTo>
                    <a:pt x="15245" y="2820"/>
                  </a:lnTo>
                  <a:lnTo>
                    <a:pt x="15222" y="2977"/>
                  </a:lnTo>
                  <a:lnTo>
                    <a:pt x="15177" y="3127"/>
                  </a:lnTo>
                  <a:lnTo>
                    <a:pt x="15110" y="3277"/>
                  </a:lnTo>
                  <a:lnTo>
                    <a:pt x="15021" y="3427"/>
                  </a:lnTo>
                  <a:lnTo>
                    <a:pt x="14920" y="3563"/>
                  </a:lnTo>
                  <a:lnTo>
                    <a:pt x="14808" y="3705"/>
                  </a:lnTo>
                  <a:lnTo>
                    <a:pt x="14662" y="3834"/>
                  </a:lnTo>
                  <a:lnTo>
                    <a:pt x="9599" y="3834"/>
                  </a:lnTo>
                  <a:lnTo>
                    <a:pt x="9465" y="3705"/>
                  </a:lnTo>
                  <a:lnTo>
                    <a:pt x="9342" y="3570"/>
                  </a:lnTo>
                  <a:lnTo>
                    <a:pt x="9241" y="3427"/>
                  </a:lnTo>
                  <a:lnTo>
                    <a:pt x="9162" y="3277"/>
                  </a:lnTo>
                  <a:lnTo>
                    <a:pt x="9095" y="3127"/>
                  </a:lnTo>
                  <a:lnTo>
                    <a:pt x="9039" y="2977"/>
                  </a:lnTo>
                  <a:lnTo>
                    <a:pt x="9017" y="2820"/>
                  </a:lnTo>
                  <a:lnTo>
                    <a:pt x="9006" y="2663"/>
                  </a:lnTo>
                  <a:lnTo>
                    <a:pt x="9006" y="2563"/>
                  </a:lnTo>
                  <a:lnTo>
                    <a:pt x="9017" y="2463"/>
                  </a:lnTo>
                  <a:lnTo>
                    <a:pt x="9039" y="2363"/>
                  </a:lnTo>
                  <a:lnTo>
                    <a:pt x="9073" y="2263"/>
                  </a:lnTo>
                  <a:lnTo>
                    <a:pt x="9106" y="2170"/>
                  </a:lnTo>
                  <a:lnTo>
                    <a:pt x="9151" y="2070"/>
                  </a:lnTo>
                  <a:lnTo>
                    <a:pt x="9196" y="1978"/>
                  </a:lnTo>
                  <a:lnTo>
                    <a:pt x="9252" y="1892"/>
                  </a:lnTo>
                  <a:lnTo>
                    <a:pt x="9319" y="1799"/>
                  </a:lnTo>
                  <a:lnTo>
                    <a:pt x="9387" y="1713"/>
                  </a:lnTo>
                  <a:lnTo>
                    <a:pt x="9454" y="1635"/>
                  </a:lnTo>
                  <a:lnTo>
                    <a:pt x="9543" y="1549"/>
                  </a:lnTo>
                  <a:lnTo>
                    <a:pt x="9633" y="1478"/>
                  </a:lnTo>
                  <a:lnTo>
                    <a:pt x="9723" y="1399"/>
                  </a:lnTo>
                  <a:lnTo>
                    <a:pt x="9823" y="1328"/>
                  </a:lnTo>
                  <a:lnTo>
                    <a:pt x="9924" y="1257"/>
                  </a:lnTo>
                  <a:lnTo>
                    <a:pt x="10036" y="1192"/>
                  </a:lnTo>
                  <a:lnTo>
                    <a:pt x="10148" y="1128"/>
                  </a:lnTo>
                  <a:lnTo>
                    <a:pt x="10260" y="1071"/>
                  </a:lnTo>
                  <a:lnTo>
                    <a:pt x="10383" y="1014"/>
                  </a:lnTo>
                  <a:lnTo>
                    <a:pt x="10518" y="964"/>
                  </a:lnTo>
                  <a:lnTo>
                    <a:pt x="10641" y="914"/>
                  </a:lnTo>
                  <a:lnTo>
                    <a:pt x="10775" y="871"/>
                  </a:lnTo>
                  <a:lnTo>
                    <a:pt x="10921" y="828"/>
                  </a:lnTo>
                  <a:lnTo>
                    <a:pt x="11055" y="793"/>
                  </a:lnTo>
                  <a:lnTo>
                    <a:pt x="11201" y="764"/>
                  </a:lnTo>
                  <a:lnTo>
                    <a:pt x="11358" y="735"/>
                  </a:lnTo>
                  <a:lnTo>
                    <a:pt x="11504" y="714"/>
                  </a:lnTo>
                  <a:lnTo>
                    <a:pt x="11660" y="700"/>
                  </a:lnTo>
                  <a:lnTo>
                    <a:pt x="11817" y="685"/>
                  </a:lnTo>
                  <a:lnTo>
                    <a:pt x="11974" y="678"/>
                  </a:lnTo>
                  <a:lnTo>
                    <a:pt x="12131" y="671"/>
                  </a:lnTo>
                  <a:close/>
                  <a:moveTo>
                    <a:pt x="6877" y="4505"/>
                  </a:moveTo>
                  <a:lnTo>
                    <a:pt x="6631" y="5640"/>
                  </a:lnTo>
                  <a:lnTo>
                    <a:pt x="2184" y="5640"/>
                  </a:lnTo>
                  <a:lnTo>
                    <a:pt x="2498" y="4505"/>
                  </a:lnTo>
                  <a:close/>
                  <a:moveTo>
                    <a:pt x="11604" y="4505"/>
                  </a:moveTo>
                  <a:lnTo>
                    <a:pt x="11604" y="5640"/>
                  </a:lnTo>
                  <a:lnTo>
                    <a:pt x="7695" y="5640"/>
                  </a:lnTo>
                  <a:lnTo>
                    <a:pt x="7942" y="4505"/>
                  </a:lnTo>
                  <a:close/>
                  <a:moveTo>
                    <a:pt x="16320" y="4505"/>
                  </a:moveTo>
                  <a:lnTo>
                    <a:pt x="16566" y="5640"/>
                  </a:lnTo>
                  <a:lnTo>
                    <a:pt x="12657" y="5640"/>
                  </a:lnTo>
                  <a:lnTo>
                    <a:pt x="12657" y="4505"/>
                  </a:lnTo>
                  <a:close/>
                  <a:moveTo>
                    <a:pt x="21764" y="4505"/>
                  </a:moveTo>
                  <a:lnTo>
                    <a:pt x="22088" y="5640"/>
                  </a:lnTo>
                  <a:lnTo>
                    <a:pt x="17630" y="5640"/>
                  </a:lnTo>
                  <a:lnTo>
                    <a:pt x="17384" y="4505"/>
                  </a:lnTo>
                  <a:close/>
                  <a:moveTo>
                    <a:pt x="6485" y="6318"/>
                  </a:moveTo>
                  <a:lnTo>
                    <a:pt x="6239" y="7453"/>
                  </a:lnTo>
                  <a:lnTo>
                    <a:pt x="1669" y="7453"/>
                  </a:lnTo>
                  <a:lnTo>
                    <a:pt x="1994" y="6318"/>
                  </a:lnTo>
                  <a:close/>
                  <a:moveTo>
                    <a:pt x="11604" y="6318"/>
                  </a:moveTo>
                  <a:lnTo>
                    <a:pt x="11604" y="7453"/>
                  </a:lnTo>
                  <a:lnTo>
                    <a:pt x="7303" y="7453"/>
                  </a:lnTo>
                  <a:lnTo>
                    <a:pt x="7550" y="6318"/>
                  </a:lnTo>
                  <a:close/>
                  <a:moveTo>
                    <a:pt x="16712" y="6318"/>
                  </a:moveTo>
                  <a:lnTo>
                    <a:pt x="16958" y="7453"/>
                  </a:lnTo>
                  <a:lnTo>
                    <a:pt x="12657" y="7453"/>
                  </a:lnTo>
                  <a:lnTo>
                    <a:pt x="12657" y="6318"/>
                  </a:lnTo>
                  <a:close/>
                  <a:moveTo>
                    <a:pt x="22279" y="6318"/>
                  </a:moveTo>
                  <a:lnTo>
                    <a:pt x="22593" y="7453"/>
                  </a:lnTo>
                  <a:lnTo>
                    <a:pt x="18023" y="7453"/>
                  </a:lnTo>
                  <a:lnTo>
                    <a:pt x="17776" y="6318"/>
                  </a:lnTo>
                  <a:close/>
                  <a:moveTo>
                    <a:pt x="6093" y="8125"/>
                  </a:moveTo>
                  <a:lnTo>
                    <a:pt x="5847" y="9260"/>
                  </a:lnTo>
                  <a:lnTo>
                    <a:pt x="1165" y="9260"/>
                  </a:lnTo>
                  <a:lnTo>
                    <a:pt x="1479" y="8125"/>
                  </a:lnTo>
                  <a:close/>
                  <a:moveTo>
                    <a:pt x="11604" y="8125"/>
                  </a:moveTo>
                  <a:lnTo>
                    <a:pt x="11604" y="9260"/>
                  </a:lnTo>
                  <a:lnTo>
                    <a:pt x="6911" y="9260"/>
                  </a:lnTo>
                  <a:lnTo>
                    <a:pt x="7157" y="8125"/>
                  </a:lnTo>
                  <a:close/>
                  <a:moveTo>
                    <a:pt x="17104" y="8125"/>
                  </a:moveTo>
                  <a:lnTo>
                    <a:pt x="17350" y="9260"/>
                  </a:lnTo>
                  <a:lnTo>
                    <a:pt x="12657" y="9260"/>
                  </a:lnTo>
                  <a:lnTo>
                    <a:pt x="12657" y="8125"/>
                  </a:lnTo>
                  <a:close/>
                  <a:moveTo>
                    <a:pt x="22783" y="8125"/>
                  </a:moveTo>
                  <a:lnTo>
                    <a:pt x="23108" y="9260"/>
                  </a:lnTo>
                  <a:lnTo>
                    <a:pt x="18415" y="9260"/>
                  </a:lnTo>
                  <a:lnTo>
                    <a:pt x="18168" y="8125"/>
                  </a:lnTo>
                  <a:close/>
                  <a:moveTo>
                    <a:pt x="12859" y="11373"/>
                  </a:moveTo>
                  <a:lnTo>
                    <a:pt x="12859" y="12751"/>
                  </a:lnTo>
                  <a:lnTo>
                    <a:pt x="11414" y="12751"/>
                  </a:lnTo>
                  <a:lnTo>
                    <a:pt x="11414" y="11373"/>
                  </a:lnTo>
                  <a:close/>
                  <a:moveTo>
                    <a:pt x="15054" y="13422"/>
                  </a:moveTo>
                  <a:lnTo>
                    <a:pt x="15177" y="13429"/>
                  </a:lnTo>
                  <a:lnTo>
                    <a:pt x="15301" y="13450"/>
                  </a:lnTo>
                  <a:lnTo>
                    <a:pt x="15401" y="13486"/>
                  </a:lnTo>
                  <a:lnTo>
                    <a:pt x="15491" y="13536"/>
                  </a:lnTo>
                  <a:lnTo>
                    <a:pt x="15569" y="13593"/>
                  </a:lnTo>
                  <a:lnTo>
                    <a:pt x="15625" y="13665"/>
                  </a:lnTo>
                  <a:lnTo>
                    <a:pt x="15670" y="13736"/>
                  </a:lnTo>
                  <a:lnTo>
                    <a:pt x="15681" y="13815"/>
                  </a:lnTo>
                  <a:lnTo>
                    <a:pt x="15681" y="14214"/>
                  </a:lnTo>
                  <a:lnTo>
                    <a:pt x="8591" y="14214"/>
                  </a:lnTo>
                  <a:lnTo>
                    <a:pt x="8591" y="13815"/>
                  </a:lnTo>
                  <a:lnTo>
                    <a:pt x="8602" y="13736"/>
                  </a:lnTo>
                  <a:lnTo>
                    <a:pt x="8636" y="13665"/>
                  </a:lnTo>
                  <a:lnTo>
                    <a:pt x="8692" y="13593"/>
                  </a:lnTo>
                  <a:lnTo>
                    <a:pt x="8770" y="13536"/>
                  </a:lnTo>
                  <a:lnTo>
                    <a:pt x="8860" y="13486"/>
                  </a:lnTo>
                  <a:lnTo>
                    <a:pt x="8972" y="13450"/>
                  </a:lnTo>
                  <a:lnTo>
                    <a:pt x="9084" y="13429"/>
                  </a:lnTo>
                  <a:lnTo>
                    <a:pt x="9207" y="13422"/>
                  </a:lnTo>
                  <a:close/>
                  <a:moveTo>
                    <a:pt x="11918" y="0"/>
                  </a:moveTo>
                  <a:lnTo>
                    <a:pt x="11705" y="14"/>
                  </a:lnTo>
                  <a:lnTo>
                    <a:pt x="11492" y="29"/>
                  </a:lnTo>
                  <a:lnTo>
                    <a:pt x="11291" y="57"/>
                  </a:lnTo>
                  <a:lnTo>
                    <a:pt x="11089" y="86"/>
                  </a:lnTo>
                  <a:lnTo>
                    <a:pt x="10887" y="121"/>
                  </a:lnTo>
                  <a:lnTo>
                    <a:pt x="10697" y="164"/>
                  </a:lnTo>
                  <a:lnTo>
                    <a:pt x="10507" y="207"/>
                  </a:lnTo>
                  <a:lnTo>
                    <a:pt x="10316" y="264"/>
                  </a:lnTo>
                  <a:lnTo>
                    <a:pt x="10137" y="321"/>
                  </a:lnTo>
                  <a:lnTo>
                    <a:pt x="9969" y="386"/>
                  </a:lnTo>
                  <a:lnTo>
                    <a:pt x="9790" y="457"/>
                  </a:lnTo>
                  <a:lnTo>
                    <a:pt x="9633" y="528"/>
                  </a:lnTo>
                  <a:lnTo>
                    <a:pt x="9476" y="607"/>
                  </a:lnTo>
                  <a:lnTo>
                    <a:pt x="9319" y="693"/>
                  </a:lnTo>
                  <a:lnTo>
                    <a:pt x="9174" y="778"/>
                  </a:lnTo>
                  <a:lnTo>
                    <a:pt x="9039" y="871"/>
                  </a:lnTo>
                  <a:lnTo>
                    <a:pt x="8905" y="971"/>
                  </a:lnTo>
                  <a:lnTo>
                    <a:pt x="8782" y="1071"/>
                  </a:lnTo>
                  <a:lnTo>
                    <a:pt x="8670" y="1178"/>
                  </a:lnTo>
                  <a:lnTo>
                    <a:pt x="8558" y="1285"/>
                  </a:lnTo>
                  <a:lnTo>
                    <a:pt x="8457" y="1392"/>
                  </a:lnTo>
                  <a:lnTo>
                    <a:pt x="8367" y="1514"/>
                  </a:lnTo>
                  <a:lnTo>
                    <a:pt x="8278" y="1628"/>
                  </a:lnTo>
                  <a:lnTo>
                    <a:pt x="8199" y="1749"/>
                  </a:lnTo>
                  <a:lnTo>
                    <a:pt x="8132" y="1871"/>
                  </a:lnTo>
                  <a:lnTo>
                    <a:pt x="8076" y="1999"/>
                  </a:lnTo>
                  <a:lnTo>
                    <a:pt x="8031" y="2128"/>
                  </a:lnTo>
                  <a:lnTo>
                    <a:pt x="7998" y="2263"/>
                  </a:lnTo>
                  <a:lnTo>
                    <a:pt x="7975" y="2392"/>
                  </a:lnTo>
                  <a:lnTo>
                    <a:pt x="7953" y="2527"/>
                  </a:lnTo>
                  <a:lnTo>
                    <a:pt x="7953" y="2663"/>
                  </a:lnTo>
                  <a:lnTo>
                    <a:pt x="7953" y="2820"/>
                  </a:lnTo>
                  <a:lnTo>
                    <a:pt x="7975" y="2970"/>
                  </a:lnTo>
                  <a:lnTo>
                    <a:pt x="8009" y="3120"/>
                  </a:lnTo>
                  <a:lnTo>
                    <a:pt x="8054" y="3263"/>
                  </a:lnTo>
                  <a:lnTo>
                    <a:pt x="8121" y="3413"/>
                  </a:lnTo>
                  <a:lnTo>
                    <a:pt x="8188" y="3555"/>
                  </a:lnTo>
                  <a:lnTo>
                    <a:pt x="8278" y="3698"/>
                  </a:lnTo>
                  <a:lnTo>
                    <a:pt x="8367" y="3834"/>
                  </a:lnTo>
                  <a:lnTo>
                    <a:pt x="1971" y="3834"/>
                  </a:lnTo>
                  <a:lnTo>
                    <a:pt x="1882" y="3855"/>
                  </a:lnTo>
                  <a:lnTo>
                    <a:pt x="1792" y="3877"/>
                  </a:lnTo>
                  <a:lnTo>
                    <a:pt x="1725" y="3912"/>
                  </a:lnTo>
                  <a:lnTo>
                    <a:pt x="1658" y="3948"/>
                  </a:lnTo>
                  <a:lnTo>
                    <a:pt x="1602" y="3998"/>
                  </a:lnTo>
                  <a:lnTo>
                    <a:pt x="1568" y="4048"/>
                  </a:lnTo>
                  <a:lnTo>
                    <a:pt x="1546" y="4112"/>
                  </a:lnTo>
                  <a:lnTo>
                    <a:pt x="1031" y="5904"/>
                  </a:lnTo>
                  <a:lnTo>
                    <a:pt x="1031" y="5919"/>
                  </a:lnTo>
                  <a:lnTo>
                    <a:pt x="11" y="9538"/>
                  </a:lnTo>
                  <a:lnTo>
                    <a:pt x="0" y="9610"/>
                  </a:lnTo>
                  <a:lnTo>
                    <a:pt x="22" y="9688"/>
                  </a:lnTo>
                  <a:lnTo>
                    <a:pt x="56" y="9752"/>
                  </a:lnTo>
                  <a:lnTo>
                    <a:pt x="123" y="9817"/>
                  </a:lnTo>
                  <a:lnTo>
                    <a:pt x="202" y="9867"/>
                  </a:lnTo>
                  <a:lnTo>
                    <a:pt x="302" y="9902"/>
                  </a:lnTo>
                  <a:lnTo>
                    <a:pt x="414" y="9931"/>
                  </a:lnTo>
                  <a:lnTo>
                    <a:pt x="526" y="9938"/>
                  </a:lnTo>
                  <a:lnTo>
                    <a:pt x="1378" y="9938"/>
                  </a:lnTo>
                  <a:lnTo>
                    <a:pt x="1378" y="10316"/>
                  </a:lnTo>
                  <a:lnTo>
                    <a:pt x="1378" y="10423"/>
                  </a:lnTo>
                  <a:lnTo>
                    <a:pt x="1411" y="10530"/>
                  </a:lnTo>
                  <a:lnTo>
                    <a:pt x="1445" y="10630"/>
                  </a:lnTo>
                  <a:lnTo>
                    <a:pt x="1501" y="10730"/>
                  </a:lnTo>
                  <a:lnTo>
                    <a:pt x="1579" y="10816"/>
                  </a:lnTo>
                  <a:lnTo>
                    <a:pt x="1658" y="10909"/>
                  </a:lnTo>
                  <a:lnTo>
                    <a:pt x="1747" y="10987"/>
                  </a:lnTo>
                  <a:lnTo>
                    <a:pt x="1859" y="11059"/>
                  </a:lnTo>
                  <a:lnTo>
                    <a:pt x="1983" y="11130"/>
                  </a:lnTo>
                  <a:lnTo>
                    <a:pt x="2106" y="11187"/>
                  </a:lnTo>
                  <a:lnTo>
                    <a:pt x="2240" y="11244"/>
                  </a:lnTo>
                  <a:lnTo>
                    <a:pt x="2386" y="11287"/>
                  </a:lnTo>
                  <a:lnTo>
                    <a:pt x="2543" y="11323"/>
                  </a:lnTo>
                  <a:lnTo>
                    <a:pt x="2699" y="11351"/>
                  </a:lnTo>
                  <a:lnTo>
                    <a:pt x="2856" y="11366"/>
                  </a:lnTo>
                  <a:lnTo>
                    <a:pt x="3024" y="11373"/>
                  </a:lnTo>
                  <a:lnTo>
                    <a:pt x="10350" y="11373"/>
                  </a:lnTo>
                  <a:lnTo>
                    <a:pt x="10350" y="12751"/>
                  </a:lnTo>
                  <a:lnTo>
                    <a:pt x="9039" y="12751"/>
                  </a:lnTo>
                  <a:lnTo>
                    <a:pt x="8871" y="12772"/>
                  </a:lnTo>
                  <a:lnTo>
                    <a:pt x="8714" y="12794"/>
                  </a:lnTo>
                  <a:lnTo>
                    <a:pt x="8558" y="12829"/>
                  </a:lnTo>
                  <a:lnTo>
                    <a:pt x="8412" y="12879"/>
                  </a:lnTo>
                  <a:lnTo>
                    <a:pt x="8266" y="12929"/>
                  </a:lnTo>
                  <a:lnTo>
                    <a:pt x="8143" y="12994"/>
                  </a:lnTo>
                  <a:lnTo>
                    <a:pt x="8020" y="13065"/>
                  </a:lnTo>
                  <a:lnTo>
                    <a:pt x="7919" y="13136"/>
                  </a:lnTo>
                  <a:lnTo>
                    <a:pt x="7818" y="13222"/>
                  </a:lnTo>
                  <a:lnTo>
                    <a:pt x="7729" y="13308"/>
                  </a:lnTo>
                  <a:lnTo>
                    <a:pt x="7662" y="13400"/>
                  </a:lnTo>
                  <a:lnTo>
                    <a:pt x="7606" y="13500"/>
                  </a:lnTo>
                  <a:lnTo>
                    <a:pt x="7561" y="13600"/>
                  </a:lnTo>
                  <a:lnTo>
                    <a:pt x="7538" y="13707"/>
                  </a:lnTo>
                  <a:lnTo>
                    <a:pt x="7527" y="13815"/>
                  </a:lnTo>
                  <a:lnTo>
                    <a:pt x="7527" y="14214"/>
                  </a:lnTo>
                  <a:lnTo>
                    <a:pt x="5231" y="14214"/>
                  </a:lnTo>
                  <a:lnTo>
                    <a:pt x="5130" y="14221"/>
                  </a:lnTo>
                  <a:lnTo>
                    <a:pt x="5029" y="14243"/>
                  </a:lnTo>
                  <a:lnTo>
                    <a:pt x="4940" y="14271"/>
                  </a:lnTo>
                  <a:lnTo>
                    <a:pt x="4861" y="14314"/>
                  </a:lnTo>
                  <a:lnTo>
                    <a:pt x="4794" y="14364"/>
                  </a:lnTo>
                  <a:lnTo>
                    <a:pt x="4749" y="14421"/>
                  </a:lnTo>
                  <a:lnTo>
                    <a:pt x="4716" y="14486"/>
                  </a:lnTo>
                  <a:lnTo>
                    <a:pt x="4704" y="14550"/>
                  </a:lnTo>
                  <a:lnTo>
                    <a:pt x="4716" y="14621"/>
                  </a:lnTo>
                  <a:lnTo>
                    <a:pt x="4749" y="14686"/>
                  </a:lnTo>
                  <a:lnTo>
                    <a:pt x="4794" y="14743"/>
                  </a:lnTo>
                  <a:lnTo>
                    <a:pt x="4861" y="14793"/>
                  </a:lnTo>
                  <a:lnTo>
                    <a:pt x="4940" y="14828"/>
                  </a:lnTo>
                  <a:lnTo>
                    <a:pt x="5029" y="14864"/>
                  </a:lnTo>
                  <a:lnTo>
                    <a:pt x="5130" y="14878"/>
                  </a:lnTo>
                  <a:lnTo>
                    <a:pt x="5231" y="14885"/>
                  </a:lnTo>
                  <a:lnTo>
                    <a:pt x="19031" y="14885"/>
                  </a:lnTo>
                  <a:lnTo>
                    <a:pt x="19131" y="14878"/>
                  </a:lnTo>
                  <a:lnTo>
                    <a:pt x="19232" y="14864"/>
                  </a:lnTo>
                  <a:lnTo>
                    <a:pt x="19322" y="14828"/>
                  </a:lnTo>
                  <a:lnTo>
                    <a:pt x="19400" y="14793"/>
                  </a:lnTo>
                  <a:lnTo>
                    <a:pt x="19467" y="14743"/>
                  </a:lnTo>
                  <a:lnTo>
                    <a:pt x="19512" y="14686"/>
                  </a:lnTo>
                  <a:lnTo>
                    <a:pt x="19546" y="14621"/>
                  </a:lnTo>
                  <a:lnTo>
                    <a:pt x="19557" y="14550"/>
                  </a:lnTo>
                  <a:lnTo>
                    <a:pt x="19546" y="14486"/>
                  </a:lnTo>
                  <a:lnTo>
                    <a:pt x="19512" y="14421"/>
                  </a:lnTo>
                  <a:lnTo>
                    <a:pt x="19467" y="14364"/>
                  </a:lnTo>
                  <a:lnTo>
                    <a:pt x="19400" y="14314"/>
                  </a:lnTo>
                  <a:lnTo>
                    <a:pt x="19322" y="14271"/>
                  </a:lnTo>
                  <a:lnTo>
                    <a:pt x="19232" y="14243"/>
                  </a:lnTo>
                  <a:lnTo>
                    <a:pt x="19131" y="14221"/>
                  </a:lnTo>
                  <a:lnTo>
                    <a:pt x="19031" y="14214"/>
                  </a:lnTo>
                  <a:lnTo>
                    <a:pt x="16734" y="14214"/>
                  </a:lnTo>
                  <a:lnTo>
                    <a:pt x="16734" y="13815"/>
                  </a:lnTo>
                  <a:lnTo>
                    <a:pt x="16723" y="13707"/>
                  </a:lnTo>
                  <a:lnTo>
                    <a:pt x="16701" y="13600"/>
                  </a:lnTo>
                  <a:lnTo>
                    <a:pt x="16656" y="13500"/>
                  </a:lnTo>
                  <a:lnTo>
                    <a:pt x="16600" y="13400"/>
                  </a:lnTo>
                  <a:lnTo>
                    <a:pt x="16533" y="13308"/>
                  </a:lnTo>
                  <a:lnTo>
                    <a:pt x="16443" y="13222"/>
                  </a:lnTo>
                  <a:lnTo>
                    <a:pt x="16354" y="13136"/>
                  </a:lnTo>
                  <a:lnTo>
                    <a:pt x="16242" y="13065"/>
                  </a:lnTo>
                  <a:lnTo>
                    <a:pt x="16118" y="12994"/>
                  </a:lnTo>
                  <a:lnTo>
                    <a:pt x="15995" y="12929"/>
                  </a:lnTo>
                  <a:lnTo>
                    <a:pt x="15861" y="12879"/>
                  </a:lnTo>
                  <a:lnTo>
                    <a:pt x="15715" y="12829"/>
                  </a:lnTo>
                  <a:lnTo>
                    <a:pt x="15558" y="12794"/>
                  </a:lnTo>
                  <a:lnTo>
                    <a:pt x="15390" y="12772"/>
                  </a:lnTo>
                  <a:lnTo>
                    <a:pt x="15233" y="12751"/>
                  </a:lnTo>
                  <a:lnTo>
                    <a:pt x="13912" y="12751"/>
                  </a:lnTo>
                  <a:lnTo>
                    <a:pt x="13912" y="11373"/>
                  </a:lnTo>
                  <a:lnTo>
                    <a:pt x="14942" y="11373"/>
                  </a:lnTo>
                  <a:lnTo>
                    <a:pt x="15043" y="11366"/>
                  </a:lnTo>
                  <a:lnTo>
                    <a:pt x="15144" y="11344"/>
                  </a:lnTo>
                  <a:lnTo>
                    <a:pt x="15233" y="11316"/>
                  </a:lnTo>
                  <a:lnTo>
                    <a:pt x="15312" y="11273"/>
                  </a:lnTo>
                  <a:lnTo>
                    <a:pt x="15379" y="11223"/>
                  </a:lnTo>
                  <a:lnTo>
                    <a:pt x="15424" y="11166"/>
                  </a:lnTo>
                  <a:lnTo>
                    <a:pt x="15457" y="11102"/>
                  </a:lnTo>
                  <a:lnTo>
                    <a:pt x="15469" y="11037"/>
                  </a:lnTo>
                  <a:lnTo>
                    <a:pt x="15457" y="10966"/>
                  </a:lnTo>
                  <a:lnTo>
                    <a:pt x="15424" y="10902"/>
                  </a:lnTo>
                  <a:lnTo>
                    <a:pt x="15379" y="10845"/>
                  </a:lnTo>
                  <a:lnTo>
                    <a:pt x="15312" y="10795"/>
                  </a:lnTo>
                  <a:lnTo>
                    <a:pt x="15233" y="10752"/>
                  </a:lnTo>
                  <a:lnTo>
                    <a:pt x="15144" y="10723"/>
                  </a:lnTo>
                  <a:lnTo>
                    <a:pt x="15043" y="10702"/>
                  </a:lnTo>
                  <a:lnTo>
                    <a:pt x="14942" y="10695"/>
                  </a:lnTo>
                  <a:lnTo>
                    <a:pt x="3024" y="10695"/>
                  </a:lnTo>
                  <a:lnTo>
                    <a:pt x="2912" y="10688"/>
                  </a:lnTo>
                  <a:lnTo>
                    <a:pt x="2800" y="10666"/>
                  </a:lnTo>
                  <a:lnTo>
                    <a:pt x="2699" y="10630"/>
                  </a:lnTo>
                  <a:lnTo>
                    <a:pt x="2610" y="10588"/>
                  </a:lnTo>
                  <a:lnTo>
                    <a:pt x="2531" y="10530"/>
                  </a:lnTo>
                  <a:lnTo>
                    <a:pt x="2475" y="10466"/>
                  </a:lnTo>
                  <a:lnTo>
                    <a:pt x="2442" y="10395"/>
                  </a:lnTo>
                  <a:lnTo>
                    <a:pt x="2431" y="10316"/>
                  </a:lnTo>
                  <a:lnTo>
                    <a:pt x="2431" y="9938"/>
                  </a:lnTo>
                  <a:lnTo>
                    <a:pt x="21831" y="9938"/>
                  </a:lnTo>
                  <a:lnTo>
                    <a:pt x="21831" y="10316"/>
                  </a:lnTo>
                  <a:lnTo>
                    <a:pt x="21820" y="10395"/>
                  </a:lnTo>
                  <a:lnTo>
                    <a:pt x="21786" y="10466"/>
                  </a:lnTo>
                  <a:lnTo>
                    <a:pt x="21730" y="10530"/>
                  </a:lnTo>
                  <a:lnTo>
                    <a:pt x="21663" y="10588"/>
                  </a:lnTo>
                  <a:lnTo>
                    <a:pt x="21573" y="10630"/>
                  </a:lnTo>
                  <a:lnTo>
                    <a:pt x="21472" y="10666"/>
                  </a:lnTo>
                  <a:lnTo>
                    <a:pt x="21360" y="10688"/>
                  </a:lnTo>
                  <a:lnTo>
                    <a:pt x="21237" y="10695"/>
                  </a:lnTo>
                  <a:lnTo>
                    <a:pt x="19691" y="10695"/>
                  </a:lnTo>
                  <a:lnTo>
                    <a:pt x="19579" y="10702"/>
                  </a:lnTo>
                  <a:lnTo>
                    <a:pt x="19479" y="10723"/>
                  </a:lnTo>
                  <a:lnTo>
                    <a:pt x="19389" y="10752"/>
                  </a:lnTo>
                  <a:lnTo>
                    <a:pt x="19311" y="10795"/>
                  </a:lnTo>
                  <a:lnTo>
                    <a:pt x="19243" y="10845"/>
                  </a:lnTo>
                  <a:lnTo>
                    <a:pt x="19199" y="10902"/>
                  </a:lnTo>
                  <a:lnTo>
                    <a:pt x="19165" y="10966"/>
                  </a:lnTo>
                  <a:lnTo>
                    <a:pt x="19154" y="11037"/>
                  </a:lnTo>
                  <a:lnTo>
                    <a:pt x="19165" y="11102"/>
                  </a:lnTo>
                  <a:lnTo>
                    <a:pt x="19199" y="11166"/>
                  </a:lnTo>
                  <a:lnTo>
                    <a:pt x="19243" y="11223"/>
                  </a:lnTo>
                  <a:lnTo>
                    <a:pt x="19311" y="11273"/>
                  </a:lnTo>
                  <a:lnTo>
                    <a:pt x="19389" y="11316"/>
                  </a:lnTo>
                  <a:lnTo>
                    <a:pt x="19479" y="11344"/>
                  </a:lnTo>
                  <a:lnTo>
                    <a:pt x="19579" y="11366"/>
                  </a:lnTo>
                  <a:lnTo>
                    <a:pt x="19691" y="11373"/>
                  </a:lnTo>
                  <a:lnTo>
                    <a:pt x="21237" y="11373"/>
                  </a:lnTo>
                  <a:lnTo>
                    <a:pt x="21405" y="11366"/>
                  </a:lnTo>
                  <a:lnTo>
                    <a:pt x="21573" y="11351"/>
                  </a:lnTo>
                  <a:lnTo>
                    <a:pt x="21730" y="11323"/>
                  </a:lnTo>
                  <a:lnTo>
                    <a:pt x="21876" y="11287"/>
                  </a:lnTo>
                  <a:lnTo>
                    <a:pt x="22021" y="11244"/>
                  </a:lnTo>
                  <a:lnTo>
                    <a:pt x="22156" y="11194"/>
                  </a:lnTo>
                  <a:lnTo>
                    <a:pt x="22290" y="11130"/>
                  </a:lnTo>
                  <a:lnTo>
                    <a:pt x="22402" y="11059"/>
                  </a:lnTo>
                  <a:lnTo>
                    <a:pt x="22514" y="10987"/>
                  </a:lnTo>
                  <a:lnTo>
                    <a:pt x="22604" y="10909"/>
                  </a:lnTo>
                  <a:lnTo>
                    <a:pt x="22693" y="10816"/>
                  </a:lnTo>
                  <a:lnTo>
                    <a:pt x="22761" y="10730"/>
                  </a:lnTo>
                  <a:lnTo>
                    <a:pt x="22817" y="10630"/>
                  </a:lnTo>
                  <a:lnTo>
                    <a:pt x="22861" y="10530"/>
                  </a:lnTo>
                  <a:lnTo>
                    <a:pt x="22884" y="10423"/>
                  </a:lnTo>
                  <a:lnTo>
                    <a:pt x="22895" y="10316"/>
                  </a:lnTo>
                  <a:lnTo>
                    <a:pt x="22895" y="9938"/>
                  </a:lnTo>
                  <a:lnTo>
                    <a:pt x="23735" y="9938"/>
                  </a:lnTo>
                  <a:lnTo>
                    <a:pt x="23847" y="9931"/>
                  </a:lnTo>
                  <a:lnTo>
                    <a:pt x="23959" y="9902"/>
                  </a:lnTo>
                  <a:lnTo>
                    <a:pt x="24060" y="9867"/>
                  </a:lnTo>
                  <a:lnTo>
                    <a:pt x="24138" y="9817"/>
                  </a:lnTo>
                  <a:lnTo>
                    <a:pt x="24205" y="9752"/>
                  </a:lnTo>
                  <a:lnTo>
                    <a:pt x="24250" y="9688"/>
                  </a:lnTo>
                  <a:lnTo>
                    <a:pt x="24262" y="9610"/>
                  </a:lnTo>
                  <a:lnTo>
                    <a:pt x="24262" y="9538"/>
                  </a:lnTo>
                  <a:lnTo>
                    <a:pt x="23746" y="7732"/>
                  </a:lnTo>
                  <a:lnTo>
                    <a:pt x="23746" y="7718"/>
                  </a:lnTo>
                  <a:lnTo>
                    <a:pt x="22727" y="4112"/>
                  </a:lnTo>
                  <a:lnTo>
                    <a:pt x="22705" y="4048"/>
                  </a:lnTo>
                  <a:lnTo>
                    <a:pt x="22660" y="3998"/>
                  </a:lnTo>
                  <a:lnTo>
                    <a:pt x="22615" y="3948"/>
                  </a:lnTo>
                  <a:lnTo>
                    <a:pt x="22548" y="3912"/>
                  </a:lnTo>
                  <a:lnTo>
                    <a:pt x="22469" y="3877"/>
                  </a:lnTo>
                  <a:lnTo>
                    <a:pt x="22391" y="3855"/>
                  </a:lnTo>
                  <a:lnTo>
                    <a:pt x="22301" y="3834"/>
                  </a:lnTo>
                  <a:lnTo>
                    <a:pt x="15894" y="3834"/>
                  </a:lnTo>
                  <a:lnTo>
                    <a:pt x="15995" y="3691"/>
                  </a:lnTo>
                  <a:lnTo>
                    <a:pt x="16074" y="3555"/>
                  </a:lnTo>
                  <a:lnTo>
                    <a:pt x="16152" y="3413"/>
                  </a:lnTo>
                  <a:lnTo>
                    <a:pt x="16208" y="3263"/>
                  </a:lnTo>
                  <a:lnTo>
                    <a:pt x="16253" y="3120"/>
                  </a:lnTo>
                  <a:lnTo>
                    <a:pt x="16286" y="2970"/>
                  </a:lnTo>
                  <a:lnTo>
                    <a:pt x="16309" y="2820"/>
                  </a:lnTo>
                  <a:lnTo>
                    <a:pt x="16320" y="2663"/>
                  </a:lnTo>
                  <a:lnTo>
                    <a:pt x="16309" y="2527"/>
                  </a:lnTo>
                  <a:lnTo>
                    <a:pt x="16298" y="2392"/>
                  </a:lnTo>
                  <a:lnTo>
                    <a:pt x="16264" y="2263"/>
                  </a:lnTo>
                  <a:lnTo>
                    <a:pt x="16230" y="2128"/>
                  </a:lnTo>
                  <a:lnTo>
                    <a:pt x="16186" y="1999"/>
                  </a:lnTo>
                  <a:lnTo>
                    <a:pt x="16130" y="1871"/>
                  </a:lnTo>
                  <a:lnTo>
                    <a:pt x="16062" y="1749"/>
                  </a:lnTo>
                  <a:lnTo>
                    <a:pt x="15984" y="1628"/>
                  </a:lnTo>
                  <a:lnTo>
                    <a:pt x="15906" y="1514"/>
                  </a:lnTo>
                  <a:lnTo>
                    <a:pt x="15816" y="1392"/>
                  </a:lnTo>
                  <a:lnTo>
                    <a:pt x="15715" y="1285"/>
                  </a:lnTo>
                  <a:lnTo>
                    <a:pt x="15603" y="1178"/>
                  </a:lnTo>
                  <a:lnTo>
                    <a:pt x="15480" y="1071"/>
                  </a:lnTo>
                  <a:lnTo>
                    <a:pt x="15357" y="971"/>
                  </a:lnTo>
                  <a:lnTo>
                    <a:pt x="15233" y="871"/>
                  </a:lnTo>
                  <a:lnTo>
                    <a:pt x="15088" y="778"/>
                  </a:lnTo>
                  <a:lnTo>
                    <a:pt x="14942" y="693"/>
                  </a:lnTo>
                  <a:lnTo>
                    <a:pt x="14797" y="607"/>
                  </a:lnTo>
                  <a:lnTo>
                    <a:pt x="14640" y="528"/>
                  </a:lnTo>
                  <a:lnTo>
                    <a:pt x="14472" y="457"/>
                  </a:lnTo>
                  <a:lnTo>
                    <a:pt x="14304" y="386"/>
                  </a:lnTo>
                  <a:lnTo>
                    <a:pt x="14125" y="321"/>
                  </a:lnTo>
                  <a:lnTo>
                    <a:pt x="13945" y="264"/>
                  </a:lnTo>
                  <a:lnTo>
                    <a:pt x="13755" y="207"/>
                  </a:lnTo>
                  <a:lnTo>
                    <a:pt x="13576" y="164"/>
                  </a:lnTo>
                  <a:lnTo>
                    <a:pt x="13374" y="121"/>
                  </a:lnTo>
                  <a:lnTo>
                    <a:pt x="13172" y="86"/>
                  </a:lnTo>
                  <a:lnTo>
                    <a:pt x="12971" y="57"/>
                  </a:lnTo>
                  <a:lnTo>
                    <a:pt x="12769" y="29"/>
                  </a:lnTo>
                  <a:lnTo>
                    <a:pt x="12556" y="14"/>
                  </a:lnTo>
                  <a:lnTo>
                    <a:pt x="123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9"/>
            <p:cNvSpPr/>
            <p:nvPr/>
          </p:nvSpPr>
          <p:spPr>
            <a:xfrm flipH="1">
              <a:off x="3825035" y="3361325"/>
              <a:ext cx="17293" cy="16975"/>
            </a:xfrm>
            <a:custGeom>
              <a:avLst/>
              <a:gdLst/>
              <a:ahLst/>
              <a:cxnLst/>
              <a:rect l="l" t="t" r="r" b="b"/>
              <a:pathLst>
                <a:path w="1065" h="679" extrusionOk="0">
                  <a:moveTo>
                    <a:pt x="538" y="1"/>
                  </a:moveTo>
                  <a:lnTo>
                    <a:pt x="426" y="8"/>
                  </a:lnTo>
                  <a:lnTo>
                    <a:pt x="325" y="29"/>
                  </a:lnTo>
                  <a:lnTo>
                    <a:pt x="235" y="58"/>
                  </a:lnTo>
                  <a:lnTo>
                    <a:pt x="157" y="101"/>
                  </a:lnTo>
                  <a:lnTo>
                    <a:pt x="90" y="151"/>
                  </a:lnTo>
                  <a:lnTo>
                    <a:pt x="45" y="208"/>
                  </a:lnTo>
                  <a:lnTo>
                    <a:pt x="11" y="272"/>
                  </a:lnTo>
                  <a:lnTo>
                    <a:pt x="0" y="343"/>
                  </a:lnTo>
                  <a:lnTo>
                    <a:pt x="11" y="408"/>
                  </a:lnTo>
                  <a:lnTo>
                    <a:pt x="45" y="472"/>
                  </a:lnTo>
                  <a:lnTo>
                    <a:pt x="90" y="529"/>
                  </a:lnTo>
                  <a:lnTo>
                    <a:pt x="157" y="579"/>
                  </a:lnTo>
                  <a:lnTo>
                    <a:pt x="235" y="622"/>
                  </a:lnTo>
                  <a:lnTo>
                    <a:pt x="325" y="650"/>
                  </a:lnTo>
                  <a:lnTo>
                    <a:pt x="426" y="672"/>
                  </a:lnTo>
                  <a:lnTo>
                    <a:pt x="527" y="679"/>
                  </a:lnTo>
                  <a:lnTo>
                    <a:pt x="538" y="679"/>
                  </a:lnTo>
                  <a:lnTo>
                    <a:pt x="639" y="672"/>
                  </a:lnTo>
                  <a:lnTo>
                    <a:pt x="739" y="650"/>
                  </a:lnTo>
                  <a:lnTo>
                    <a:pt x="829" y="622"/>
                  </a:lnTo>
                  <a:lnTo>
                    <a:pt x="907" y="579"/>
                  </a:lnTo>
                  <a:lnTo>
                    <a:pt x="975" y="529"/>
                  </a:lnTo>
                  <a:lnTo>
                    <a:pt x="1019" y="472"/>
                  </a:lnTo>
                  <a:lnTo>
                    <a:pt x="1053" y="408"/>
                  </a:lnTo>
                  <a:lnTo>
                    <a:pt x="1064" y="343"/>
                  </a:lnTo>
                  <a:lnTo>
                    <a:pt x="1053" y="272"/>
                  </a:lnTo>
                  <a:lnTo>
                    <a:pt x="1019" y="208"/>
                  </a:lnTo>
                  <a:lnTo>
                    <a:pt x="975" y="151"/>
                  </a:lnTo>
                  <a:lnTo>
                    <a:pt x="907" y="101"/>
                  </a:lnTo>
                  <a:lnTo>
                    <a:pt x="829" y="58"/>
                  </a:lnTo>
                  <a:lnTo>
                    <a:pt x="739" y="29"/>
                  </a:lnTo>
                  <a:lnTo>
                    <a:pt x="639" y="8"/>
                  </a:lnTo>
                  <a:lnTo>
                    <a:pt x="5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79"/>
          <p:cNvGrpSpPr/>
          <p:nvPr/>
        </p:nvGrpSpPr>
        <p:grpSpPr>
          <a:xfrm>
            <a:off x="7877354" y="1744308"/>
            <a:ext cx="439435" cy="427150"/>
            <a:chOff x="4352121" y="3096275"/>
            <a:chExt cx="439435" cy="427150"/>
          </a:xfrm>
          <a:solidFill>
            <a:srgbClr val="00B050"/>
          </a:solidFill>
        </p:grpSpPr>
        <p:sp>
          <p:nvSpPr>
            <p:cNvPr id="937" name="Google Shape;937;p79"/>
            <p:cNvSpPr/>
            <p:nvPr/>
          </p:nvSpPr>
          <p:spPr>
            <a:xfrm flipH="1">
              <a:off x="4675864" y="3284750"/>
              <a:ext cx="51294" cy="100700"/>
            </a:xfrm>
            <a:custGeom>
              <a:avLst/>
              <a:gdLst/>
              <a:ahLst/>
              <a:cxnLst/>
              <a:rect l="l" t="t" r="r" b="b"/>
              <a:pathLst>
                <a:path w="3159" h="4028" extrusionOk="0">
                  <a:moveTo>
                    <a:pt x="1288" y="1"/>
                  </a:moveTo>
                  <a:lnTo>
                    <a:pt x="1187" y="8"/>
                  </a:lnTo>
                  <a:lnTo>
                    <a:pt x="1087" y="37"/>
                  </a:lnTo>
                  <a:lnTo>
                    <a:pt x="997" y="72"/>
                  </a:lnTo>
                  <a:lnTo>
                    <a:pt x="930" y="115"/>
                  </a:lnTo>
                  <a:lnTo>
                    <a:pt x="863" y="172"/>
                  </a:lnTo>
                  <a:lnTo>
                    <a:pt x="829" y="229"/>
                  </a:lnTo>
                  <a:lnTo>
                    <a:pt x="807" y="294"/>
                  </a:lnTo>
                  <a:lnTo>
                    <a:pt x="795" y="358"/>
                  </a:lnTo>
                  <a:lnTo>
                    <a:pt x="818" y="422"/>
                  </a:lnTo>
                  <a:lnTo>
                    <a:pt x="851" y="486"/>
                  </a:lnTo>
                  <a:lnTo>
                    <a:pt x="1781" y="1679"/>
                  </a:lnTo>
                  <a:lnTo>
                    <a:pt x="459" y="1679"/>
                  </a:lnTo>
                  <a:lnTo>
                    <a:pt x="392" y="1686"/>
                  </a:lnTo>
                  <a:lnTo>
                    <a:pt x="336" y="1700"/>
                  </a:lnTo>
                  <a:lnTo>
                    <a:pt x="280" y="1721"/>
                  </a:lnTo>
                  <a:lnTo>
                    <a:pt x="224" y="1743"/>
                  </a:lnTo>
                  <a:lnTo>
                    <a:pt x="179" y="1764"/>
                  </a:lnTo>
                  <a:lnTo>
                    <a:pt x="135" y="1793"/>
                  </a:lnTo>
                  <a:lnTo>
                    <a:pt x="90" y="1829"/>
                  </a:lnTo>
                  <a:lnTo>
                    <a:pt x="67" y="1857"/>
                  </a:lnTo>
                  <a:lnTo>
                    <a:pt x="34" y="1893"/>
                  </a:lnTo>
                  <a:lnTo>
                    <a:pt x="22" y="1936"/>
                  </a:lnTo>
                  <a:lnTo>
                    <a:pt x="0" y="1971"/>
                  </a:lnTo>
                  <a:lnTo>
                    <a:pt x="0" y="2014"/>
                  </a:lnTo>
                  <a:lnTo>
                    <a:pt x="0" y="2057"/>
                  </a:lnTo>
                  <a:lnTo>
                    <a:pt x="11" y="2100"/>
                  </a:lnTo>
                  <a:lnTo>
                    <a:pt x="34" y="2136"/>
                  </a:lnTo>
                  <a:lnTo>
                    <a:pt x="56" y="2164"/>
                  </a:lnTo>
                  <a:lnTo>
                    <a:pt x="1367" y="3842"/>
                  </a:lnTo>
                  <a:lnTo>
                    <a:pt x="1400" y="3885"/>
                  </a:lnTo>
                  <a:lnTo>
                    <a:pt x="1445" y="3920"/>
                  </a:lnTo>
                  <a:lnTo>
                    <a:pt x="1501" y="3949"/>
                  </a:lnTo>
                  <a:lnTo>
                    <a:pt x="1568" y="3978"/>
                  </a:lnTo>
                  <a:lnTo>
                    <a:pt x="1624" y="3999"/>
                  </a:lnTo>
                  <a:lnTo>
                    <a:pt x="1691" y="4013"/>
                  </a:lnTo>
                  <a:lnTo>
                    <a:pt x="1770" y="4020"/>
                  </a:lnTo>
                  <a:lnTo>
                    <a:pt x="1837" y="4027"/>
                  </a:lnTo>
                  <a:lnTo>
                    <a:pt x="1893" y="4027"/>
                  </a:lnTo>
                  <a:lnTo>
                    <a:pt x="1960" y="4020"/>
                  </a:lnTo>
                  <a:lnTo>
                    <a:pt x="2016" y="4006"/>
                  </a:lnTo>
                  <a:lnTo>
                    <a:pt x="2072" y="3992"/>
                  </a:lnTo>
                  <a:lnTo>
                    <a:pt x="2162" y="3956"/>
                  </a:lnTo>
                  <a:lnTo>
                    <a:pt x="2240" y="3906"/>
                  </a:lnTo>
                  <a:lnTo>
                    <a:pt x="2296" y="3856"/>
                  </a:lnTo>
                  <a:lnTo>
                    <a:pt x="2341" y="3799"/>
                  </a:lnTo>
                  <a:lnTo>
                    <a:pt x="2364" y="3735"/>
                  </a:lnTo>
                  <a:lnTo>
                    <a:pt x="2364" y="3671"/>
                  </a:lnTo>
                  <a:lnTo>
                    <a:pt x="2352" y="3606"/>
                  </a:lnTo>
                  <a:lnTo>
                    <a:pt x="2308" y="3542"/>
                  </a:lnTo>
                  <a:lnTo>
                    <a:pt x="1378" y="2350"/>
                  </a:lnTo>
                  <a:lnTo>
                    <a:pt x="2700" y="2350"/>
                  </a:lnTo>
                  <a:lnTo>
                    <a:pt x="2767" y="2335"/>
                  </a:lnTo>
                  <a:lnTo>
                    <a:pt x="2834" y="2328"/>
                  </a:lnTo>
                  <a:lnTo>
                    <a:pt x="2890" y="2307"/>
                  </a:lnTo>
                  <a:lnTo>
                    <a:pt x="2946" y="2285"/>
                  </a:lnTo>
                  <a:lnTo>
                    <a:pt x="3002" y="2257"/>
                  </a:lnTo>
                  <a:lnTo>
                    <a:pt x="3047" y="2221"/>
                  </a:lnTo>
                  <a:lnTo>
                    <a:pt x="3080" y="2193"/>
                  </a:lnTo>
                  <a:lnTo>
                    <a:pt x="3114" y="2150"/>
                  </a:lnTo>
                  <a:lnTo>
                    <a:pt x="3136" y="2114"/>
                  </a:lnTo>
                  <a:lnTo>
                    <a:pt x="3148" y="2071"/>
                  </a:lnTo>
                  <a:lnTo>
                    <a:pt x="3159" y="2036"/>
                  </a:lnTo>
                  <a:lnTo>
                    <a:pt x="3159" y="1993"/>
                  </a:lnTo>
                  <a:lnTo>
                    <a:pt x="3159" y="1950"/>
                  </a:lnTo>
                  <a:lnTo>
                    <a:pt x="3136" y="1907"/>
                  </a:lnTo>
                  <a:lnTo>
                    <a:pt x="3114" y="1864"/>
                  </a:lnTo>
                  <a:lnTo>
                    <a:pt x="1803" y="187"/>
                  </a:lnTo>
                  <a:lnTo>
                    <a:pt x="1736" y="129"/>
                  </a:lnTo>
                  <a:lnTo>
                    <a:pt x="1669" y="79"/>
                  </a:lnTo>
                  <a:lnTo>
                    <a:pt x="1591" y="44"/>
                  </a:lnTo>
                  <a:lnTo>
                    <a:pt x="1490" y="15"/>
                  </a:lnTo>
                  <a:lnTo>
                    <a:pt x="14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9"/>
            <p:cNvSpPr/>
            <p:nvPr/>
          </p:nvSpPr>
          <p:spPr>
            <a:xfrm flipH="1">
              <a:off x="4352121" y="3096275"/>
              <a:ext cx="439435" cy="427150"/>
            </a:xfrm>
            <a:custGeom>
              <a:avLst/>
              <a:gdLst/>
              <a:ahLst/>
              <a:cxnLst/>
              <a:rect l="l" t="t" r="r" b="b"/>
              <a:pathLst>
                <a:path w="27063" h="17086" extrusionOk="0">
                  <a:moveTo>
                    <a:pt x="17195" y="1043"/>
                  </a:moveTo>
                  <a:lnTo>
                    <a:pt x="17071" y="1257"/>
                  </a:lnTo>
                  <a:lnTo>
                    <a:pt x="16959" y="1493"/>
                  </a:lnTo>
                  <a:lnTo>
                    <a:pt x="16858" y="1750"/>
                  </a:lnTo>
                  <a:lnTo>
                    <a:pt x="16746" y="2021"/>
                  </a:lnTo>
                  <a:lnTo>
                    <a:pt x="16623" y="2435"/>
                  </a:lnTo>
                  <a:lnTo>
                    <a:pt x="16500" y="2871"/>
                  </a:lnTo>
                  <a:lnTo>
                    <a:pt x="15257" y="2871"/>
                  </a:lnTo>
                  <a:lnTo>
                    <a:pt x="15358" y="2707"/>
                  </a:lnTo>
                  <a:lnTo>
                    <a:pt x="15470" y="2550"/>
                  </a:lnTo>
                  <a:lnTo>
                    <a:pt x="15582" y="2400"/>
                  </a:lnTo>
                  <a:lnTo>
                    <a:pt x="15705" y="2250"/>
                  </a:lnTo>
                  <a:lnTo>
                    <a:pt x="15873" y="2057"/>
                  </a:lnTo>
                  <a:lnTo>
                    <a:pt x="16041" y="1878"/>
                  </a:lnTo>
                  <a:lnTo>
                    <a:pt x="16220" y="1707"/>
                  </a:lnTo>
                  <a:lnTo>
                    <a:pt x="16410" y="1550"/>
                  </a:lnTo>
                  <a:lnTo>
                    <a:pt x="16601" y="1400"/>
                  </a:lnTo>
                  <a:lnTo>
                    <a:pt x="16791" y="1272"/>
                  </a:lnTo>
                  <a:lnTo>
                    <a:pt x="16993" y="1150"/>
                  </a:lnTo>
                  <a:lnTo>
                    <a:pt x="17195" y="1043"/>
                  </a:lnTo>
                  <a:close/>
                  <a:moveTo>
                    <a:pt x="18751" y="672"/>
                  </a:moveTo>
                  <a:lnTo>
                    <a:pt x="18785" y="686"/>
                  </a:lnTo>
                  <a:lnTo>
                    <a:pt x="18819" y="708"/>
                  </a:lnTo>
                  <a:lnTo>
                    <a:pt x="18919" y="772"/>
                  </a:lnTo>
                  <a:lnTo>
                    <a:pt x="19032" y="886"/>
                  </a:lnTo>
                  <a:lnTo>
                    <a:pt x="19099" y="958"/>
                  </a:lnTo>
                  <a:lnTo>
                    <a:pt x="19166" y="1043"/>
                  </a:lnTo>
                  <a:lnTo>
                    <a:pt x="19233" y="1143"/>
                  </a:lnTo>
                  <a:lnTo>
                    <a:pt x="19312" y="1257"/>
                  </a:lnTo>
                  <a:lnTo>
                    <a:pt x="19379" y="1386"/>
                  </a:lnTo>
                  <a:lnTo>
                    <a:pt x="19457" y="1536"/>
                  </a:lnTo>
                  <a:lnTo>
                    <a:pt x="19536" y="1700"/>
                  </a:lnTo>
                  <a:lnTo>
                    <a:pt x="19614" y="1878"/>
                  </a:lnTo>
                  <a:lnTo>
                    <a:pt x="19692" y="2078"/>
                  </a:lnTo>
                  <a:lnTo>
                    <a:pt x="19760" y="2293"/>
                  </a:lnTo>
                  <a:lnTo>
                    <a:pt x="19849" y="2578"/>
                  </a:lnTo>
                  <a:lnTo>
                    <a:pt x="19928" y="2871"/>
                  </a:lnTo>
                  <a:lnTo>
                    <a:pt x="17575" y="2871"/>
                  </a:lnTo>
                  <a:lnTo>
                    <a:pt x="17654" y="2578"/>
                  </a:lnTo>
                  <a:lnTo>
                    <a:pt x="17743" y="2293"/>
                  </a:lnTo>
                  <a:lnTo>
                    <a:pt x="17822" y="2078"/>
                  </a:lnTo>
                  <a:lnTo>
                    <a:pt x="17889" y="1878"/>
                  </a:lnTo>
                  <a:lnTo>
                    <a:pt x="17967" y="1693"/>
                  </a:lnTo>
                  <a:lnTo>
                    <a:pt x="18046" y="1536"/>
                  </a:lnTo>
                  <a:lnTo>
                    <a:pt x="18124" y="1386"/>
                  </a:lnTo>
                  <a:lnTo>
                    <a:pt x="18203" y="1257"/>
                  </a:lnTo>
                  <a:lnTo>
                    <a:pt x="18270" y="1143"/>
                  </a:lnTo>
                  <a:lnTo>
                    <a:pt x="18337" y="1043"/>
                  </a:lnTo>
                  <a:lnTo>
                    <a:pt x="18404" y="958"/>
                  </a:lnTo>
                  <a:lnTo>
                    <a:pt x="18471" y="879"/>
                  </a:lnTo>
                  <a:lnTo>
                    <a:pt x="18583" y="772"/>
                  </a:lnTo>
                  <a:lnTo>
                    <a:pt x="18684" y="708"/>
                  </a:lnTo>
                  <a:lnTo>
                    <a:pt x="18718" y="686"/>
                  </a:lnTo>
                  <a:lnTo>
                    <a:pt x="18751" y="672"/>
                  </a:lnTo>
                  <a:close/>
                  <a:moveTo>
                    <a:pt x="20308" y="1043"/>
                  </a:moveTo>
                  <a:lnTo>
                    <a:pt x="20454" y="1122"/>
                  </a:lnTo>
                  <a:lnTo>
                    <a:pt x="20588" y="1200"/>
                  </a:lnTo>
                  <a:lnTo>
                    <a:pt x="20734" y="1286"/>
                  </a:lnTo>
                  <a:lnTo>
                    <a:pt x="20868" y="1379"/>
                  </a:lnTo>
                  <a:lnTo>
                    <a:pt x="20992" y="1472"/>
                  </a:lnTo>
                  <a:lnTo>
                    <a:pt x="21126" y="1579"/>
                  </a:lnTo>
                  <a:lnTo>
                    <a:pt x="21249" y="1686"/>
                  </a:lnTo>
                  <a:lnTo>
                    <a:pt x="21373" y="1793"/>
                  </a:lnTo>
                  <a:lnTo>
                    <a:pt x="21496" y="1914"/>
                  </a:lnTo>
                  <a:lnTo>
                    <a:pt x="21608" y="2036"/>
                  </a:lnTo>
                  <a:lnTo>
                    <a:pt x="21832" y="2300"/>
                  </a:lnTo>
                  <a:lnTo>
                    <a:pt x="22045" y="2578"/>
                  </a:lnTo>
                  <a:lnTo>
                    <a:pt x="22246" y="2871"/>
                  </a:lnTo>
                  <a:lnTo>
                    <a:pt x="21003" y="2871"/>
                  </a:lnTo>
                  <a:lnTo>
                    <a:pt x="20880" y="2435"/>
                  </a:lnTo>
                  <a:lnTo>
                    <a:pt x="20756" y="2021"/>
                  </a:lnTo>
                  <a:lnTo>
                    <a:pt x="20656" y="1750"/>
                  </a:lnTo>
                  <a:lnTo>
                    <a:pt x="20544" y="1493"/>
                  </a:lnTo>
                  <a:lnTo>
                    <a:pt x="20432" y="1257"/>
                  </a:lnTo>
                  <a:lnTo>
                    <a:pt x="20308" y="1043"/>
                  </a:lnTo>
                  <a:close/>
                  <a:moveTo>
                    <a:pt x="16366" y="3542"/>
                  </a:moveTo>
                  <a:lnTo>
                    <a:pt x="16276" y="4063"/>
                  </a:lnTo>
                  <a:lnTo>
                    <a:pt x="16209" y="4613"/>
                  </a:lnTo>
                  <a:lnTo>
                    <a:pt x="16164" y="5170"/>
                  </a:lnTo>
                  <a:lnTo>
                    <a:pt x="16130" y="5741"/>
                  </a:lnTo>
                  <a:lnTo>
                    <a:pt x="14327" y="5741"/>
                  </a:lnTo>
                  <a:lnTo>
                    <a:pt x="14361" y="5455"/>
                  </a:lnTo>
                  <a:lnTo>
                    <a:pt x="14405" y="5163"/>
                  </a:lnTo>
                  <a:lnTo>
                    <a:pt x="14450" y="4884"/>
                  </a:lnTo>
                  <a:lnTo>
                    <a:pt x="14517" y="4606"/>
                  </a:lnTo>
                  <a:lnTo>
                    <a:pt x="14596" y="4327"/>
                  </a:lnTo>
                  <a:lnTo>
                    <a:pt x="14685" y="4063"/>
                  </a:lnTo>
                  <a:lnTo>
                    <a:pt x="14786" y="3799"/>
                  </a:lnTo>
                  <a:lnTo>
                    <a:pt x="14898" y="3542"/>
                  </a:lnTo>
                  <a:close/>
                  <a:moveTo>
                    <a:pt x="20073" y="3542"/>
                  </a:moveTo>
                  <a:lnTo>
                    <a:pt x="20163" y="4063"/>
                  </a:lnTo>
                  <a:lnTo>
                    <a:pt x="20230" y="4606"/>
                  </a:lnTo>
                  <a:lnTo>
                    <a:pt x="20286" y="5170"/>
                  </a:lnTo>
                  <a:lnTo>
                    <a:pt x="20308" y="5741"/>
                  </a:lnTo>
                  <a:lnTo>
                    <a:pt x="17195" y="5741"/>
                  </a:lnTo>
                  <a:lnTo>
                    <a:pt x="17217" y="5170"/>
                  </a:lnTo>
                  <a:lnTo>
                    <a:pt x="17273" y="4606"/>
                  </a:lnTo>
                  <a:lnTo>
                    <a:pt x="17340" y="4063"/>
                  </a:lnTo>
                  <a:lnTo>
                    <a:pt x="17430" y="3542"/>
                  </a:lnTo>
                  <a:close/>
                  <a:moveTo>
                    <a:pt x="22605" y="3542"/>
                  </a:moveTo>
                  <a:lnTo>
                    <a:pt x="22717" y="3799"/>
                  </a:lnTo>
                  <a:lnTo>
                    <a:pt x="22806" y="4056"/>
                  </a:lnTo>
                  <a:lnTo>
                    <a:pt x="22896" y="4327"/>
                  </a:lnTo>
                  <a:lnTo>
                    <a:pt x="22974" y="4599"/>
                  </a:lnTo>
                  <a:lnTo>
                    <a:pt x="23041" y="4877"/>
                  </a:lnTo>
                  <a:lnTo>
                    <a:pt x="23097" y="5163"/>
                  </a:lnTo>
                  <a:lnTo>
                    <a:pt x="23142" y="5448"/>
                  </a:lnTo>
                  <a:lnTo>
                    <a:pt x="23176" y="5741"/>
                  </a:lnTo>
                  <a:lnTo>
                    <a:pt x="21373" y="5741"/>
                  </a:lnTo>
                  <a:lnTo>
                    <a:pt x="21339" y="5170"/>
                  </a:lnTo>
                  <a:lnTo>
                    <a:pt x="21294" y="4613"/>
                  </a:lnTo>
                  <a:lnTo>
                    <a:pt x="21227" y="4063"/>
                  </a:lnTo>
                  <a:lnTo>
                    <a:pt x="21137" y="3542"/>
                  </a:lnTo>
                  <a:close/>
                  <a:moveTo>
                    <a:pt x="16119" y="6419"/>
                  </a:moveTo>
                  <a:lnTo>
                    <a:pt x="16142" y="7040"/>
                  </a:lnTo>
                  <a:lnTo>
                    <a:pt x="16175" y="7647"/>
                  </a:lnTo>
                  <a:lnTo>
                    <a:pt x="15962" y="7540"/>
                  </a:lnTo>
                  <a:lnTo>
                    <a:pt x="15750" y="7426"/>
                  </a:lnTo>
                  <a:lnTo>
                    <a:pt x="15537" y="7319"/>
                  </a:lnTo>
                  <a:lnTo>
                    <a:pt x="15302" y="7219"/>
                  </a:lnTo>
                  <a:lnTo>
                    <a:pt x="15078" y="7119"/>
                  </a:lnTo>
                  <a:lnTo>
                    <a:pt x="14831" y="7019"/>
                  </a:lnTo>
                  <a:lnTo>
                    <a:pt x="14573" y="6926"/>
                  </a:lnTo>
                  <a:lnTo>
                    <a:pt x="14316" y="6833"/>
                  </a:lnTo>
                  <a:lnTo>
                    <a:pt x="14305" y="6419"/>
                  </a:lnTo>
                  <a:close/>
                  <a:moveTo>
                    <a:pt x="23198" y="6419"/>
                  </a:moveTo>
                  <a:lnTo>
                    <a:pt x="23187" y="6833"/>
                  </a:lnTo>
                  <a:lnTo>
                    <a:pt x="22929" y="6926"/>
                  </a:lnTo>
                  <a:lnTo>
                    <a:pt x="22672" y="7019"/>
                  </a:lnTo>
                  <a:lnTo>
                    <a:pt x="22437" y="7119"/>
                  </a:lnTo>
                  <a:lnTo>
                    <a:pt x="22201" y="7219"/>
                  </a:lnTo>
                  <a:lnTo>
                    <a:pt x="21966" y="7319"/>
                  </a:lnTo>
                  <a:lnTo>
                    <a:pt x="21753" y="7426"/>
                  </a:lnTo>
                  <a:lnTo>
                    <a:pt x="21541" y="7540"/>
                  </a:lnTo>
                  <a:lnTo>
                    <a:pt x="21328" y="7654"/>
                  </a:lnTo>
                  <a:lnTo>
                    <a:pt x="21361" y="7040"/>
                  </a:lnTo>
                  <a:lnTo>
                    <a:pt x="21384" y="6419"/>
                  </a:lnTo>
                  <a:close/>
                  <a:moveTo>
                    <a:pt x="20320" y="6419"/>
                  </a:moveTo>
                  <a:lnTo>
                    <a:pt x="20308" y="6933"/>
                  </a:lnTo>
                  <a:lnTo>
                    <a:pt x="20286" y="7440"/>
                  </a:lnTo>
                  <a:lnTo>
                    <a:pt x="20241" y="7940"/>
                  </a:lnTo>
                  <a:lnTo>
                    <a:pt x="20185" y="8432"/>
                  </a:lnTo>
                  <a:lnTo>
                    <a:pt x="17318" y="8432"/>
                  </a:lnTo>
                  <a:lnTo>
                    <a:pt x="17262" y="7940"/>
                  </a:lnTo>
                  <a:lnTo>
                    <a:pt x="17217" y="7440"/>
                  </a:lnTo>
                  <a:lnTo>
                    <a:pt x="17195" y="6933"/>
                  </a:lnTo>
                  <a:lnTo>
                    <a:pt x="17183" y="6419"/>
                  </a:lnTo>
                  <a:close/>
                  <a:moveTo>
                    <a:pt x="19491" y="9103"/>
                  </a:moveTo>
                  <a:lnTo>
                    <a:pt x="19289" y="9325"/>
                  </a:lnTo>
                  <a:lnTo>
                    <a:pt x="19110" y="9553"/>
                  </a:lnTo>
                  <a:lnTo>
                    <a:pt x="18931" y="9796"/>
                  </a:lnTo>
                  <a:lnTo>
                    <a:pt x="18751" y="10046"/>
                  </a:lnTo>
                  <a:lnTo>
                    <a:pt x="18583" y="9796"/>
                  </a:lnTo>
                  <a:lnTo>
                    <a:pt x="18404" y="9553"/>
                  </a:lnTo>
                  <a:lnTo>
                    <a:pt x="18214" y="9325"/>
                  </a:lnTo>
                  <a:lnTo>
                    <a:pt x="18012" y="9103"/>
                  </a:lnTo>
                  <a:close/>
                  <a:moveTo>
                    <a:pt x="5781" y="6690"/>
                  </a:moveTo>
                  <a:lnTo>
                    <a:pt x="6005" y="6705"/>
                  </a:lnTo>
                  <a:lnTo>
                    <a:pt x="6229" y="6719"/>
                  </a:lnTo>
                  <a:lnTo>
                    <a:pt x="6453" y="6747"/>
                  </a:lnTo>
                  <a:lnTo>
                    <a:pt x="6666" y="6783"/>
                  </a:lnTo>
                  <a:lnTo>
                    <a:pt x="6878" y="6819"/>
                  </a:lnTo>
                  <a:lnTo>
                    <a:pt x="7091" y="6862"/>
                  </a:lnTo>
                  <a:lnTo>
                    <a:pt x="7293" y="6912"/>
                  </a:lnTo>
                  <a:lnTo>
                    <a:pt x="7494" y="6969"/>
                  </a:lnTo>
                  <a:lnTo>
                    <a:pt x="7685" y="7033"/>
                  </a:lnTo>
                  <a:lnTo>
                    <a:pt x="7875" y="7104"/>
                  </a:lnTo>
                  <a:lnTo>
                    <a:pt x="8054" y="7176"/>
                  </a:lnTo>
                  <a:lnTo>
                    <a:pt x="8234" y="7261"/>
                  </a:lnTo>
                  <a:lnTo>
                    <a:pt x="8402" y="7347"/>
                  </a:lnTo>
                  <a:lnTo>
                    <a:pt x="8570" y="7433"/>
                  </a:lnTo>
                  <a:lnTo>
                    <a:pt x="8727" y="7526"/>
                  </a:lnTo>
                  <a:lnTo>
                    <a:pt x="8872" y="7626"/>
                  </a:lnTo>
                  <a:lnTo>
                    <a:pt x="9018" y="7733"/>
                  </a:lnTo>
                  <a:lnTo>
                    <a:pt x="9152" y="7840"/>
                  </a:lnTo>
                  <a:lnTo>
                    <a:pt x="9275" y="7954"/>
                  </a:lnTo>
                  <a:lnTo>
                    <a:pt x="9387" y="8068"/>
                  </a:lnTo>
                  <a:lnTo>
                    <a:pt x="9499" y="8190"/>
                  </a:lnTo>
                  <a:lnTo>
                    <a:pt x="9600" y="8311"/>
                  </a:lnTo>
                  <a:lnTo>
                    <a:pt x="9690" y="8439"/>
                  </a:lnTo>
                  <a:lnTo>
                    <a:pt x="9768" y="8568"/>
                  </a:lnTo>
                  <a:lnTo>
                    <a:pt x="9835" y="8704"/>
                  </a:lnTo>
                  <a:lnTo>
                    <a:pt x="9903" y="8839"/>
                  </a:lnTo>
                  <a:lnTo>
                    <a:pt x="9947" y="8975"/>
                  </a:lnTo>
                  <a:lnTo>
                    <a:pt x="9992" y="9118"/>
                  </a:lnTo>
                  <a:lnTo>
                    <a:pt x="10015" y="9260"/>
                  </a:lnTo>
                  <a:lnTo>
                    <a:pt x="10037" y="9403"/>
                  </a:lnTo>
                  <a:lnTo>
                    <a:pt x="10037" y="9553"/>
                  </a:lnTo>
                  <a:lnTo>
                    <a:pt x="10037" y="9703"/>
                  </a:lnTo>
                  <a:lnTo>
                    <a:pt x="10015" y="9846"/>
                  </a:lnTo>
                  <a:lnTo>
                    <a:pt x="9992" y="9989"/>
                  </a:lnTo>
                  <a:lnTo>
                    <a:pt x="9947" y="10131"/>
                  </a:lnTo>
                  <a:lnTo>
                    <a:pt x="9903" y="10267"/>
                  </a:lnTo>
                  <a:lnTo>
                    <a:pt x="9835" y="10403"/>
                  </a:lnTo>
                  <a:lnTo>
                    <a:pt x="9768" y="10538"/>
                  </a:lnTo>
                  <a:lnTo>
                    <a:pt x="9690" y="10667"/>
                  </a:lnTo>
                  <a:lnTo>
                    <a:pt x="9600" y="10795"/>
                  </a:lnTo>
                  <a:lnTo>
                    <a:pt x="9499" y="10917"/>
                  </a:lnTo>
                  <a:lnTo>
                    <a:pt x="9387" y="11038"/>
                  </a:lnTo>
                  <a:lnTo>
                    <a:pt x="9275" y="11152"/>
                  </a:lnTo>
                  <a:lnTo>
                    <a:pt x="9152" y="11267"/>
                  </a:lnTo>
                  <a:lnTo>
                    <a:pt x="9018" y="11374"/>
                  </a:lnTo>
                  <a:lnTo>
                    <a:pt x="8872" y="11474"/>
                  </a:lnTo>
                  <a:lnTo>
                    <a:pt x="8727" y="11574"/>
                  </a:lnTo>
                  <a:lnTo>
                    <a:pt x="8570" y="11674"/>
                  </a:lnTo>
                  <a:lnTo>
                    <a:pt x="8402" y="11759"/>
                  </a:lnTo>
                  <a:lnTo>
                    <a:pt x="8234" y="11845"/>
                  </a:lnTo>
                  <a:lnTo>
                    <a:pt x="8054" y="11923"/>
                  </a:lnTo>
                  <a:lnTo>
                    <a:pt x="7875" y="12002"/>
                  </a:lnTo>
                  <a:lnTo>
                    <a:pt x="7685" y="12066"/>
                  </a:lnTo>
                  <a:lnTo>
                    <a:pt x="7494" y="12130"/>
                  </a:lnTo>
                  <a:lnTo>
                    <a:pt x="7293" y="12188"/>
                  </a:lnTo>
                  <a:lnTo>
                    <a:pt x="7091" y="12245"/>
                  </a:lnTo>
                  <a:lnTo>
                    <a:pt x="6878" y="12288"/>
                  </a:lnTo>
                  <a:lnTo>
                    <a:pt x="6666" y="12323"/>
                  </a:lnTo>
                  <a:lnTo>
                    <a:pt x="6453" y="12359"/>
                  </a:lnTo>
                  <a:lnTo>
                    <a:pt x="6229" y="12380"/>
                  </a:lnTo>
                  <a:lnTo>
                    <a:pt x="6005" y="12402"/>
                  </a:lnTo>
                  <a:lnTo>
                    <a:pt x="5781" y="12409"/>
                  </a:lnTo>
                  <a:lnTo>
                    <a:pt x="5545" y="12416"/>
                  </a:lnTo>
                  <a:lnTo>
                    <a:pt x="5321" y="12409"/>
                  </a:lnTo>
                  <a:lnTo>
                    <a:pt x="5086" y="12402"/>
                  </a:lnTo>
                  <a:lnTo>
                    <a:pt x="4862" y="12380"/>
                  </a:lnTo>
                  <a:lnTo>
                    <a:pt x="4638" y="12359"/>
                  </a:lnTo>
                  <a:lnTo>
                    <a:pt x="4425" y="12323"/>
                  </a:lnTo>
                  <a:lnTo>
                    <a:pt x="4213" y="12288"/>
                  </a:lnTo>
                  <a:lnTo>
                    <a:pt x="4000" y="12245"/>
                  </a:lnTo>
                  <a:lnTo>
                    <a:pt x="3798" y="12188"/>
                  </a:lnTo>
                  <a:lnTo>
                    <a:pt x="3596" y="12130"/>
                  </a:lnTo>
                  <a:lnTo>
                    <a:pt x="3406" y="12066"/>
                  </a:lnTo>
                  <a:lnTo>
                    <a:pt x="3216" y="12002"/>
                  </a:lnTo>
                  <a:lnTo>
                    <a:pt x="3036" y="11923"/>
                  </a:lnTo>
                  <a:lnTo>
                    <a:pt x="2857" y="11845"/>
                  </a:lnTo>
                  <a:lnTo>
                    <a:pt x="2689" y="11759"/>
                  </a:lnTo>
                  <a:lnTo>
                    <a:pt x="2532" y="11674"/>
                  </a:lnTo>
                  <a:lnTo>
                    <a:pt x="2376" y="11574"/>
                  </a:lnTo>
                  <a:lnTo>
                    <a:pt x="2219" y="11474"/>
                  </a:lnTo>
                  <a:lnTo>
                    <a:pt x="2084" y="11374"/>
                  </a:lnTo>
                  <a:lnTo>
                    <a:pt x="1950" y="11267"/>
                  </a:lnTo>
                  <a:lnTo>
                    <a:pt x="1827" y="11152"/>
                  </a:lnTo>
                  <a:lnTo>
                    <a:pt x="1703" y="11038"/>
                  </a:lnTo>
                  <a:lnTo>
                    <a:pt x="1591" y="10917"/>
                  </a:lnTo>
                  <a:lnTo>
                    <a:pt x="1502" y="10795"/>
                  </a:lnTo>
                  <a:lnTo>
                    <a:pt x="1412" y="10667"/>
                  </a:lnTo>
                  <a:lnTo>
                    <a:pt x="1323" y="10538"/>
                  </a:lnTo>
                  <a:lnTo>
                    <a:pt x="1255" y="10403"/>
                  </a:lnTo>
                  <a:lnTo>
                    <a:pt x="1199" y="10267"/>
                  </a:lnTo>
                  <a:lnTo>
                    <a:pt x="1143" y="10131"/>
                  </a:lnTo>
                  <a:lnTo>
                    <a:pt x="1110" y="9989"/>
                  </a:lnTo>
                  <a:lnTo>
                    <a:pt x="1076" y="9846"/>
                  </a:lnTo>
                  <a:lnTo>
                    <a:pt x="1054" y="9703"/>
                  </a:lnTo>
                  <a:lnTo>
                    <a:pt x="1054" y="9553"/>
                  </a:lnTo>
                  <a:lnTo>
                    <a:pt x="1054" y="9403"/>
                  </a:lnTo>
                  <a:lnTo>
                    <a:pt x="1076" y="9260"/>
                  </a:lnTo>
                  <a:lnTo>
                    <a:pt x="1110" y="9118"/>
                  </a:lnTo>
                  <a:lnTo>
                    <a:pt x="1143" y="8975"/>
                  </a:lnTo>
                  <a:lnTo>
                    <a:pt x="1199" y="8839"/>
                  </a:lnTo>
                  <a:lnTo>
                    <a:pt x="1255" y="8704"/>
                  </a:lnTo>
                  <a:lnTo>
                    <a:pt x="1323" y="8568"/>
                  </a:lnTo>
                  <a:lnTo>
                    <a:pt x="1412" y="8439"/>
                  </a:lnTo>
                  <a:lnTo>
                    <a:pt x="1502" y="8311"/>
                  </a:lnTo>
                  <a:lnTo>
                    <a:pt x="1591" y="8190"/>
                  </a:lnTo>
                  <a:lnTo>
                    <a:pt x="1703" y="8068"/>
                  </a:lnTo>
                  <a:lnTo>
                    <a:pt x="1827" y="7954"/>
                  </a:lnTo>
                  <a:lnTo>
                    <a:pt x="1950" y="7840"/>
                  </a:lnTo>
                  <a:lnTo>
                    <a:pt x="2084" y="7733"/>
                  </a:lnTo>
                  <a:lnTo>
                    <a:pt x="2219" y="7626"/>
                  </a:lnTo>
                  <a:lnTo>
                    <a:pt x="2376" y="7526"/>
                  </a:lnTo>
                  <a:lnTo>
                    <a:pt x="2532" y="7433"/>
                  </a:lnTo>
                  <a:lnTo>
                    <a:pt x="2689" y="7347"/>
                  </a:lnTo>
                  <a:lnTo>
                    <a:pt x="2857" y="7261"/>
                  </a:lnTo>
                  <a:lnTo>
                    <a:pt x="3036" y="7176"/>
                  </a:lnTo>
                  <a:lnTo>
                    <a:pt x="3216" y="7104"/>
                  </a:lnTo>
                  <a:lnTo>
                    <a:pt x="3406" y="7033"/>
                  </a:lnTo>
                  <a:lnTo>
                    <a:pt x="3596" y="6969"/>
                  </a:lnTo>
                  <a:lnTo>
                    <a:pt x="3798" y="6912"/>
                  </a:lnTo>
                  <a:lnTo>
                    <a:pt x="4000" y="6862"/>
                  </a:lnTo>
                  <a:lnTo>
                    <a:pt x="4213" y="6819"/>
                  </a:lnTo>
                  <a:lnTo>
                    <a:pt x="4425" y="6783"/>
                  </a:lnTo>
                  <a:lnTo>
                    <a:pt x="4638" y="6747"/>
                  </a:lnTo>
                  <a:lnTo>
                    <a:pt x="4862" y="6719"/>
                  </a:lnTo>
                  <a:lnTo>
                    <a:pt x="5086" y="6705"/>
                  </a:lnTo>
                  <a:lnTo>
                    <a:pt x="5321" y="6690"/>
                  </a:lnTo>
                  <a:close/>
                  <a:moveTo>
                    <a:pt x="20387" y="12694"/>
                  </a:moveTo>
                  <a:lnTo>
                    <a:pt x="20387" y="13130"/>
                  </a:lnTo>
                  <a:lnTo>
                    <a:pt x="20376" y="13187"/>
                  </a:lnTo>
                  <a:lnTo>
                    <a:pt x="20364" y="13237"/>
                  </a:lnTo>
                  <a:lnTo>
                    <a:pt x="20342" y="13287"/>
                  </a:lnTo>
                  <a:lnTo>
                    <a:pt x="20320" y="13337"/>
                  </a:lnTo>
                  <a:lnTo>
                    <a:pt x="20286" y="13387"/>
                  </a:lnTo>
                  <a:lnTo>
                    <a:pt x="20241" y="13430"/>
                  </a:lnTo>
                  <a:lnTo>
                    <a:pt x="20185" y="13473"/>
                  </a:lnTo>
                  <a:lnTo>
                    <a:pt x="20140" y="13508"/>
                  </a:lnTo>
                  <a:lnTo>
                    <a:pt x="20073" y="13544"/>
                  </a:lnTo>
                  <a:lnTo>
                    <a:pt x="20017" y="13573"/>
                  </a:lnTo>
                  <a:lnTo>
                    <a:pt x="19939" y="13601"/>
                  </a:lnTo>
                  <a:lnTo>
                    <a:pt x="19872" y="13623"/>
                  </a:lnTo>
                  <a:lnTo>
                    <a:pt x="19793" y="13637"/>
                  </a:lnTo>
                  <a:lnTo>
                    <a:pt x="19715" y="13651"/>
                  </a:lnTo>
                  <a:lnTo>
                    <a:pt x="19636" y="13658"/>
                  </a:lnTo>
                  <a:lnTo>
                    <a:pt x="19547" y="13665"/>
                  </a:lnTo>
                  <a:lnTo>
                    <a:pt x="17956" y="13665"/>
                  </a:lnTo>
                  <a:lnTo>
                    <a:pt x="17878" y="13658"/>
                  </a:lnTo>
                  <a:lnTo>
                    <a:pt x="17788" y="13651"/>
                  </a:lnTo>
                  <a:lnTo>
                    <a:pt x="17710" y="13637"/>
                  </a:lnTo>
                  <a:lnTo>
                    <a:pt x="17631" y="13623"/>
                  </a:lnTo>
                  <a:lnTo>
                    <a:pt x="17564" y="13601"/>
                  </a:lnTo>
                  <a:lnTo>
                    <a:pt x="17486" y="13573"/>
                  </a:lnTo>
                  <a:lnTo>
                    <a:pt x="17430" y="13544"/>
                  </a:lnTo>
                  <a:lnTo>
                    <a:pt x="17363" y="13508"/>
                  </a:lnTo>
                  <a:lnTo>
                    <a:pt x="17318" y="13473"/>
                  </a:lnTo>
                  <a:lnTo>
                    <a:pt x="17262" y="13430"/>
                  </a:lnTo>
                  <a:lnTo>
                    <a:pt x="17228" y="13387"/>
                  </a:lnTo>
                  <a:lnTo>
                    <a:pt x="17183" y="13337"/>
                  </a:lnTo>
                  <a:lnTo>
                    <a:pt x="17161" y="13287"/>
                  </a:lnTo>
                  <a:lnTo>
                    <a:pt x="17139" y="13237"/>
                  </a:lnTo>
                  <a:lnTo>
                    <a:pt x="17127" y="13187"/>
                  </a:lnTo>
                  <a:lnTo>
                    <a:pt x="17127" y="13130"/>
                  </a:lnTo>
                  <a:lnTo>
                    <a:pt x="17127" y="12694"/>
                  </a:lnTo>
                  <a:lnTo>
                    <a:pt x="17318" y="12723"/>
                  </a:lnTo>
                  <a:lnTo>
                    <a:pt x="17508" y="12752"/>
                  </a:lnTo>
                  <a:lnTo>
                    <a:pt x="17710" y="12780"/>
                  </a:lnTo>
                  <a:lnTo>
                    <a:pt x="17911" y="12802"/>
                  </a:lnTo>
                  <a:lnTo>
                    <a:pt x="18113" y="12816"/>
                  </a:lnTo>
                  <a:lnTo>
                    <a:pt x="18315" y="12823"/>
                  </a:lnTo>
                  <a:lnTo>
                    <a:pt x="18527" y="12837"/>
                  </a:lnTo>
                  <a:lnTo>
                    <a:pt x="18975" y="12837"/>
                  </a:lnTo>
                  <a:lnTo>
                    <a:pt x="19188" y="12823"/>
                  </a:lnTo>
                  <a:lnTo>
                    <a:pt x="19390" y="12816"/>
                  </a:lnTo>
                  <a:lnTo>
                    <a:pt x="19603" y="12802"/>
                  </a:lnTo>
                  <a:lnTo>
                    <a:pt x="19804" y="12780"/>
                  </a:lnTo>
                  <a:lnTo>
                    <a:pt x="19995" y="12752"/>
                  </a:lnTo>
                  <a:lnTo>
                    <a:pt x="20196" y="12723"/>
                  </a:lnTo>
                  <a:lnTo>
                    <a:pt x="20387" y="12694"/>
                  </a:lnTo>
                  <a:close/>
                  <a:moveTo>
                    <a:pt x="18751" y="1"/>
                  </a:moveTo>
                  <a:lnTo>
                    <a:pt x="18471" y="8"/>
                  </a:lnTo>
                  <a:lnTo>
                    <a:pt x="18180" y="29"/>
                  </a:lnTo>
                  <a:lnTo>
                    <a:pt x="17900" y="72"/>
                  </a:lnTo>
                  <a:lnTo>
                    <a:pt x="17631" y="122"/>
                  </a:lnTo>
                  <a:lnTo>
                    <a:pt x="17351" y="194"/>
                  </a:lnTo>
                  <a:lnTo>
                    <a:pt x="17094" y="279"/>
                  </a:lnTo>
                  <a:lnTo>
                    <a:pt x="16825" y="386"/>
                  </a:lnTo>
                  <a:lnTo>
                    <a:pt x="16567" y="501"/>
                  </a:lnTo>
                  <a:lnTo>
                    <a:pt x="16321" y="629"/>
                  </a:lnTo>
                  <a:lnTo>
                    <a:pt x="16074" y="772"/>
                  </a:lnTo>
                  <a:lnTo>
                    <a:pt x="15839" y="936"/>
                  </a:lnTo>
                  <a:lnTo>
                    <a:pt x="15604" y="1107"/>
                  </a:lnTo>
                  <a:lnTo>
                    <a:pt x="15380" y="1293"/>
                  </a:lnTo>
                  <a:lnTo>
                    <a:pt x="15167" y="1493"/>
                  </a:lnTo>
                  <a:lnTo>
                    <a:pt x="14966" y="1707"/>
                  </a:lnTo>
                  <a:lnTo>
                    <a:pt x="14764" y="1936"/>
                  </a:lnTo>
                  <a:lnTo>
                    <a:pt x="14596" y="2150"/>
                  </a:lnTo>
                  <a:lnTo>
                    <a:pt x="14439" y="2371"/>
                  </a:lnTo>
                  <a:lnTo>
                    <a:pt x="14282" y="2600"/>
                  </a:lnTo>
                  <a:lnTo>
                    <a:pt x="14148" y="2835"/>
                  </a:lnTo>
                  <a:lnTo>
                    <a:pt x="14013" y="3078"/>
                  </a:lnTo>
                  <a:lnTo>
                    <a:pt x="13890" y="3328"/>
                  </a:lnTo>
                  <a:lnTo>
                    <a:pt x="13778" y="3578"/>
                  </a:lnTo>
                  <a:lnTo>
                    <a:pt x="13677" y="3842"/>
                  </a:lnTo>
                  <a:lnTo>
                    <a:pt x="13588" y="4106"/>
                  </a:lnTo>
                  <a:lnTo>
                    <a:pt x="13509" y="4377"/>
                  </a:lnTo>
                  <a:lnTo>
                    <a:pt x="13442" y="4649"/>
                  </a:lnTo>
                  <a:lnTo>
                    <a:pt x="13375" y="4927"/>
                  </a:lnTo>
                  <a:lnTo>
                    <a:pt x="13330" y="5205"/>
                  </a:lnTo>
                  <a:lnTo>
                    <a:pt x="13297" y="5491"/>
                  </a:lnTo>
                  <a:lnTo>
                    <a:pt x="13263" y="5784"/>
                  </a:lnTo>
                  <a:lnTo>
                    <a:pt x="13252" y="6069"/>
                  </a:lnTo>
                  <a:lnTo>
                    <a:pt x="13252" y="6084"/>
                  </a:lnTo>
                  <a:lnTo>
                    <a:pt x="13241" y="6341"/>
                  </a:lnTo>
                  <a:lnTo>
                    <a:pt x="13252" y="6505"/>
                  </a:lnTo>
                  <a:lnTo>
                    <a:pt x="13252" y="6505"/>
                  </a:lnTo>
                  <a:lnTo>
                    <a:pt x="12759" y="6376"/>
                  </a:lnTo>
                  <a:lnTo>
                    <a:pt x="12244" y="6255"/>
                  </a:lnTo>
                  <a:lnTo>
                    <a:pt x="11695" y="6141"/>
                  </a:lnTo>
                  <a:lnTo>
                    <a:pt x="11112" y="6026"/>
                  </a:lnTo>
                  <a:lnTo>
                    <a:pt x="11034" y="6019"/>
                  </a:lnTo>
                  <a:lnTo>
                    <a:pt x="10956" y="6012"/>
                  </a:lnTo>
                  <a:lnTo>
                    <a:pt x="10866" y="6019"/>
                  </a:lnTo>
                  <a:lnTo>
                    <a:pt x="10788" y="6034"/>
                  </a:lnTo>
                  <a:lnTo>
                    <a:pt x="10720" y="6055"/>
                  </a:lnTo>
                  <a:lnTo>
                    <a:pt x="10653" y="6084"/>
                  </a:lnTo>
                  <a:lnTo>
                    <a:pt x="10586" y="6119"/>
                  </a:lnTo>
                  <a:lnTo>
                    <a:pt x="10530" y="6162"/>
                  </a:lnTo>
                  <a:lnTo>
                    <a:pt x="10496" y="6205"/>
                  </a:lnTo>
                  <a:lnTo>
                    <a:pt x="10463" y="6255"/>
                  </a:lnTo>
                  <a:lnTo>
                    <a:pt x="10440" y="6305"/>
                  </a:lnTo>
                  <a:lnTo>
                    <a:pt x="10440" y="6362"/>
                  </a:lnTo>
                  <a:lnTo>
                    <a:pt x="10452" y="6412"/>
                  </a:lnTo>
                  <a:lnTo>
                    <a:pt x="10474" y="6462"/>
                  </a:lnTo>
                  <a:lnTo>
                    <a:pt x="10508" y="6512"/>
                  </a:lnTo>
                  <a:lnTo>
                    <a:pt x="10552" y="6555"/>
                  </a:lnTo>
                  <a:lnTo>
                    <a:pt x="10687" y="6676"/>
                  </a:lnTo>
                  <a:lnTo>
                    <a:pt x="10821" y="6805"/>
                  </a:lnTo>
                  <a:lnTo>
                    <a:pt x="10956" y="6933"/>
                  </a:lnTo>
                  <a:lnTo>
                    <a:pt x="11079" y="7069"/>
                  </a:lnTo>
                  <a:lnTo>
                    <a:pt x="11314" y="7347"/>
                  </a:lnTo>
                  <a:lnTo>
                    <a:pt x="11538" y="7640"/>
                  </a:lnTo>
                  <a:lnTo>
                    <a:pt x="11751" y="7947"/>
                  </a:lnTo>
                  <a:lnTo>
                    <a:pt x="11964" y="8261"/>
                  </a:lnTo>
                  <a:lnTo>
                    <a:pt x="12378" y="8911"/>
                  </a:lnTo>
                  <a:lnTo>
                    <a:pt x="12591" y="9260"/>
                  </a:lnTo>
                  <a:lnTo>
                    <a:pt x="12815" y="9610"/>
                  </a:lnTo>
                  <a:lnTo>
                    <a:pt x="13050" y="9953"/>
                  </a:lnTo>
                  <a:lnTo>
                    <a:pt x="13297" y="10296"/>
                  </a:lnTo>
                  <a:lnTo>
                    <a:pt x="13554" y="10631"/>
                  </a:lnTo>
                  <a:lnTo>
                    <a:pt x="13700" y="10788"/>
                  </a:lnTo>
                  <a:lnTo>
                    <a:pt x="13845" y="10945"/>
                  </a:lnTo>
                  <a:lnTo>
                    <a:pt x="13991" y="11102"/>
                  </a:lnTo>
                  <a:lnTo>
                    <a:pt x="14148" y="11252"/>
                  </a:lnTo>
                  <a:lnTo>
                    <a:pt x="14316" y="11395"/>
                  </a:lnTo>
                  <a:lnTo>
                    <a:pt x="14484" y="11538"/>
                  </a:lnTo>
                  <a:lnTo>
                    <a:pt x="14663" y="11674"/>
                  </a:lnTo>
                  <a:lnTo>
                    <a:pt x="14842" y="11802"/>
                  </a:lnTo>
                  <a:lnTo>
                    <a:pt x="15033" y="11923"/>
                  </a:lnTo>
                  <a:lnTo>
                    <a:pt x="15234" y="12038"/>
                  </a:lnTo>
                  <a:lnTo>
                    <a:pt x="15425" y="12138"/>
                  </a:lnTo>
                  <a:lnTo>
                    <a:pt x="15638" y="12238"/>
                  </a:lnTo>
                  <a:lnTo>
                    <a:pt x="15850" y="12330"/>
                  </a:lnTo>
                  <a:lnTo>
                    <a:pt x="16063" y="12409"/>
                  </a:lnTo>
                  <a:lnTo>
                    <a:pt x="16063" y="13130"/>
                  </a:lnTo>
                  <a:lnTo>
                    <a:pt x="16074" y="13251"/>
                  </a:lnTo>
                  <a:lnTo>
                    <a:pt x="16108" y="13373"/>
                  </a:lnTo>
                  <a:lnTo>
                    <a:pt x="16153" y="13487"/>
                  </a:lnTo>
                  <a:lnTo>
                    <a:pt x="16209" y="13601"/>
                  </a:lnTo>
                  <a:lnTo>
                    <a:pt x="16298" y="13708"/>
                  </a:lnTo>
                  <a:lnTo>
                    <a:pt x="16388" y="13808"/>
                  </a:lnTo>
                  <a:lnTo>
                    <a:pt x="16500" y="13901"/>
                  </a:lnTo>
                  <a:lnTo>
                    <a:pt x="16623" y="13987"/>
                  </a:lnTo>
                  <a:lnTo>
                    <a:pt x="16758" y="14065"/>
                  </a:lnTo>
                  <a:lnTo>
                    <a:pt x="16903" y="14129"/>
                  </a:lnTo>
                  <a:lnTo>
                    <a:pt x="17060" y="14194"/>
                  </a:lnTo>
                  <a:lnTo>
                    <a:pt x="17217" y="14244"/>
                  </a:lnTo>
                  <a:lnTo>
                    <a:pt x="17396" y="14287"/>
                  </a:lnTo>
                  <a:lnTo>
                    <a:pt x="17575" y="14315"/>
                  </a:lnTo>
                  <a:lnTo>
                    <a:pt x="17766" y="14329"/>
                  </a:lnTo>
                  <a:lnTo>
                    <a:pt x="17956" y="14337"/>
                  </a:lnTo>
                  <a:lnTo>
                    <a:pt x="18225" y="14337"/>
                  </a:lnTo>
                  <a:lnTo>
                    <a:pt x="18225" y="15243"/>
                  </a:lnTo>
                  <a:lnTo>
                    <a:pt x="18214" y="15365"/>
                  </a:lnTo>
                  <a:lnTo>
                    <a:pt x="18191" y="15479"/>
                  </a:lnTo>
                  <a:lnTo>
                    <a:pt x="18147" y="15586"/>
                  </a:lnTo>
                  <a:lnTo>
                    <a:pt x="18079" y="15693"/>
                  </a:lnTo>
                  <a:lnTo>
                    <a:pt x="18001" y="15800"/>
                  </a:lnTo>
                  <a:lnTo>
                    <a:pt x="17911" y="15893"/>
                  </a:lnTo>
                  <a:lnTo>
                    <a:pt x="17811" y="15986"/>
                  </a:lnTo>
                  <a:lnTo>
                    <a:pt x="17687" y="16064"/>
                  </a:lnTo>
                  <a:lnTo>
                    <a:pt x="17553" y="16143"/>
                  </a:lnTo>
                  <a:lnTo>
                    <a:pt x="17419" y="16207"/>
                  </a:lnTo>
                  <a:lnTo>
                    <a:pt x="17262" y="16264"/>
                  </a:lnTo>
                  <a:lnTo>
                    <a:pt x="17105" y="16314"/>
                  </a:lnTo>
                  <a:lnTo>
                    <a:pt x="16937" y="16357"/>
                  </a:lnTo>
                  <a:lnTo>
                    <a:pt x="16758" y="16385"/>
                  </a:lnTo>
                  <a:lnTo>
                    <a:pt x="16578" y="16400"/>
                  </a:lnTo>
                  <a:lnTo>
                    <a:pt x="16399" y="16407"/>
                  </a:lnTo>
                  <a:lnTo>
                    <a:pt x="7707" y="16407"/>
                  </a:lnTo>
                  <a:lnTo>
                    <a:pt x="7517" y="16400"/>
                  </a:lnTo>
                  <a:lnTo>
                    <a:pt x="7338" y="16385"/>
                  </a:lnTo>
                  <a:lnTo>
                    <a:pt x="7170" y="16357"/>
                  </a:lnTo>
                  <a:lnTo>
                    <a:pt x="7002" y="16321"/>
                  </a:lnTo>
                  <a:lnTo>
                    <a:pt x="6834" y="16271"/>
                  </a:lnTo>
                  <a:lnTo>
                    <a:pt x="6688" y="16207"/>
                  </a:lnTo>
                  <a:lnTo>
                    <a:pt x="6542" y="16143"/>
                  </a:lnTo>
                  <a:lnTo>
                    <a:pt x="6408" y="16064"/>
                  </a:lnTo>
                  <a:lnTo>
                    <a:pt x="6285" y="15979"/>
                  </a:lnTo>
                  <a:lnTo>
                    <a:pt x="6173" y="15886"/>
                  </a:lnTo>
                  <a:lnTo>
                    <a:pt x="6083" y="15786"/>
                  </a:lnTo>
                  <a:lnTo>
                    <a:pt x="6005" y="15686"/>
                  </a:lnTo>
                  <a:lnTo>
                    <a:pt x="5949" y="15579"/>
                  </a:lnTo>
                  <a:lnTo>
                    <a:pt x="5904" y="15472"/>
                  </a:lnTo>
                  <a:lnTo>
                    <a:pt x="5881" y="15357"/>
                  </a:lnTo>
                  <a:lnTo>
                    <a:pt x="5870" y="15243"/>
                  </a:lnTo>
                  <a:lnTo>
                    <a:pt x="5893" y="13080"/>
                  </a:lnTo>
                  <a:lnTo>
                    <a:pt x="6162" y="13066"/>
                  </a:lnTo>
                  <a:lnTo>
                    <a:pt x="6430" y="13044"/>
                  </a:lnTo>
                  <a:lnTo>
                    <a:pt x="6688" y="13016"/>
                  </a:lnTo>
                  <a:lnTo>
                    <a:pt x="6946" y="12973"/>
                  </a:lnTo>
                  <a:lnTo>
                    <a:pt x="7203" y="12930"/>
                  </a:lnTo>
                  <a:lnTo>
                    <a:pt x="7450" y="12873"/>
                  </a:lnTo>
                  <a:lnTo>
                    <a:pt x="7696" y="12816"/>
                  </a:lnTo>
                  <a:lnTo>
                    <a:pt x="7931" y="12744"/>
                  </a:lnTo>
                  <a:lnTo>
                    <a:pt x="8155" y="12673"/>
                  </a:lnTo>
                  <a:lnTo>
                    <a:pt x="8391" y="12595"/>
                  </a:lnTo>
                  <a:lnTo>
                    <a:pt x="8603" y="12502"/>
                  </a:lnTo>
                  <a:lnTo>
                    <a:pt x="8816" y="12409"/>
                  </a:lnTo>
                  <a:lnTo>
                    <a:pt x="9018" y="12309"/>
                  </a:lnTo>
                  <a:lnTo>
                    <a:pt x="9219" y="12209"/>
                  </a:lnTo>
                  <a:lnTo>
                    <a:pt x="9399" y="12095"/>
                  </a:lnTo>
                  <a:lnTo>
                    <a:pt x="9589" y="11981"/>
                  </a:lnTo>
                  <a:lnTo>
                    <a:pt x="9757" y="11859"/>
                  </a:lnTo>
                  <a:lnTo>
                    <a:pt x="9914" y="11731"/>
                  </a:lnTo>
                  <a:lnTo>
                    <a:pt x="10071" y="11602"/>
                  </a:lnTo>
                  <a:lnTo>
                    <a:pt x="10216" y="11467"/>
                  </a:lnTo>
                  <a:lnTo>
                    <a:pt x="10351" y="11324"/>
                  </a:lnTo>
                  <a:lnTo>
                    <a:pt x="10474" y="11181"/>
                  </a:lnTo>
                  <a:lnTo>
                    <a:pt x="10586" y="11031"/>
                  </a:lnTo>
                  <a:lnTo>
                    <a:pt x="10698" y="10881"/>
                  </a:lnTo>
                  <a:lnTo>
                    <a:pt x="10788" y="10724"/>
                  </a:lnTo>
                  <a:lnTo>
                    <a:pt x="10866" y="10567"/>
                  </a:lnTo>
                  <a:lnTo>
                    <a:pt x="10933" y="10403"/>
                  </a:lnTo>
                  <a:lnTo>
                    <a:pt x="10989" y="10239"/>
                  </a:lnTo>
                  <a:lnTo>
                    <a:pt x="11045" y="10074"/>
                  </a:lnTo>
                  <a:lnTo>
                    <a:pt x="11068" y="9903"/>
                  </a:lnTo>
                  <a:lnTo>
                    <a:pt x="11090" y="9725"/>
                  </a:lnTo>
                  <a:lnTo>
                    <a:pt x="11101" y="9553"/>
                  </a:lnTo>
                  <a:lnTo>
                    <a:pt x="11090" y="9375"/>
                  </a:lnTo>
                  <a:lnTo>
                    <a:pt x="11068" y="9189"/>
                  </a:lnTo>
                  <a:lnTo>
                    <a:pt x="11034" y="9018"/>
                  </a:lnTo>
                  <a:lnTo>
                    <a:pt x="10989" y="8839"/>
                  </a:lnTo>
                  <a:lnTo>
                    <a:pt x="10922" y="8668"/>
                  </a:lnTo>
                  <a:lnTo>
                    <a:pt x="10855" y="8504"/>
                  </a:lnTo>
                  <a:lnTo>
                    <a:pt x="10765" y="8340"/>
                  </a:lnTo>
                  <a:lnTo>
                    <a:pt x="10664" y="8175"/>
                  </a:lnTo>
                  <a:lnTo>
                    <a:pt x="10552" y="8018"/>
                  </a:lnTo>
                  <a:lnTo>
                    <a:pt x="10429" y="7868"/>
                  </a:lnTo>
                  <a:lnTo>
                    <a:pt x="10295" y="7718"/>
                  </a:lnTo>
                  <a:lnTo>
                    <a:pt x="10149" y="7576"/>
                  </a:lnTo>
                  <a:lnTo>
                    <a:pt x="9992" y="7440"/>
                  </a:lnTo>
                  <a:lnTo>
                    <a:pt x="9835" y="7304"/>
                  </a:lnTo>
                  <a:lnTo>
                    <a:pt x="9656" y="7176"/>
                  </a:lnTo>
                  <a:lnTo>
                    <a:pt x="9466" y="7054"/>
                  </a:lnTo>
                  <a:lnTo>
                    <a:pt x="9275" y="6933"/>
                  </a:lnTo>
                  <a:lnTo>
                    <a:pt x="9074" y="6826"/>
                  </a:lnTo>
                  <a:lnTo>
                    <a:pt x="8872" y="6719"/>
                  </a:lnTo>
                  <a:lnTo>
                    <a:pt x="8648" y="6619"/>
                  </a:lnTo>
                  <a:lnTo>
                    <a:pt x="8424" y="6526"/>
                  </a:lnTo>
                  <a:lnTo>
                    <a:pt x="8189" y="6440"/>
                  </a:lnTo>
                  <a:lnTo>
                    <a:pt x="7954" y="6362"/>
                  </a:lnTo>
                  <a:lnTo>
                    <a:pt x="7707" y="6291"/>
                  </a:lnTo>
                  <a:lnTo>
                    <a:pt x="7450" y="6233"/>
                  </a:lnTo>
                  <a:lnTo>
                    <a:pt x="7192" y="6176"/>
                  </a:lnTo>
                  <a:lnTo>
                    <a:pt x="6934" y="6126"/>
                  </a:lnTo>
                  <a:lnTo>
                    <a:pt x="6666" y="6091"/>
                  </a:lnTo>
                  <a:lnTo>
                    <a:pt x="6397" y="6055"/>
                  </a:lnTo>
                  <a:lnTo>
                    <a:pt x="6117" y="6034"/>
                  </a:lnTo>
                  <a:lnTo>
                    <a:pt x="5837" y="6019"/>
                  </a:lnTo>
                  <a:lnTo>
                    <a:pt x="5545" y="6012"/>
                  </a:lnTo>
                  <a:lnTo>
                    <a:pt x="5265" y="6019"/>
                  </a:lnTo>
                  <a:lnTo>
                    <a:pt x="4985" y="6034"/>
                  </a:lnTo>
                  <a:lnTo>
                    <a:pt x="4705" y="6055"/>
                  </a:lnTo>
                  <a:lnTo>
                    <a:pt x="4425" y="6091"/>
                  </a:lnTo>
                  <a:lnTo>
                    <a:pt x="4157" y="6126"/>
                  </a:lnTo>
                  <a:lnTo>
                    <a:pt x="3899" y="6176"/>
                  </a:lnTo>
                  <a:lnTo>
                    <a:pt x="3641" y="6233"/>
                  </a:lnTo>
                  <a:lnTo>
                    <a:pt x="3384" y="6291"/>
                  </a:lnTo>
                  <a:lnTo>
                    <a:pt x="3137" y="6362"/>
                  </a:lnTo>
                  <a:lnTo>
                    <a:pt x="2902" y="6440"/>
                  </a:lnTo>
                  <a:lnTo>
                    <a:pt x="2667" y="6526"/>
                  </a:lnTo>
                  <a:lnTo>
                    <a:pt x="2443" y="6619"/>
                  </a:lnTo>
                  <a:lnTo>
                    <a:pt x="2230" y="6719"/>
                  </a:lnTo>
                  <a:lnTo>
                    <a:pt x="2017" y="6826"/>
                  </a:lnTo>
                  <a:lnTo>
                    <a:pt x="1815" y="6933"/>
                  </a:lnTo>
                  <a:lnTo>
                    <a:pt x="1625" y="7054"/>
                  </a:lnTo>
                  <a:lnTo>
                    <a:pt x="1435" y="7176"/>
                  </a:lnTo>
                  <a:lnTo>
                    <a:pt x="1267" y="7304"/>
                  </a:lnTo>
                  <a:lnTo>
                    <a:pt x="1099" y="7440"/>
                  </a:lnTo>
                  <a:lnTo>
                    <a:pt x="942" y="7576"/>
                  </a:lnTo>
                  <a:lnTo>
                    <a:pt x="796" y="7718"/>
                  </a:lnTo>
                  <a:lnTo>
                    <a:pt x="662" y="7868"/>
                  </a:lnTo>
                  <a:lnTo>
                    <a:pt x="539" y="8018"/>
                  </a:lnTo>
                  <a:lnTo>
                    <a:pt x="438" y="8175"/>
                  </a:lnTo>
                  <a:lnTo>
                    <a:pt x="337" y="8340"/>
                  </a:lnTo>
                  <a:lnTo>
                    <a:pt x="247" y="8504"/>
                  </a:lnTo>
                  <a:lnTo>
                    <a:pt x="169" y="8668"/>
                  </a:lnTo>
                  <a:lnTo>
                    <a:pt x="113" y="8839"/>
                  </a:lnTo>
                  <a:lnTo>
                    <a:pt x="57" y="9018"/>
                  </a:lnTo>
                  <a:lnTo>
                    <a:pt x="23" y="9189"/>
                  </a:lnTo>
                  <a:lnTo>
                    <a:pt x="1" y="9375"/>
                  </a:lnTo>
                  <a:lnTo>
                    <a:pt x="1" y="9553"/>
                  </a:lnTo>
                  <a:lnTo>
                    <a:pt x="1" y="9717"/>
                  </a:lnTo>
                  <a:lnTo>
                    <a:pt x="23" y="9889"/>
                  </a:lnTo>
                  <a:lnTo>
                    <a:pt x="46" y="10046"/>
                  </a:lnTo>
                  <a:lnTo>
                    <a:pt x="91" y="10210"/>
                  </a:lnTo>
                  <a:lnTo>
                    <a:pt x="147" y="10367"/>
                  </a:lnTo>
                  <a:lnTo>
                    <a:pt x="214" y="10524"/>
                  </a:lnTo>
                  <a:lnTo>
                    <a:pt x="281" y="10674"/>
                  </a:lnTo>
                  <a:lnTo>
                    <a:pt x="371" y="10824"/>
                  </a:lnTo>
                  <a:lnTo>
                    <a:pt x="460" y="10974"/>
                  </a:lnTo>
                  <a:lnTo>
                    <a:pt x="572" y="11117"/>
                  </a:lnTo>
                  <a:lnTo>
                    <a:pt x="684" y="11259"/>
                  </a:lnTo>
                  <a:lnTo>
                    <a:pt x="807" y="11395"/>
                  </a:lnTo>
                  <a:lnTo>
                    <a:pt x="942" y="11524"/>
                  </a:lnTo>
                  <a:lnTo>
                    <a:pt x="1087" y="11652"/>
                  </a:lnTo>
                  <a:lnTo>
                    <a:pt x="1233" y="11781"/>
                  </a:lnTo>
                  <a:lnTo>
                    <a:pt x="1390" y="11895"/>
                  </a:lnTo>
                  <a:lnTo>
                    <a:pt x="1558" y="12009"/>
                  </a:lnTo>
                  <a:lnTo>
                    <a:pt x="1737" y="12123"/>
                  </a:lnTo>
                  <a:lnTo>
                    <a:pt x="1916" y="12223"/>
                  </a:lnTo>
                  <a:lnTo>
                    <a:pt x="2107" y="12323"/>
                  </a:lnTo>
                  <a:lnTo>
                    <a:pt x="2297" y="12423"/>
                  </a:lnTo>
                  <a:lnTo>
                    <a:pt x="2499" y="12509"/>
                  </a:lnTo>
                  <a:lnTo>
                    <a:pt x="2712" y="12595"/>
                  </a:lnTo>
                  <a:lnTo>
                    <a:pt x="2924" y="12673"/>
                  </a:lnTo>
                  <a:lnTo>
                    <a:pt x="3148" y="12744"/>
                  </a:lnTo>
                  <a:lnTo>
                    <a:pt x="3372" y="12809"/>
                  </a:lnTo>
                  <a:lnTo>
                    <a:pt x="3608" y="12866"/>
                  </a:lnTo>
                  <a:lnTo>
                    <a:pt x="3843" y="12916"/>
                  </a:lnTo>
                  <a:lnTo>
                    <a:pt x="4089" y="12966"/>
                  </a:lnTo>
                  <a:lnTo>
                    <a:pt x="4336" y="13001"/>
                  </a:lnTo>
                  <a:lnTo>
                    <a:pt x="4582" y="13037"/>
                  </a:lnTo>
                  <a:lnTo>
                    <a:pt x="4829" y="13059"/>
                  </a:lnTo>
                  <a:lnTo>
                    <a:pt x="4817" y="15243"/>
                  </a:lnTo>
                  <a:lnTo>
                    <a:pt x="4817" y="15329"/>
                  </a:lnTo>
                  <a:lnTo>
                    <a:pt x="4829" y="15422"/>
                  </a:lnTo>
                  <a:lnTo>
                    <a:pt x="4851" y="15514"/>
                  </a:lnTo>
                  <a:lnTo>
                    <a:pt x="4873" y="15600"/>
                  </a:lnTo>
                  <a:lnTo>
                    <a:pt x="4896" y="15686"/>
                  </a:lnTo>
                  <a:lnTo>
                    <a:pt x="4941" y="15772"/>
                  </a:lnTo>
                  <a:lnTo>
                    <a:pt x="4974" y="15857"/>
                  </a:lnTo>
                  <a:lnTo>
                    <a:pt x="5030" y="15943"/>
                  </a:lnTo>
                  <a:lnTo>
                    <a:pt x="5086" y="16021"/>
                  </a:lnTo>
                  <a:lnTo>
                    <a:pt x="5153" y="16100"/>
                  </a:lnTo>
                  <a:lnTo>
                    <a:pt x="5221" y="16178"/>
                  </a:lnTo>
                  <a:lnTo>
                    <a:pt x="5288" y="16257"/>
                  </a:lnTo>
                  <a:lnTo>
                    <a:pt x="5377" y="16328"/>
                  </a:lnTo>
                  <a:lnTo>
                    <a:pt x="5456" y="16400"/>
                  </a:lnTo>
                  <a:lnTo>
                    <a:pt x="5557" y="16471"/>
                  </a:lnTo>
                  <a:lnTo>
                    <a:pt x="5657" y="16535"/>
                  </a:lnTo>
                  <a:lnTo>
                    <a:pt x="5758" y="16600"/>
                  </a:lnTo>
                  <a:lnTo>
                    <a:pt x="5870" y="16664"/>
                  </a:lnTo>
                  <a:lnTo>
                    <a:pt x="5982" y="16721"/>
                  </a:lnTo>
                  <a:lnTo>
                    <a:pt x="6094" y="16771"/>
                  </a:lnTo>
                  <a:lnTo>
                    <a:pt x="6218" y="16821"/>
                  </a:lnTo>
                  <a:lnTo>
                    <a:pt x="6341" y="16864"/>
                  </a:lnTo>
                  <a:lnTo>
                    <a:pt x="6464" y="16907"/>
                  </a:lnTo>
                  <a:lnTo>
                    <a:pt x="6598" y="16942"/>
                  </a:lnTo>
                  <a:lnTo>
                    <a:pt x="6722" y="16971"/>
                  </a:lnTo>
                  <a:lnTo>
                    <a:pt x="6856" y="16999"/>
                  </a:lnTo>
                  <a:lnTo>
                    <a:pt x="6990" y="17028"/>
                  </a:lnTo>
                  <a:lnTo>
                    <a:pt x="7136" y="17049"/>
                  </a:lnTo>
                  <a:lnTo>
                    <a:pt x="7270" y="17064"/>
                  </a:lnTo>
                  <a:lnTo>
                    <a:pt x="7416" y="17071"/>
                  </a:lnTo>
                  <a:lnTo>
                    <a:pt x="7562" y="17078"/>
                  </a:lnTo>
                  <a:lnTo>
                    <a:pt x="7707" y="17085"/>
                  </a:lnTo>
                  <a:lnTo>
                    <a:pt x="16399" y="17085"/>
                  </a:lnTo>
                  <a:lnTo>
                    <a:pt x="16545" y="17078"/>
                  </a:lnTo>
                  <a:lnTo>
                    <a:pt x="16690" y="17071"/>
                  </a:lnTo>
                  <a:lnTo>
                    <a:pt x="16836" y="17064"/>
                  </a:lnTo>
                  <a:lnTo>
                    <a:pt x="16971" y="17042"/>
                  </a:lnTo>
                  <a:lnTo>
                    <a:pt x="17116" y="17021"/>
                  </a:lnTo>
                  <a:lnTo>
                    <a:pt x="17251" y="16999"/>
                  </a:lnTo>
                  <a:lnTo>
                    <a:pt x="17385" y="16971"/>
                  </a:lnTo>
                  <a:lnTo>
                    <a:pt x="17519" y="16935"/>
                  </a:lnTo>
                  <a:lnTo>
                    <a:pt x="17643" y="16900"/>
                  </a:lnTo>
                  <a:lnTo>
                    <a:pt x="17766" y="16857"/>
                  </a:lnTo>
                  <a:lnTo>
                    <a:pt x="17889" y="16814"/>
                  </a:lnTo>
                  <a:lnTo>
                    <a:pt x="18012" y="16764"/>
                  </a:lnTo>
                  <a:lnTo>
                    <a:pt x="18225" y="16664"/>
                  </a:lnTo>
                  <a:lnTo>
                    <a:pt x="18438" y="16543"/>
                  </a:lnTo>
                  <a:lnTo>
                    <a:pt x="18617" y="16414"/>
                  </a:lnTo>
                  <a:lnTo>
                    <a:pt x="18785" y="16271"/>
                  </a:lnTo>
                  <a:lnTo>
                    <a:pt x="18863" y="16193"/>
                  </a:lnTo>
                  <a:lnTo>
                    <a:pt x="18931" y="16121"/>
                  </a:lnTo>
                  <a:lnTo>
                    <a:pt x="18998" y="16043"/>
                  </a:lnTo>
                  <a:lnTo>
                    <a:pt x="19054" y="15957"/>
                  </a:lnTo>
                  <a:lnTo>
                    <a:pt x="19110" y="15871"/>
                  </a:lnTo>
                  <a:lnTo>
                    <a:pt x="19155" y="15786"/>
                  </a:lnTo>
                  <a:lnTo>
                    <a:pt x="19188" y="15700"/>
                  </a:lnTo>
                  <a:lnTo>
                    <a:pt x="19222" y="15614"/>
                  </a:lnTo>
                  <a:lnTo>
                    <a:pt x="19244" y="15522"/>
                  </a:lnTo>
                  <a:lnTo>
                    <a:pt x="19267" y="15429"/>
                  </a:lnTo>
                  <a:lnTo>
                    <a:pt x="19278" y="15336"/>
                  </a:lnTo>
                  <a:lnTo>
                    <a:pt x="19278" y="15243"/>
                  </a:lnTo>
                  <a:lnTo>
                    <a:pt x="19278" y="14337"/>
                  </a:lnTo>
                  <a:lnTo>
                    <a:pt x="19547" y="14337"/>
                  </a:lnTo>
                  <a:lnTo>
                    <a:pt x="19737" y="14329"/>
                  </a:lnTo>
                  <a:lnTo>
                    <a:pt x="19928" y="14315"/>
                  </a:lnTo>
                  <a:lnTo>
                    <a:pt x="20107" y="14287"/>
                  </a:lnTo>
                  <a:lnTo>
                    <a:pt x="20286" y="14244"/>
                  </a:lnTo>
                  <a:lnTo>
                    <a:pt x="20443" y="14194"/>
                  </a:lnTo>
                  <a:lnTo>
                    <a:pt x="20600" y="14129"/>
                  </a:lnTo>
                  <a:lnTo>
                    <a:pt x="20745" y="14065"/>
                  </a:lnTo>
                  <a:lnTo>
                    <a:pt x="20880" y="13987"/>
                  </a:lnTo>
                  <a:lnTo>
                    <a:pt x="21003" y="13901"/>
                  </a:lnTo>
                  <a:lnTo>
                    <a:pt x="21115" y="13808"/>
                  </a:lnTo>
                  <a:lnTo>
                    <a:pt x="21205" y="13708"/>
                  </a:lnTo>
                  <a:lnTo>
                    <a:pt x="21294" y="13601"/>
                  </a:lnTo>
                  <a:lnTo>
                    <a:pt x="21350" y="13487"/>
                  </a:lnTo>
                  <a:lnTo>
                    <a:pt x="21395" y="13373"/>
                  </a:lnTo>
                  <a:lnTo>
                    <a:pt x="21429" y="13251"/>
                  </a:lnTo>
                  <a:lnTo>
                    <a:pt x="21440" y="13130"/>
                  </a:lnTo>
                  <a:lnTo>
                    <a:pt x="21440" y="12409"/>
                  </a:lnTo>
                  <a:lnTo>
                    <a:pt x="21653" y="12330"/>
                  </a:lnTo>
                  <a:lnTo>
                    <a:pt x="21854" y="12245"/>
                  </a:lnTo>
                  <a:lnTo>
                    <a:pt x="22056" y="12152"/>
                  </a:lnTo>
                  <a:lnTo>
                    <a:pt x="22246" y="12052"/>
                  </a:lnTo>
                  <a:lnTo>
                    <a:pt x="22437" y="11938"/>
                  </a:lnTo>
                  <a:lnTo>
                    <a:pt x="22627" y="11823"/>
                  </a:lnTo>
                  <a:lnTo>
                    <a:pt x="22806" y="11702"/>
                  </a:lnTo>
                  <a:lnTo>
                    <a:pt x="22985" y="11574"/>
                  </a:lnTo>
                  <a:lnTo>
                    <a:pt x="23041" y="11517"/>
                  </a:lnTo>
                  <a:lnTo>
                    <a:pt x="23075" y="11452"/>
                  </a:lnTo>
                  <a:lnTo>
                    <a:pt x="23097" y="11388"/>
                  </a:lnTo>
                  <a:lnTo>
                    <a:pt x="23097" y="11324"/>
                  </a:lnTo>
                  <a:lnTo>
                    <a:pt x="23075" y="11259"/>
                  </a:lnTo>
                  <a:lnTo>
                    <a:pt x="23041" y="11202"/>
                  </a:lnTo>
                  <a:lnTo>
                    <a:pt x="22985" y="11145"/>
                  </a:lnTo>
                  <a:lnTo>
                    <a:pt x="22907" y="11095"/>
                  </a:lnTo>
                  <a:lnTo>
                    <a:pt x="22817" y="11060"/>
                  </a:lnTo>
                  <a:lnTo>
                    <a:pt x="22717" y="11038"/>
                  </a:lnTo>
                  <a:lnTo>
                    <a:pt x="22627" y="11024"/>
                  </a:lnTo>
                  <a:lnTo>
                    <a:pt x="22515" y="11024"/>
                  </a:lnTo>
                  <a:lnTo>
                    <a:pt x="22425" y="11038"/>
                  </a:lnTo>
                  <a:lnTo>
                    <a:pt x="22325" y="11060"/>
                  </a:lnTo>
                  <a:lnTo>
                    <a:pt x="22235" y="11095"/>
                  </a:lnTo>
                  <a:lnTo>
                    <a:pt x="22168" y="11145"/>
                  </a:lnTo>
                  <a:lnTo>
                    <a:pt x="22000" y="11267"/>
                  </a:lnTo>
                  <a:lnTo>
                    <a:pt x="21821" y="11388"/>
                  </a:lnTo>
                  <a:lnTo>
                    <a:pt x="21641" y="11495"/>
                  </a:lnTo>
                  <a:lnTo>
                    <a:pt x="21462" y="11595"/>
                  </a:lnTo>
                  <a:lnTo>
                    <a:pt x="21272" y="11681"/>
                  </a:lnTo>
                  <a:lnTo>
                    <a:pt x="21070" y="11766"/>
                  </a:lnTo>
                  <a:lnTo>
                    <a:pt x="20868" y="11845"/>
                  </a:lnTo>
                  <a:lnTo>
                    <a:pt x="20667" y="11909"/>
                  </a:lnTo>
                  <a:lnTo>
                    <a:pt x="20454" y="11966"/>
                  </a:lnTo>
                  <a:lnTo>
                    <a:pt x="20230" y="12016"/>
                  </a:lnTo>
                  <a:lnTo>
                    <a:pt x="20006" y="12059"/>
                  </a:lnTo>
                  <a:lnTo>
                    <a:pt x="19771" y="12095"/>
                  </a:lnTo>
                  <a:lnTo>
                    <a:pt x="19524" y="12123"/>
                  </a:lnTo>
                  <a:lnTo>
                    <a:pt x="19278" y="12145"/>
                  </a:lnTo>
                  <a:lnTo>
                    <a:pt x="19020" y="12159"/>
                  </a:lnTo>
                  <a:lnTo>
                    <a:pt x="18751" y="12166"/>
                  </a:lnTo>
                  <a:lnTo>
                    <a:pt x="18460" y="12159"/>
                  </a:lnTo>
                  <a:lnTo>
                    <a:pt x="18169" y="12138"/>
                  </a:lnTo>
                  <a:lnTo>
                    <a:pt x="17900" y="12116"/>
                  </a:lnTo>
                  <a:lnTo>
                    <a:pt x="17643" y="12081"/>
                  </a:lnTo>
                  <a:lnTo>
                    <a:pt x="17385" y="12038"/>
                  </a:lnTo>
                  <a:lnTo>
                    <a:pt x="17150" y="11988"/>
                  </a:lnTo>
                  <a:lnTo>
                    <a:pt x="16926" y="11931"/>
                  </a:lnTo>
                  <a:lnTo>
                    <a:pt x="16702" y="11859"/>
                  </a:lnTo>
                  <a:lnTo>
                    <a:pt x="16500" y="11788"/>
                  </a:lnTo>
                  <a:lnTo>
                    <a:pt x="16298" y="11702"/>
                  </a:lnTo>
                  <a:lnTo>
                    <a:pt x="16108" y="11616"/>
                  </a:lnTo>
                  <a:lnTo>
                    <a:pt x="15918" y="11517"/>
                  </a:lnTo>
                  <a:lnTo>
                    <a:pt x="15750" y="11417"/>
                  </a:lnTo>
                  <a:lnTo>
                    <a:pt x="15582" y="11309"/>
                  </a:lnTo>
                  <a:lnTo>
                    <a:pt x="15414" y="11195"/>
                  </a:lnTo>
                  <a:lnTo>
                    <a:pt x="15257" y="11074"/>
                  </a:lnTo>
                  <a:lnTo>
                    <a:pt x="15111" y="10953"/>
                  </a:lnTo>
                  <a:lnTo>
                    <a:pt x="14966" y="10824"/>
                  </a:lnTo>
                  <a:lnTo>
                    <a:pt x="14831" y="10688"/>
                  </a:lnTo>
                  <a:lnTo>
                    <a:pt x="14697" y="10553"/>
                  </a:lnTo>
                  <a:lnTo>
                    <a:pt x="14450" y="10260"/>
                  </a:lnTo>
                  <a:lnTo>
                    <a:pt x="14215" y="9960"/>
                  </a:lnTo>
                  <a:lnTo>
                    <a:pt x="13991" y="9646"/>
                  </a:lnTo>
                  <a:lnTo>
                    <a:pt x="13778" y="9325"/>
                  </a:lnTo>
                  <a:lnTo>
                    <a:pt x="13353" y="8661"/>
                  </a:lnTo>
                  <a:lnTo>
                    <a:pt x="13084" y="8225"/>
                  </a:lnTo>
                  <a:lnTo>
                    <a:pt x="12804" y="7797"/>
                  </a:lnTo>
                  <a:lnTo>
                    <a:pt x="12512" y="7376"/>
                  </a:lnTo>
                  <a:lnTo>
                    <a:pt x="12356" y="7169"/>
                  </a:lnTo>
                  <a:lnTo>
                    <a:pt x="12188" y="6962"/>
                  </a:lnTo>
                  <a:lnTo>
                    <a:pt x="12557" y="7054"/>
                  </a:lnTo>
                  <a:lnTo>
                    <a:pt x="12905" y="7147"/>
                  </a:lnTo>
                  <a:lnTo>
                    <a:pt x="13241" y="7240"/>
                  </a:lnTo>
                  <a:lnTo>
                    <a:pt x="13565" y="7340"/>
                  </a:lnTo>
                  <a:lnTo>
                    <a:pt x="13565" y="7347"/>
                  </a:lnTo>
                  <a:lnTo>
                    <a:pt x="14002" y="7490"/>
                  </a:lnTo>
                  <a:lnTo>
                    <a:pt x="14417" y="7647"/>
                  </a:lnTo>
                  <a:lnTo>
                    <a:pt x="14809" y="7811"/>
                  </a:lnTo>
                  <a:lnTo>
                    <a:pt x="15167" y="7990"/>
                  </a:lnTo>
                  <a:lnTo>
                    <a:pt x="15514" y="8175"/>
                  </a:lnTo>
                  <a:lnTo>
                    <a:pt x="15839" y="8375"/>
                  </a:lnTo>
                  <a:lnTo>
                    <a:pt x="16142" y="8582"/>
                  </a:lnTo>
                  <a:lnTo>
                    <a:pt x="16433" y="8804"/>
                  </a:lnTo>
                  <a:lnTo>
                    <a:pt x="16702" y="9039"/>
                  </a:lnTo>
                  <a:lnTo>
                    <a:pt x="16959" y="9289"/>
                  </a:lnTo>
                  <a:lnTo>
                    <a:pt x="17206" y="9553"/>
                  </a:lnTo>
                  <a:lnTo>
                    <a:pt x="17441" y="9832"/>
                  </a:lnTo>
                  <a:lnTo>
                    <a:pt x="17654" y="10124"/>
                  </a:lnTo>
                  <a:lnTo>
                    <a:pt x="17867" y="10438"/>
                  </a:lnTo>
                  <a:lnTo>
                    <a:pt x="18057" y="10767"/>
                  </a:lnTo>
                  <a:lnTo>
                    <a:pt x="18247" y="11110"/>
                  </a:lnTo>
                  <a:lnTo>
                    <a:pt x="18281" y="11160"/>
                  </a:lnTo>
                  <a:lnTo>
                    <a:pt x="18326" y="11210"/>
                  </a:lnTo>
                  <a:lnTo>
                    <a:pt x="18382" y="11245"/>
                  </a:lnTo>
                  <a:lnTo>
                    <a:pt x="18438" y="11281"/>
                  </a:lnTo>
                  <a:lnTo>
                    <a:pt x="18516" y="11309"/>
                  </a:lnTo>
                  <a:lnTo>
                    <a:pt x="18583" y="11324"/>
                  </a:lnTo>
                  <a:lnTo>
                    <a:pt x="18673" y="11338"/>
                  </a:lnTo>
                  <a:lnTo>
                    <a:pt x="18751" y="11345"/>
                  </a:lnTo>
                  <a:lnTo>
                    <a:pt x="18841" y="11338"/>
                  </a:lnTo>
                  <a:lnTo>
                    <a:pt x="18919" y="11324"/>
                  </a:lnTo>
                  <a:lnTo>
                    <a:pt x="18998" y="11309"/>
                  </a:lnTo>
                  <a:lnTo>
                    <a:pt x="19065" y="11281"/>
                  </a:lnTo>
                  <a:lnTo>
                    <a:pt x="19121" y="11245"/>
                  </a:lnTo>
                  <a:lnTo>
                    <a:pt x="19177" y="11210"/>
                  </a:lnTo>
                  <a:lnTo>
                    <a:pt x="19222" y="11160"/>
                  </a:lnTo>
                  <a:lnTo>
                    <a:pt x="19256" y="11110"/>
                  </a:lnTo>
                  <a:lnTo>
                    <a:pt x="19480" y="10703"/>
                  </a:lnTo>
                  <a:lnTo>
                    <a:pt x="19715" y="10324"/>
                  </a:lnTo>
                  <a:lnTo>
                    <a:pt x="19838" y="10139"/>
                  </a:lnTo>
                  <a:lnTo>
                    <a:pt x="19961" y="9967"/>
                  </a:lnTo>
                  <a:lnTo>
                    <a:pt x="20096" y="9796"/>
                  </a:lnTo>
                  <a:lnTo>
                    <a:pt x="20230" y="9632"/>
                  </a:lnTo>
                  <a:lnTo>
                    <a:pt x="20364" y="9468"/>
                  </a:lnTo>
                  <a:lnTo>
                    <a:pt x="20510" y="9318"/>
                  </a:lnTo>
                  <a:lnTo>
                    <a:pt x="20656" y="9168"/>
                  </a:lnTo>
                  <a:lnTo>
                    <a:pt x="20812" y="9025"/>
                  </a:lnTo>
                  <a:lnTo>
                    <a:pt x="20969" y="8882"/>
                  </a:lnTo>
                  <a:lnTo>
                    <a:pt x="21137" y="8746"/>
                  </a:lnTo>
                  <a:lnTo>
                    <a:pt x="21305" y="8618"/>
                  </a:lnTo>
                  <a:lnTo>
                    <a:pt x="21485" y="8489"/>
                  </a:lnTo>
                  <a:lnTo>
                    <a:pt x="21664" y="8368"/>
                  </a:lnTo>
                  <a:lnTo>
                    <a:pt x="21854" y="8254"/>
                  </a:lnTo>
                  <a:lnTo>
                    <a:pt x="22056" y="8140"/>
                  </a:lnTo>
                  <a:lnTo>
                    <a:pt x="22257" y="8033"/>
                  </a:lnTo>
                  <a:lnTo>
                    <a:pt x="22470" y="7925"/>
                  </a:lnTo>
                  <a:lnTo>
                    <a:pt x="22683" y="7818"/>
                  </a:lnTo>
                  <a:lnTo>
                    <a:pt x="22907" y="7718"/>
                  </a:lnTo>
                  <a:lnTo>
                    <a:pt x="23142" y="7626"/>
                  </a:lnTo>
                  <a:lnTo>
                    <a:pt x="23378" y="7533"/>
                  </a:lnTo>
                  <a:lnTo>
                    <a:pt x="23635" y="7447"/>
                  </a:lnTo>
                  <a:lnTo>
                    <a:pt x="23893" y="7354"/>
                  </a:lnTo>
                  <a:lnTo>
                    <a:pt x="24150" y="7276"/>
                  </a:lnTo>
                  <a:lnTo>
                    <a:pt x="24430" y="7190"/>
                  </a:lnTo>
                  <a:lnTo>
                    <a:pt x="24710" y="7112"/>
                  </a:lnTo>
                  <a:lnTo>
                    <a:pt x="25013" y="7040"/>
                  </a:lnTo>
                  <a:lnTo>
                    <a:pt x="25315" y="6962"/>
                  </a:lnTo>
                  <a:lnTo>
                    <a:pt x="25147" y="7169"/>
                  </a:lnTo>
                  <a:lnTo>
                    <a:pt x="24990" y="7369"/>
                  </a:lnTo>
                  <a:lnTo>
                    <a:pt x="24699" y="7790"/>
                  </a:lnTo>
                  <a:lnTo>
                    <a:pt x="24430" y="8204"/>
                  </a:lnTo>
                  <a:lnTo>
                    <a:pt x="24184" y="8611"/>
                  </a:lnTo>
                  <a:lnTo>
                    <a:pt x="24150" y="8675"/>
                  </a:lnTo>
                  <a:lnTo>
                    <a:pt x="24139" y="8739"/>
                  </a:lnTo>
                  <a:lnTo>
                    <a:pt x="24150" y="8804"/>
                  </a:lnTo>
                  <a:lnTo>
                    <a:pt x="24184" y="8868"/>
                  </a:lnTo>
                  <a:lnTo>
                    <a:pt x="24229" y="8925"/>
                  </a:lnTo>
                  <a:lnTo>
                    <a:pt x="24296" y="8975"/>
                  </a:lnTo>
                  <a:lnTo>
                    <a:pt x="24386" y="9018"/>
                  </a:lnTo>
                  <a:lnTo>
                    <a:pt x="24475" y="9046"/>
                  </a:lnTo>
                  <a:lnTo>
                    <a:pt x="24576" y="9068"/>
                  </a:lnTo>
                  <a:lnTo>
                    <a:pt x="24688" y="9075"/>
                  </a:lnTo>
                  <a:lnTo>
                    <a:pt x="24789" y="9061"/>
                  </a:lnTo>
                  <a:lnTo>
                    <a:pt x="24878" y="9046"/>
                  </a:lnTo>
                  <a:lnTo>
                    <a:pt x="24968" y="9011"/>
                  </a:lnTo>
                  <a:lnTo>
                    <a:pt x="25046" y="8968"/>
                  </a:lnTo>
                  <a:lnTo>
                    <a:pt x="25114" y="8918"/>
                  </a:lnTo>
                  <a:lnTo>
                    <a:pt x="25158" y="8861"/>
                  </a:lnTo>
                  <a:lnTo>
                    <a:pt x="25551" y="8247"/>
                  </a:lnTo>
                  <a:lnTo>
                    <a:pt x="25752" y="7940"/>
                  </a:lnTo>
                  <a:lnTo>
                    <a:pt x="25965" y="7640"/>
                  </a:lnTo>
                  <a:lnTo>
                    <a:pt x="26189" y="7347"/>
                  </a:lnTo>
                  <a:lnTo>
                    <a:pt x="26424" y="7069"/>
                  </a:lnTo>
                  <a:lnTo>
                    <a:pt x="26547" y="6933"/>
                  </a:lnTo>
                  <a:lnTo>
                    <a:pt x="26682" y="6805"/>
                  </a:lnTo>
                  <a:lnTo>
                    <a:pt x="26816" y="6676"/>
                  </a:lnTo>
                  <a:lnTo>
                    <a:pt x="26951" y="6555"/>
                  </a:lnTo>
                  <a:lnTo>
                    <a:pt x="27007" y="6512"/>
                  </a:lnTo>
                  <a:lnTo>
                    <a:pt x="27040" y="6462"/>
                  </a:lnTo>
                  <a:lnTo>
                    <a:pt x="27051" y="6412"/>
                  </a:lnTo>
                  <a:lnTo>
                    <a:pt x="27063" y="6362"/>
                  </a:lnTo>
                  <a:lnTo>
                    <a:pt x="27063" y="6305"/>
                  </a:lnTo>
                  <a:lnTo>
                    <a:pt x="27040" y="6255"/>
                  </a:lnTo>
                  <a:lnTo>
                    <a:pt x="27018" y="6205"/>
                  </a:lnTo>
                  <a:lnTo>
                    <a:pt x="26973" y="6162"/>
                  </a:lnTo>
                  <a:lnTo>
                    <a:pt x="26917" y="6119"/>
                  </a:lnTo>
                  <a:lnTo>
                    <a:pt x="26850" y="6084"/>
                  </a:lnTo>
                  <a:lnTo>
                    <a:pt x="26783" y="6055"/>
                  </a:lnTo>
                  <a:lnTo>
                    <a:pt x="26715" y="6034"/>
                  </a:lnTo>
                  <a:lnTo>
                    <a:pt x="26637" y="6019"/>
                  </a:lnTo>
                  <a:lnTo>
                    <a:pt x="26547" y="6012"/>
                  </a:lnTo>
                  <a:lnTo>
                    <a:pt x="26469" y="6019"/>
                  </a:lnTo>
                  <a:lnTo>
                    <a:pt x="26391" y="6026"/>
                  </a:lnTo>
                  <a:lnTo>
                    <a:pt x="25808" y="6141"/>
                  </a:lnTo>
                  <a:lnTo>
                    <a:pt x="25270" y="6255"/>
                  </a:lnTo>
                  <a:lnTo>
                    <a:pt x="24744" y="6376"/>
                  </a:lnTo>
                  <a:lnTo>
                    <a:pt x="24262" y="6505"/>
                  </a:lnTo>
                  <a:lnTo>
                    <a:pt x="24262" y="6341"/>
                  </a:lnTo>
                  <a:lnTo>
                    <a:pt x="24251" y="6034"/>
                  </a:lnTo>
                  <a:lnTo>
                    <a:pt x="24240" y="5727"/>
                  </a:lnTo>
                  <a:lnTo>
                    <a:pt x="24206" y="5420"/>
                  </a:lnTo>
                  <a:lnTo>
                    <a:pt x="24162" y="5120"/>
                  </a:lnTo>
                  <a:lnTo>
                    <a:pt x="24106" y="4827"/>
                  </a:lnTo>
                  <a:lnTo>
                    <a:pt x="24038" y="4534"/>
                  </a:lnTo>
                  <a:lnTo>
                    <a:pt x="23960" y="4242"/>
                  </a:lnTo>
                  <a:lnTo>
                    <a:pt x="23870" y="3963"/>
                  </a:lnTo>
                  <a:lnTo>
                    <a:pt x="23770" y="3685"/>
                  </a:lnTo>
                  <a:lnTo>
                    <a:pt x="23658" y="3413"/>
                  </a:lnTo>
                  <a:lnTo>
                    <a:pt x="23523" y="3149"/>
                  </a:lnTo>
                  <a:lnTo>
                    <a:pt x="23389" y="2892"/>
                  </a:lnTo>
                  <a:lnTo>
                    <a:pt x="23243" y="2642"/>
                  </a:lnTo>
                  <a:lnTo>
                    <a:pt x="23086" y="2400"/>
                  </a:lnTo>
                  <a:lnTo>
                    <a:pt x="22918" y="2164"/>
                  </a:lnTo>
                  <a:lnTo>
                    <a:pt x="22739" y="1936"/>
                  </a:lnTo>
                  <a:lnTo>
                    <a:pt x="22537" y="1707"/>
                  </a:lnTo>
                  <a:lnTo>
                    <a:pt x="22336" y="1493"/>
                  </a:lnTo>
                  <a:lnTo>
                    <a:pt x="22123" y="1293"/>
                  </a:lnTo>
                  <a:lnTo>
                    <a:pt x="21899" y="1107"/>
                  </a:lnTo>
                  <a:lnTo>
                    <a:pt x="21664" y="936"/>
                  </a:lnTo>
                  <a:lnTo>
                    <a:pt x="21429" y="772"/>
                  </a:lnTo>
                  <a:lnTo>
                    <a:pt x="21182" y="629"/>
                  </a:lnTo>
                  <a:lnTo>
                    <a:pt x="20936" y="501"/>
                  </a:lnTo>
                  <a:lnTo>
                    <a:pt x="20678" y="386"/>
                  </a:lnTo>
                  <a:lnTo>
                    <a:pt x="20420" y="279"/>
                  </a:lnTo>
                  <a:lnTo>
                    <a:pt x="20152" y="194"/>
                  </a:lnTo>
                  <a:lnTo>
                    <a:pt x="19883" y="122"/>
                  </a:lnTo>
                  <a:lnTo>
                    <a:pt x="19603" y="72"/>
                  </a:lnTo>
                  <a:lnTo>
                    <a:pt x="19323" y="29"/>
                  </a:lnTo>
                  <a:lnTo>
                    <a:pt x="19043" y="8"/>
                  </a:lnTo>
                  <a:lnTo>
                    <a:pt x="187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9"/>
            <p:cNvSpPr/>
            <p:nvPr/>
          </p:nvSpPr>
          <p:spPr>
            <a:xfrm flipH="1">
              <a:off x="4397586" y="3341525"/>
              <a:ext cx="17114" cy="16975"/>
            </a:xfrm>
            <a:custGeom>
              <a:avLst/>
              <a:gdLst/>
              <a:ahLst/>
              <a:cxnLst/>
              <a:rect l="l" t="t" r="r" b="b"/>
              <a:pathLst>
                <a:path w="1054" h="679" extrusionOk="0">
                  <a:moveTo>
                    <a:pt x="527" y="0"/>
                  </a:moveTo>
                  <a:lnTo>
                    <a:pt x="415" y="7"/>
                  </a:lnTo>
                  <a:lnTo>
                    <a:pt x="325" y="29"/>
                  </a:lnTo>
                  <a:lnTo>
                    <a:pt x="225" y="57"/>
                  </a:lnTo>
                  <a:lnTo>
                    <a:pt x="157" y="100"/>
                  </a:lnTo>
                  <a:lnTo>
                    <a:pt x="90" y="150"/>
                  </a:lnTo>
                  <a:lnTo>
                    <a:pt x="34" y="207"/>
                  </a:lnTo>
                  <a:lnTo>
                    <a:pt x="12" y="272"/>
                  </a:lnTo>
                  <a:lnTo>
                    <a:pt x="0" y="336"/>
                  </a:lnTo>
                  <a:lnTo>
                    <a:pt x="12" y="407"/>
                  </a:lnTo>
                  <a:lnTo>
                    <a:pt x="34" y="471"/>
                  </a:lnTo>
                  <a:lnTo>
                    <a:pt x="90" y="529"/>
                  </a:lnTo>
                  <a:lnTo>
                    <a:pt x="157" y="579"/>
                  </a:lnTo>
                  <a:lnTo>
                    <a:pt x="225" y="621"/>
                  </a:lnTo>
                  <a:lnTo>
                    <a:pt x="325" y="650"/>
                  </a:lnTo>
                  <a:lnTo>
                    <a:pt x="415" y="671"/>
                  </a:lnTo>
                  <a:lnTo>
                    <a:pt x="527" y="678"/>
                  </a:lnTo>
                  <a:lnTo>
                    <a:pt x="628" y="671"/>
                  </a:lnTo>
                  <a:lnTo>
                    <a:pt x="729" y="650"/>
                  </a:lnTo>
                  <a:lnTo>
                    <a:pt x="818" y="621"/>
                  </a:lnTo>
                  <a:lnTo>
                    <a:pt x="897" y="579"/>
                  </a:lnTo>
                  <a:lnTo>
                    <a:pt x="964" y="529"/>
                  </a:lnTo>
                  <a:lnTo>
                    <a:pt x="1009" y="471"/>
                  </a:lnTo>
                  <a:lnTo>
                    <a:pt x="1042" y="407"/>
                  </a:lnTo>
                  <a:lnTo>
                    <a:pt x="1053" y="336"/>
                  </a:lnTo>
                  <a:lnTo>
                    <a:pt x="1042" y="272"/>
                  </a:lnTo>
                  <a:lnTo>
                    <a:pt x="1009" y="207"/>
                  </a:lnTo>
                  <a:lnTo>
                    <a:pt x="964" y="150"/>
                  </a:lnTo>
                  <a:lnTo>
                    <a:pt x="897" y="100"/>
                  </a:lnTo>
                  <a:lnTo>
                    <a:pt x="818" y="57"/>
                  </a:lnTo>
                  <a:lnTo>
                    <a:pt x="729" y="29"/>
                  </a:lnTo>
                  <a:lnTo>
                    <a:pt x="628" y="7"/>
                  </a:lnTo>
                  <a:lnTo>
                    <a:pt x="5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521;p58"/>
          <p:cNvSpPr txBox="1">
            <a:spLocks/>
          </p:cNvSpPr>
          <p:nvPr/>
        </p:nvSpPr>
        <p:spPr>
          <a:xfrm>
            <a:off x="185438" y="368250"/>
            <a:ext cx="2379600" cy="539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Encode Sans"/>
              <a:buNone/>
              <a:defRPr sz="2800" b="1" i="0" u="none" strike="noStrike" cap="none">
                <a:solidFill>
                  <a:schemeClr val="dk1"/>
                </a:solidFill>
                <a:latin typeface="Encode Sans"/>
                <a:ea typeface="Encode Sans"/>
                <a:cs typeface="Encode Sans"/>
                <a:sym typeface="Encode Sans"/>
              </a:defRPr>
            </a:lvl1pPr>
            <a:lvl2pPr marR="0" lvl="1"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Encode Sans"/>
              <a:buNone/>
              <a:defRPr sz="2800" b="0" i="0" u="none" strike="noStrike" cap="none">
                <a:solidFill>
                  <a:schemeClr val="dk1"/>
                </a:solidFill>
                <a:latin typeface="Roboto"/>
                <a:ea typeface="Roboto"/>
                <a:cs typeface="Roboto"/>
                <a:sym typeface="Roboto"/>
              </a:defRPr>
            </a:lvl9pPr>
          </a:lstStyle>
          <a:p>
            <a:pPr>
              <a:buClr>
                <a:schemeClr val="accent1"/>
              </a:buClr>
              <a:buSzPts val="6000"/>
            </a:pPr>
            <a:r>
              <a:rPr lang="hu-HU" sz="4000" dirty="0">
                <a:solidFill>
                  <a:schemeClr val="accent6"/>
                </a:solidFill>
              </a:rPr>
              <a:t>4</a:t>
            </a:r>
            <a:endParaRPr lang="en" sz="4000" dirty="0">
              <a:solidFill>
                <a:schemeClr val="accent6"/>
              </a:solidFill>
            </a:endParaRPr>
          </a:p>
        </p:txBody>
      </p:sp>
      <p:sp>
        <p:nvSpPr>
          <p:cNvPr id="56" name="Google Shape;896;p79"/>
          <p:cNvSpPr txBox="1">
            <a:spLocks noGrp="1"/>
          </p:cNvSpPr>
          <p:nvPr>
            <p:ph type="subTitle" idx="3"/>
          </p:nvPr>
        </p:nvSpPr>
        <p:spPr>
          <a:xfrm>
            <a:off x="7127036" y="2148750"/>
            <a:ext cx="22857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dirty="0" err="1"/>
              <a:t>Thermal</a:t>
            </a:r>
            <a:r>
              <a:rPr lang="hu-HU" dirty="0"/>
              <a:t> </a:t>
            </a:r>
            <a:r>
              <a:rPr lang="hu-HU" dirty="0" err="1"/>
              <a:t>energy</a:t>
            </a:r>
            <a:endParaRPr dirty="0"/>
          </a:p>
        </p:txBody>
      </p:sp>
      <p:sp>
        <p:nvSpPr>
          <p:cNvPr id="57" name="Google Shape;896;p79"/>
          <p:cNvSpPr txBox="1">
            <a:spLocks noGrp="1"/>
          </p:cNvSpPr>
          <p:nvPr>
            <p:ph type="subTitle" idx="3"/>
          </p:nvPr>
        </p:nvSpPr>
        <p:spPr>
          <a:xfrm>
            <a:off x="7127036" y="3692587"/>
            <a:ext cx="22857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dirty="0" err="1"/>
              <a:t>Electrical</a:t>
            </a:r>
            <a:r>
              <a:rPr lang="hu-HU" dirty="0"/>
              <a:t> </a:t>
            </a:r>
            <a:r>
              <a:rPr lang="hu-HU" dirty="0" err="1"/>
              <a:t>energy</a:t>
            </a:r>
            <a:endParaRPr dirty="0"/>
          </a:p>
        </p:txBody>
      </p:sp>
      <p:grpSp>
        <p:nvGrpSpPr>
          <p:cNvPr id="98" name="Google Shape;1101;p85"/>
          <p:cNvGrpSpPr/>
          <p:nvPr/>
        </p:nvGrpSpPr>
        <p:grpSpPr>
          <a:xfrm>
            <a:off x="7830686" y="3266507"/>
            <a:ext cx="439200" cy="428400"/>
            <a:chOff x="2326006" y="3079150"/>
            <a:chExt cx="421428" cy="431225"/>
          </a:xfrm>
          <a:solidFill>
            <a:srgbClr val="00B050"/>
          </a:solidFill>
        </p:grpSpPr>
        <p:sp>
          <p:nvSpPr>
            <p:cNvPr id="99" name="Google Shape;1102;p85"/>
            <p:cNvSpPr/>
            <p:nvPr/>
          </p:nvSpPr>
          <p:spPr>
            <a:xfrm flipH="1">
              <a:off x="2326006" y="3079150"/>
              <a:ext cx="421428" cy="431225"/>
            </a:xfrm>
            <a:custGeom>
              <a:avLst/>
              <a:gdLst/>
              <a:ahLst/>
              <a:cxnLst/>
              <a:rect l="l" t="t" r="r" b="b"/>
              <a:pathLst>
                <a:path w="25954" h="17249" extrusionOk="0">
                  <a:moveTo>
                    <a:pt x="21809" y="672"/>
                  </a:moveTo>
                  <a:lnTo>
                    <a:pt x="21943" y="679"/>
                  </a:lnTo>
                  <a:lnTo>
                    <a:pt x="22055" y="707"/>
                  </a:lnTo>
                  <a:lnTo>
                    <a:pt x="22167" y="743"/>
                  </a:lnTo>
                  <a:lnTo>
                    <a:pt x="22268" y="793"/>
                  </a:lnTo>
                  <a:lnTo>
                    <a:pt x="22347" y="850"/>
                  </a:lnTo>
                  <a:lnTo>
                    <a:pt x="22403" y="921"/>
                  </a:lnTo>
                  <a:lnTo>
                    <a:pt x="22436" y="1000"/>
                  </a:lnTo>
                  <a:lnTo>
                    <a:pt x="22447" y="1086"/>
                  </a:lnTo>
                  <a:lnTo>
                    <a:pt x="22447" y="1493"/>
                  </a:lnTo>
                  <a:lnTo>
                    <a:pt x="16052" y="1493"/>
                  </a:lnTo>
                  <a:lnTo>
                    <a:pt x="16052" y="1086"/>
                  </a:lnTo>
                  <a:lnTo>
                    <a:pt x="16063" y="1000"/>
                  </a:lnTo>
                  <a:lnTo>
                    <a:pt x="16108" y="921"/>
                  </a:lnTo>
                  <a:lnTo>
                    <a:pt x="16164" y="850"/>
                  </a:lnTo>
                  <a:lnTo>
                    <a:pt x="16242" y="793"/>
                  </a:lnTo>
                  <a:lnTo>
                    <a:pt x="16343" y="743"/>
                  </a:lnTo>
                  <a:lnTo>
                    <a:pt x="16444" y="707"/>
                  </a:lnTo>
                  <a:lnTo>
                    <a:pt x="16567" y="679"/>
                  </a:lnTo>
                  <a:lnTo>
                    <a:pt x="16701" y="672"/>
                  </a:lnTo>
                  <a:close/>
                  <a:moveTo>
                    <a:pt x="7718" y="3163"/>
                  </a:moveTo>
                  <a:lnTo>
                    <a:pt x="7718" y="4234"/>
                  </a:lnTo>
                  <a:lnTo>
                    <a:pt x="1669" y="4234"/>
                  </a:lnTo>
                  <a:lnTo>
                    <a:pt x="1669" y="3163"/>
                  </a:lnTo>
                  <a:close/>
                  <a:moveTo>
                    <a:pt x="6856" y="4905"/>
                  </a:moveTo>
                  <a:lnTo>
                    <a:pt x="6856" y="5997"/>
                  </a:lnTo>
                  <a:lnTo>
                    <a:pt x="6844" y="6112"/>
                  </a:lnTo>
                  <a:lnTo>
                    <a:pt x="6822" y="6219"/>
                  </a:lnTo>
                  <a:lnTo>
                    <a:pt x="6777" y="6326"/>
                  </a:lnTo>
                  <a:lnTo>
                    <a:pt x="6721" y="6426"/>
                  </a:lnTo>
                  <a:lnTo>
                    <a:pt x="6643" y="6519"/>
                  </a:lnTo>
                  <a:lnTo>
                    <a:pt x="6564" y="6611"/>
                  </a:lnTo>
                  <a:lnTo>
                    <a:pt x="6464" y="6690"/>
                  </a:lnTo>
                  <a:lnTo>
                    <a:pt x="6352" y="6769"/>
                  </a:lnTo>
                  <a:lnTo>
                    <a:pt x="6228" y="6840"/>
                  </a:lnTo>
                  <a:lnTo>
                    <a:pt x="6094" y="6904"/>
                  </a:lnTo>
                  <a:lnTo>
                    <a:pt x="5959" y="6961"/>
                  </a:lnTo>
                  <a:lnTo>
                    <a:pt x="5814" y="7004"/>
                  </a:lnTo>
                  <a:lnTo>
                    <a:pt x="5657" y="7040"/>
                  </a:lnTo>
                  <a:lnTo>
                    <a:pt x="5489" y="7068"/>
                  </a:lnTo>
                  <a:lnTo>
                    <a:pt x="5321" y="7083"/>
                  </a:lnTo>
                  <a:lnTo>
                    <a:pt x="5142" y="7090"/>
                  </a:lnTo>
                  <a:lnTo>
                    <a:pt x="4235" y="7090"/>
                  </a:lnTo>
                  <a:lnTo>
                    <a:pt x="4067" y="7083"/>
                  </a:lnTo>
                  <a:lnTo>
                    <a:pt x="3898" y="7068"/>
                  </a:lnTo>
                  <a:lnTo>
                    <a:pt x="3730" y="7040"/>
                  </a:lnTo>
                  <a:lnTo>
                    <a:pt x="3574" y="7004"/>
                  </a:lnTo>
                  <a:lnTo>
                    <a:pt x="3428" y="6961"/>
                  </a:lnTo>
                  <a:lnTo>
                    <a:pt x="3282" y="6904"/>
                  </a:lnTo>
                  <a:lnTo>
                    <a:pt x="3148" y="6840"/>
                  </a:lnTo>
                  <a:lnTo>
                    <a:pt x="3025" y="6769"/>
                  </a:lnTo>
                  <a:lnTo>
                    <a:pt x="2924" y="6690"/>
                  </a:lnTo>
                  <a:lnTo>
                    <a:pt x="2823" y="6611"/>
                  </a:lnTo>
                  <a:lnTo>
                    <a:pt x="2734" y="6519"/>
                  </a:lnTo>
                  <a:lnTo>
                    <a:pt x="2666" y="6426"/>
                  </a:lnTo>
                  <a:lnTo>
                    <a:pt x="2610" y="6326"/>
                  </a:lnTo>
                  <a:lnTo>
                    <a:pt x="2566" y="6219"/>
                  </a:lnTo>
                  <a:lnTo>
                    <a:pt x="2532" y="6112"/>
                  </a:lnTo>
                  <a:lnTo>
                    <a:pt x="2532" y="5997"/>
                  </a:lnTo>
                  <a:lnTo>
                    <a:pt x="2532" y="4905"/>
                  </a:lnTo>
                  <a:close/>
                  <a:moveTo>
                    <a:pt x="4873" y="9724"/>
                  </a:moveTo>
                  <a:lnTo>
                    <a:pt x="5063" y="9731"/>
                  </a:lnTo>
                  <a:lnTo>
                    <a:pt x="5243" y="9746"/>
                  </a:lnTo>
                  <a:lnTo>
                    <a:pt x="5422" y="9767"/>
                  </a:lnTo>
                  <a:lnTo>
                    <a:pt x="5601" y="9796"/>
                  </a:lnTo>
                  <a:lnTo>
                    <a:pt x="5769" y="9824"/>
                  </a:lnTo>
                  <a:lnTo>
                    <a:pt x="5937" y="9860"/>
                  </a:lnTo>
                  <a:lnTo>
                    <a:pt x="6105" y="9903"/>
                  </a:lnTo>
                  <a:lnTo>
                    <a:pt x="6262" y="9953"/>
                  </a:lnTo>
                  <a:lnTo>
                    <a:pt x="6419" y="10003"/>
                  </a:lnTo>
                  <a:lnTo>
                    <a:pt x="6576" y="10060"/>
                  </a:lnTo>
                  <a:lnTo>
                    <a:pt x="6721" y="10117"/>
                  </a:lnTo>
                  <a:lnTo>
                    <a:pt x="6867" y="10181"/>
                  </a:lnTo>
                  <a:lnTo>
                    <a:pt x="7001" y="10252"/>
                  </a:lnTo>
                  <a:lnTo>
                    <a:pt x="7136" y="10324"/>
                  </a:lnTo>
                  <a:lnTo>
                    <a:pt x="7259" y="10402"/>
                  </a:lnTo>
                  <a:lnTo>
                    <a:pt x="7382" y="10481"/>
                  </a:lnTo>
                  <a:lnTo>
                    <a:pt x="7494" y="10567"/>
                  </a:lnTo>
                  <a:lnTo>
                    <a:pt x="7606" y="10652"/>
                  </a:lnTo>
                  <a:lnTo>
                    <a:pt x="7707" y="10745"/>
                  </a:lnTo>
                  <a:lnTo>
                    <a:pt x="7796" y="10838"/>
                  </a:lnTo>
                  <a:lnTo>
                    <a:pt x="7886" y="10938"/>
                  </a:lnTo>
                  <a:lnTo>
                    <a:pt x="7964" y="11038"/>
                  </a:lnTo>
                  <a:lnTo>
                    <a:pt x="8043" y="11138"/>
                  </a:lnTo>
                  <a:lnTo>
                    <a:pt x="8099" y="11245"/>
                  </a:lnTo>
                  <a:lnTo>
                    <a:pt x="8155" y="11352"/>
                  </a:lnTo>
                  <a:lnTo>
                    <a:pt x="8211" y="11459"/>
                  </a:lnTo>
                  <a:lnTo>
                    <a:pt x="8244" y="11573"/>
                  </a:lnTo>
                  <a:lnTo>
                    <a:pt x="8278" y="11687"/>
                  </a:lnTo>
                  <a:lnTo>
                    <a:pt x="8301" y="11802"/>
                  </a:lnTo>
                  <a:lnTo>
                    <a:pt x="8323" y="11923"/>
                  </a:lnTo>
                  <a:lnTo>
                    <a:pt x="8323" y="12037"/>
                  </a:lnTo>
                  <a:lnTo>
                    <a:pt x="8323" y="12159"/>
                  </a:lnTo>
                  <a:lnTo>
                    <a:pt x="8301" y="12273"/>
                  </a:lnTo>
                  <a:lnTo>
                    <a:pt x="8278" y="12394"/>
                  </a:lnTo>
                  <a:lnTo>
                    <a:pt x="8244" y="12508"/>
                  </a:lnTo>
                  <a:lnTo>
                    <a:pt x="8211" y="12616"/>
                  </a:lnTo>
                  <a:lnTo>
                    <a:pt x="8155" y="12730"/>
                  </a:lnTo>
                  <a:lnTo>
                    <a:pt x="8099" y="12837"/>
                  </a:lnTo>
                  <a:lnTo>
                    <a:pt x="8043" y="12944"/>
                  </a:lnTo>
                  <a:lnTo>
                    <a:pt x="7964" y="13044"/>
                  </a:lnTo>
                  <a:lnTo>
                    <a:pt x="7886" y="13144"/>
                  </a:lnTo>
                  <a:lnTo>
                    <a:pt x="7796" y="13244"/>
                  </a:lnTo>
                  <a:lnTo>
                    <a:pt x="7707" y="13337"/>
                  </a:lnTo>
                  <a:lnTo>
                    <a:pt x="7606" y="13429"/>
                  </a:lnTo>
                  <a:lnTo>
                    <a:pt x="7494" y="13515"/>
                  </a:lnTo>
                  <a:lnTo>
                    <a:pt x="7382" y="13601"/>
                  </a:lnTo>
                  <a:lnTo>
                    <a:pt x="7259" y="13679"/>
                  </a:lnTo>
                  <a:lnTo>
                    <a:pt x="7136" y="13758"/>
                  </a:lnTo>
                  <a:lnTo>
                    <a:pt x="7001" y="13829"/>
                  </a:lnTo>
                  <a:lnTo>
                    <a:pt x="6867" y="13901"/>
                  </a:lnTo>
                  <a:lnTo>
                    <a:pt x="6721" y="13965"/>
                  </a:lnTo>
                  <a:lnTo>
                    <a:pt x="6576" y="14022"/>
                  </a:lnTo>
                  <a:lnTo>
                    <a:pt x="6419" y="14079"/>
                  </a:lnTo>
                  <a:lnTo>
                    <a:pt x="6262" y="14129"/>
                  </a:lnTo>
                  <a:lnTo>
                    <a:pt x="6105" y="14179"/>
                  </a:lnTo>
                  <a:lnTo>
                    <a:pt x="5937" y="14215"/>
                  </a:lnTo>
                  <a:lnTo>
                    <a:pt x="5769" y="14258"/>
                  </a:lnTo>
                  <a:lnTo>
                    <a:pt x="5601" y="14286"/>
                  </a:lnTo>
                  <a:lnTo>
                    <a:pt x="5422" y="14315"/>
                  </a:lnTo>
                  <a:lnTo>
                    <a:pt x="5243" y="14329"/>
                  </a:lnTo>
                  <a:lnTo>
                    <a:pt x="5063" y="14350"/>
                  </a:lnTo>
                  <a:lnTo>
                    <a:pt x="4873" y="14358"/>
                  </a:lnTo>
                  <a:lnTo>
                    <a:pt x="4503" y="14358"/>
                  </a:lnTo>
                  <a:lnTo>
                    <a:pt x="4324" y="14350"/>
                  </a:lnTo>
                  <a:lnTo>
                    <a:pt x="4134" y="14329"/>
                  </a:lnTo>
                  <a:lnTo>
                    <a:pt x="3954" y="14315"/>
                  </a:lnTo>
                  <a:lnTo>
                    <a:pt x="3786" y="14286"/>
                  </a:lnTo>
                  <a:lnTo>
                    <a:pt x="3607" y="14258"/>
                  </a:lnTo>
                  <a:lnTo>
                    <a:pt x="3439" y="14215"/>
                  </a:lnTo>
                  <a:lnTo>
                    <a:pt x="3282" y="14179"/>
                  </a:lnTo>
                  <a:lnTo>
                    <a:pt x="3114" y="14129"/>
                  </a:lnTo>
                  <a:lnTo>
                    <a:pt x="2958" y="14079"/>
                  </a:lnTo>
                  <a:lnTo>
                    <a:pt x="2812" y="14022"/>
                  </a:lnTo>
                  <a:lnTo>
                    <a:pt x="2655" y="13965"/>
                  </a:lnTo>
                  <a:lnTo>
                    <a:pt x="2521" y="13901"/>
                  </a:lnTo>
                  <a:lnTo>
                    <a:pt x="2375" y="13829"/>
                  </a:lnTo>
                  <a:lnTo>
                    <a:pt x="2252" y="13758"/>
                  </a:lnTo>
                  <a:lnTo>
                    <a:pt x="2118" y="13679"/>
                  </a:lnTo>
                  <a:lnTo>
                    <a:pt x="2006" y="13601"/>
                  </a:lnTo>
                  <a:lnTo>
                    <a:pt x="1882" y="13515"/>
                  </a:lnTo>
                  <a:lnTo>
                    <a:pt x="1781" y="13429"/>
                  </a:lnTo>
                  <a:lnTo>
                    <a:pt x="1681" y="13337"/>
                  </a:lnTo>
                  <a:lnTo>
                    <a:pt x="1580" y="13244"/>
                  </a:lnTo>
                  <a:lnTo>
                    <a:pt x="1490" y="13144"/>
                  </a:lnTo>
                  <a:lnTo>
                    <a:pt x="1412" y="13044"/>
                  </a:lnTo>
                  <a:lnTo>
                    <a:pt x="1345" y="12944"/>
                  </a:lnTo>
                  <a:lnTo>
                    <a:pt x="1277" y="12837"/>
                  </a:lnTo>
                  <a:lnTo>
                    <a:pt x="1221" y="12730"/>
                  </a:lnTo>
                  <a:lnTo>
                    <a:pt x="1177" y="12616"/>
                  </a:lnTo>
                  <a:lnTo>
                    <a:pt x="1132" y="12508"/>
                  </a:lnTo>
                  <a:lnTo>
                    <a:pt x="1098" y="12394"/>
                  </a:lnTo>
                  <a:lnTo>
                    <a:pt x="1076" y="12273"/>
                  </a:lnTo>
                  <a:lnTo>
                    <a:pt x="1065" y="12159"/>
                  </a:lnTo>
                  <a:lnTo>
                    <a:pt x="1053" y="12037"/>
                  </a:lnTo>
                  <a:lnTo>
                    <a:pt x="1065" y="11923"/>
                  </a:lnTo>
                  <a:lnTo>
                    <a:pt x="1076" y="11802"/>
                  </a:lnTo>
                  <a:lnTo>
                    <a:pt x="1098" y="11687"/>
                  </a:lnTo>
                  <a:lnTo>
                    <a:pt x="1132" y="11573"/>
                  </a:lnTo>
                  <a:lnTo>
                    <a:pt x="1177" y="11459"/>
                  </a:lnTo>
                  <a:lnTo>
                    <a:pt x="1221" y="11352"/>
                  </a:lnTo>
                  <a:lnTo>
                    <a:pt x="1277" y="11245"/>
                  </a:lnTo>
                  <a:lnTo>
                    <a:pt x="1345" y="11138"/>
                  </a:lnTo>
                  <a:lnTo>
                    <a:pt x="1412" y="11038"/>
                  </a:lnTo>
                  <a:lnTo>
                    <a:pt x="1490" y="10938"/>
                  </a:lnTo>
                  <a:lnTo>
                    <a:pt x="1580" y="10838"/>
                  </a:lnTo>
                  <a:lnTo>
                    <a:pt x="1681" y="10745"/>
                  </a:lnTo>
                  <a:lnTo>
                    <a:pt x="1781" y="10652"/>
                  </a:lnTo>
                  <a:lnTo>
                    <a:pt x="1882" y="10567"/>
                  </a:lnTo>
                  <a:lnTo>
                    <a:pt x="2006" y="10481"/>
                  </a:lnTo>
                  <a:lnTo>
                    <a:pt x="2118" y="10402"/>
                  </a:lnTo>
                  <a:lnTo>
                    <a:pt x="2252" y="10324"/>
                  </a:lnTo>
                  <a:lnTo>
                    <a:pt x="2375" y="10252"/>
                  </a:lnTo>
                  <a:lnTo>
                    <a:pt x="2521" y="10181"/>
                  </a:lnTo>
                  <a:lnTo>
                    <a:pt x="2655" y="10117"/>
                  </a:lnTo>
                  <a:lnTo>
                    <a:pt x="2812" y="10060"/>
                  </a:lnTo>
                  <a:lnTo>
                    <a:pt x="2958" y="10003"/>
                  </a:lnTo>
                  <a:lnTo>
                    <a:pt x="3114" y="9953"/>
                  </a:lnTo>
                  <a:lnTo>
                    <a:pt x="3282" y="9903"/>
                  </a:lnTo>
                  <a:lnTo>
                    <a:pt x="3439" y="9860"/>
                  </a:lnTo>
                  <a:lnTo>
                    <a:pt x="3607" y="9824"/>
                  </a:lnTo>
                  <a:lnTo>
                    <a:pt x="3786" y="9796"/>
                  </a:lnTo>
                  <a:lnTo>
                    <a:pt x="3954" y="9767"/>
                  </a:lnTo>
                  <a:lnTo>
                    <a:pt x="4134" y="9746"/>
                  </a:lnTo>
                  <a:lnTo>
                    <a:pt x="4324" y="9731"/>
                  </a:lnTo>
                  <a:lnTo>
                    <a:pt x="4503" y="9724"/>
                  </a:lnTo>
                  <a:close/>
                  <a:moveTo>
                    <a:pt x="2823" y="0"/>
                  </a:moveTo>
                  <a:lnTo>
                    <a:pt x="2722" y="8"/>
                  </a:lnTo>
                  <a:lnTo>
                    <a:pt x="2622" y="22"/>
                  </a:lnTo>
                  <a:lnTo>
                    <a:pt x="2532" y="58"/>
                  </a:lnTo>
                  <a:lnTo>
                    <a:pt x="2454" y="100"/>
                  </a:lnTo>
                  <a:lnTo>
                    <a:pt x="2386" y="150"/>
                  </a:lnTo>
                  <a:lnTo>
                    <a:pt x="2342" y="208"/>
                  </a:lnTo>
                  <a:lnTo>
                    <a:pt x="2308" y="265"/>
                  </a:lnTo>
                  <a:lnTo>
                    <a:pt x="2297" y="336"/>
                  </a:lnTo>
                  <a:lnTo>
                    <a:pt x="2297" y="2492"/>
                  </a:lnTo>
                  <a:lnTo>
                    <a:pt x="1389" y="2492"/>
                  </a:lnTo>
                  <a:lnTo>
                    <a:pt x="1300" y="2506"/>
                  </a:lnTo>
                  <a:lnTo>
                    <a:pt x="1221" y="2521"/>
                  </a:lnTo>
                  <a:lnTo>
                    <a:pt x="1143" y="2535"/>
                  </a:lnTo>
                  <a:lnTo>
                    <a:pt x="1065" y="2556"/>
                  </a:lnTo>
                  <a:lnTo>
                    <a:pt x="986" y="2585"/>
                  </a:lnTo>
                  <a:lnTo>
                    <a:pt x="919" y="2621"/>
                  </a:lnTo>
                  <a:lnTo>
                    <a:pt x="863" y="2656"/>
                  </a:lnTo>
                  <a:lnTo>
                    <a:pt x="807" y="2692"/>
                  </a:lnTo>
                  <a:lnTo>
                    <a:pt x="762" y="2735"/>
                  </a:lnTo>
                  <a:lnTo>
                    <a:pt x="717" y="2785"/>
                  </a:lnTo>
                  <a:lnTo>
                    <a:pt x="673" y="2828"/>
                  </a:lnTo>
                  <a:lnTo>
                    <a:pt x="650" y="2878"/>
                  </a:lnTo>
                  <a:lnTo>
                    <a:pt x="628" y="2935"/>
                  </a:lnTo>
                  <a:lnTo>
                    <a:pt x="617" y="2992"/>
                  </a:lnTo>
                  <a:lnTo>
                    <a:pt x="605" y="3042"/>
                  </a:lnTo>
                  <a:lnTo>
                    <a:pt x="605" y="4355"/>
                  </a:lnTo>
                  <a:lnTo>
                    <a:pt x="617" y="4413"/>
                  </a:lnTo>
                  <a:lnTo>
                    <a:pt x="628" y="4470"/>
                  </a:lnTo>
                  <a:lnTo>
                    <a:pt x="650" y="4520"/>
                  </a:lnTo>
                  <a:lnTo>
                    <a:pt x="673" y="4570"/>
                  </a:lnTo>
                  <a:lnTo>
                    <a:pt x="717" y="4620"/>
                  </a:lnTo>
                  <a:lnTo>
                    <a:pt x="751" y="4662"/>
                  </a:lnTo>
                  <a:lnTo>
                    <a:pt x="807" y="4705"/>
                  </a:lnTo>
                  <a:lnTo>
                    <a:pt x="863" y="4748"/>
                  </a:lnTo>
                  <a:lnTo>
                    <a:pt x="919" y="4784"/>
                  </a:lnTo>
                  <a:lnTo>
                    <a:pt x="986" y="4812"/>
                  </a:lnTo>
                  <a:lnTo>
                    <a:pt x="1065" y="4841"/>
                  </a:lnTo>
                  <a:lnTo>
                    <a:pt x="1132" y="4862"/>
                  </a:lnTo>
                  <a:lnTo>
                    <a:pt x="1210" y="4884"/>
                  </a:lnTo>
                  <a:lnTo>
                    <a:pt x="1300" y="4898"/>
                  </a:lnTo>
                  <a:lnTo>
                    <a:pt x="1378" y="4905"/>
                  </a:lnTo>
                  <a:lnTo>
                    <a:pt x="1468" y="4905"/>
                  </a:lnTo>
                  <a:lnTo>
                    <a:pt x="1468" y="5997"/>
                  </a:lnTo>
                  <a:lnTo>
                    <a:pt x="1479" y="6090"/>
                  </a:lnTo>
                  <a:lnTo>
                    <a:pt x="1479" y="6176"/>
                  </a:lnTo>
                  <a:lnTo>
                    <a:pt x="1501" y="6262"/>
                  </a:lnTo>
                  <a:lnTo>
                    <a:pt x="1524" y="6347"/>
                  </a:lnTo>
                  <a:lnTo>
                    <a:pt x="1591" y="6519"/>
                  </a:lnTo>
                  <a:lnTo>
                    <a:pt x="1681" y="6676"/>
                  </a:lnTo>
                  <a:lnTo>
                    <a:pt x="1793" y="6826"/>
                  </a:lnTo>
                  <a:lnTo>
                    <a:pt x="1927" y="6968"/>
                  </a:lnTo>
                  <a:lnTo>
                    <a:pt x="2084" y="7104"/>
                  </a:lnTo>
                  <a:lnTo>
                    <a:pt x="2252" y="7233"/>
                  </a:lnTo>
                  <a:lnTo>
                    <a:pt x="2454" y="7347"/>
                  </a:lnTo>
                  <a:lnTo>
                    <a:pt x="2655" y="7447"/>
                  </a:lnTo>
                  <a:lnTo>
                    <a:pt x="2879" y="7540"/>
                  </a:lnTo>
                  <a:lnTo>
                    <a:pt x="3114" y="7611"/>
                  </a:lnTo>
                  <a:lnTo>
                    <a:pt x="3361" y="7675"/>
                  </a:lnTo>
                  <a:lnTo>
                    <a:pt x="3618" y="7718"/>
                  </a:lnTo>
                  <a:lnTo>
                    <a:pt x="3753" y="7739"/>
                  </a:lnTo>
                  <a:lnTo>
                    <a:pt x="3887" y="7754"/>
                  </a:lnTo>
                  <a:lnTo>
                    <a:pt x="4022" y="7761"/>
                  </a:lnTo>
                  <a:lnTo>
                    <a:pt x="4167" y="7761"/>
                  </a:lnTo>
                  <a:lnTo>
                    <a:pt x="4167" y="9067"/>
                  </a:lnTo>
                  <a:lnTo>
                    <a:pt x="3943" y="9089"/>
                  </a:lnTo>
                  <a:lnTo>
                    <a:pt x="3730" y="9110"/>
                  </a:lnTo>
                  <a:lnTo>
                    <a:pt x="3518" y="9139"/>
                  </a:lnTo>
                  <a:lnTo>
                    <a:pt x="3316" y="9182"/>
                  </a:lnTo>
                  <a:lnTo>
                    <a:pt x="3103" y="9224"/>
                  </a:lnTo>
                  <a:lnTo>
                    <a:pt x="2913" y="9274"/>
                  </a:lnTo>
                  <a:lnTo>
                    <a:pt x="2711" y="9324"/>
                  </a:lnTo>
                  <a:lnTo>
                    <a:pt x="2521" y="9389"/>
                  </a:lnTo>
                  <a:lnTo>
                    <a:pt x="2342" y="9453"/>
                  </a:lnTo>
                  <a:lnTo>
                    <a:pt x="2162" y="9524"/>
                  </a:lnTo>
                  <a:lnTo>
                    <a:pt x="1983" y="9596"/>
                  </a:lnTo>
                  <a:lnTo>
                    <a:pt x="1815" y="9674"/>
                  </a:lnTo>
                  <a:lnTo>
                    <a:pt x="1658" y="9760"/>
                  </a:lnTo>
                  <a:lnTo>
                    <a:pt x="1501" y="9853"/>
                  </a:lnTo>
                  <a:lnTo>
                    <a:pt x="1345" y="9945"/>
                  </a:lnTo>
                  <a:lnTo>
                    <a:pt x="1199" y="10038"/>
                  </a:lnTo>
                  <a:lnTo>
                    <a:pt x="1065" y="10138"/>
                  </a:lnTo>
                  <a:lnTo>
                    <a:pt x="941" y="10245"/>
                  </a:lnTo>
                  <a:lnTo>
                    <a:pt x="818" y="10352"/>
                  </a:lnTo>
                  <a:lnTo>
                    <a:pt x="695" y="10467"/>
                  </a:lnTo>
                  <a:lnTo>
                    <a:pt x="594" y="10581"/>
                  </a:lnTo>
                  <a:lnTo>
                    <a:pt x="493" y="10702"/>
                  </a:lnTo>
                  <a:lnTo>
                    <a:pt x="404" y="10824"/>
                  </a:lnTo>
                  <a:lnTo>
                    <a:pt x="325" y="10952"/>
                  </a:lnTo>
                  <a:lnTo>
                    <a:pt x="247" y="11081"/>
                  </a:lnTo>
                  <a:lnTo>
                    <a:pt x="180" y="11209"/>
                  </a:lnTo>
                  <a:lnTo>
                    <a:pt x="124" y="11345"/>
                  </a:lnTo>
                  <a:lnTo>
                    <a:pt x="79" y="11480"/>
                  </a:lnTo>
                  <a:lnTo>
                    <a:pt x="45" y="11616"/>
                  </a:lnTo>
                  <a:lnTo>
                    <a:pt x="23" y="11752"/>
                  </a:lnTo>
                  <a:lnTo>
                    <a:pt x="1" y="11895"/>
                  </a:lnTo>
                  <a:lnTo>
                    <a:pt x="1" y="12037"/>
                  </a:lnTo>
                  <a:lnTo>
                    <a:pt x="1" y="12180"/>
                  </a:lnTo>
                  <a:lnTo>
                    <a:pt x="23" y="12323"/>
                  </a:lnTo>
                  <a:lnTo>
                    <a:pt x="45" y="12466"/>
                  </a:lnTo>
                  <a:lnTo>
                    <a:pt x="79" y="12601"/>
                  </a:lnTo>
                  <a:lnTo>
                    <a:pt x="124" y="12737"/>
                  </a:lnTo>
                  <a:lnTo>
                    <a:pt x="180" y="12873"/>
                  </a:lnTo>
                  <a:lnTo>
                    <a:pt x="247" y="13001"/>
                  </a:lnTo>
                  <a:lnTo>
                    <a:pt x="325" y="13130"/>
                  </a:lnTo>
                  <a:lnTo>
                    <a:pt x="404" y="13251"/>
                  </a:lnTo>
                  <a:lnTo>
                    <a:pt x="493" y="13379"/>
                  </a:lnTo>
                  <a:lnTo>
                    <a:pt x="594" y="13494"/>
                  </a:lnTo>
                  <a:lnTo>
                    <a:pt x="695" y="13608"/>
                  </a:lnTo>
                  <a:lnTo>
                    <a:pt x="818" y="13722"/>
                  </a:lnTo>
                  <a:lnTo>
                    <a:pt x="941" y="13836"/>
                  </a:lnTo>
                  <a:lnTo>
                    <a:pt x="1065" y="13936"/>
                  </a:lnTo>
                  <a:lnTo>
                    <a:pt x="1199" y="14036"/>
                  </a:lnTo>
                  <a:lnTo>
                    <a:pt x="1345" y="14136"/>
                  </a:lnTo>
                  <a:lnTo>
                    <a:pt x="1501" y="14229"/>
                  </a:lnTo>
                  <a:lnTo>
                    <a:pt x="1658" y="14322"/>
                  </a:lnTo>
                  <a:lnTo>
                    <a:pt x="1815" y="14400"/>
                  </a:lnTo>
                  <a:lnTo>
                    <a:pt x="1983" y="14486"/>
                  </a:lnTo>
                  <a:lnTo>
                    <a:pt x="2162" y="14557"/>
                  </a:lnTo>
                  <a:lnTo>
                    <a:pt x="2342" y="14629"/>
                  </a:lnTo>
                  <a:lnTo>
                    <a:pt x="2521" y="14693"/>
                  </a:lnTo>
                  <a:lnTo>
                    <a:pt x="2711" y="14757"/>
                  </a:lnTo>
                  <a:lnTo>
                    <a:pt x="2913" y="14807"/>
                  </a:lnTo>
                  <a:lnTo>
                    <a:pt x="3103" y="14857"/>
                  </a:lnTo>
                  <a:lnTo>
                    <a:pt x="3316" y="14900"/>
                  </a:lnTo>
                  <a:lnTo>
                    <a:pt x="3518" y="14936"/>
                  </a:lnTo>
                  <a:lnTo>
                    <a:pt x="3730" y="14972"/>
                  </a:lnTo>
                  <a:lnTo>
                    <a:pt x="3943" y="14993"/>
                  </a:lnTo>
                  <a:lnTo>
                    <a:pt x="4167" y="15014"/>
                  </a:lnTo>
                  <a:lnTo>
                    <a:pt x="4167" y="15279"/>
                  </a:lnTo>
                  <a:lnTo>
                    <a:pt x="4167" y="15378"/>
                  </a:lnTo>
                  <a:lnTo>
                    <a:pt x="4179" y="15478"/>
                  </a:lnTo>
                  <a:lnTo>
                    <a:pt x="4201" y="15578"/>
                  </a:lnTo>
                  <a:lnTo>
                    <a:pt x="4223" y="15678"/>
                  </a:lnTo>
                  <a:lnTo>
                    <a:pt x="4257" y="15771"/>
                  </a:lnTo>
                  <a:lnTo>
                    <a:pt x="4302" y="15864"/>
                  </a:lnTo>
                  <a:lnTo>
                    <a:pt x="4347" y="15957"/>
                  </a:lnTo>
                  <a:lnTo>
                    <a:pt x="4403" y="16042"/>
                  </a:lnTo>
                  <a:lnTo>
                    <a:pt x="4470" y="16135"/>
                  </a:lnTo>
                  <a:lnTo>
                    <a:pt x="4537" y="16221"/>
                  </a:lnTo>
                  <a:lnTo>
                    <a:pt x="4615" y="16299"/>
                  </a:lnTo>
                  <a:lnTo>
                    <a:pt x="4694" y="16378"/>
                  </a:lnTo>
                  <a:lnTo>
                    <a:pt x="4772" y="16457"/>
                  </a:lnTo>
                  <a:lnTo>
                    <a:pt x="4873" y="16535"/>
                  </a:lnTo>
                  <a:lnTo>
                    <a:pt x="4963" y="16606"/>
                  </a:lnTo>
                  <a:lnTo>
                    <a:pt x="5063" y="16671"/>
                  </a:lnTo>
                  <a:lnTo>
                    <a:pt x="5175" y="16735"/>
                  </a:lnTo>
                  <a:lnTo>
                    <a:pt x="5287" y="16799"/>
                  </a:lnTo>
                  <a:lnTo>
                    <a:pt x="5399" y="16856"/>
                  </a:lnTo>
                  <a:lnTo>
                    <a:pt x="5523" y="16913"/>
                  </a:lnTo>
                  <a:lnTo>
                    <a:pt x="5646" y="16963"/>
                  </a:lnTo>
                  <a:lnTo>
                    <a:pt x="5780" y="17013"/>
                  </a:lnTo>
                  <a:lnTo>
                    <a:pt x="5915" y="17056"/>
                  </a:lnTo>
                  <a:lnTo>
                    <a:pt x="6049" y="17099"/>
                  </a:lnTo>
                  <a:lnTo>
                    <a:pt x="6195" y="17128"/>
                  </a:lnTo>
                  <a:lnTo>
                    <a:pt x="6329" y="17163"/>
                  </a:lnTo>
                  <a:lnTo>
                    <a:pt x="6486" y="17192"/>
                  </a:lnTo>
                  <a:lnTo>
                    <a:pt x="6632" y="17213"/>
                  </a:lnTo>
                  <a:lnTo>
                    <a:pt x="6777" y="17228"/>
                  </a:lnTo>
                  <a:lnTo>
                    <a:pt x="6934" y="17242"/>
                  </a:lnTo>
                  <a:lnTo>
                    <a:pt x="7091" y="17249"/>
                  </a:lnTo>
                  <a:lnTo>
                    <a:pt x="16847" y="17249"/>
                  </a:lnTo>
                  <a:lnTo>
                    <a:pt x="17004" y="17242"/>
                  </a:lnTo>
                  <a:lnTo>
                    <a:pt x="17161" y="17228"/>
                  </a:lnTo>
                  <a:lnTo>
                    <a:pt x="17317" y="17213"/>
                  </a:lnTo>
                  <a:lnTo>
                    <a:pt x="17463" y="17192"/>
                  </a:lnTo>
                  <a:lnTo>
                    <a:pt x="17609" y="17163"/>
                  </a:lnTo>
                  <a:lnTo>
                    <a:pt x="17754" y="17128"/>
                  </a:lnTo>
                  <a:lnTo>
                    <a:pt x="17889" y="17099"/>
                  </a:lnTo>
                  <a:lnTo>
                    <a:pt x="18034" y="17056"/>
                  </a:lnTo>
                  <a:lnTo>
                    <a:pt x="18169" y="17013"/>
                  </a:lnTo>
                  <a:lnTo>
                    <a:pt x="18292" y="16963"/>
                  </a:lnTo>
                  <a:lnTo>
                    <a:pt x="18415" y="16913"/>
                  </a:lnTo>
                  <a:lnTo>
                    <a:pt x="18538" y="16856"/>
                  </a:lnTo>
                  <a:lnTo>
                    <a:pt x="18661" y="16799"/>
                  </a:lnTo>
                  <a:lnTo>
                    <a:pt x="18773" y="16735"/>
                  </a:lnTo>
                  <a:lnTo>
                    <a:pt x="18874" y="16671"/>
                  </a:lnTo>
                  <a:lnTo>
                    <a:pt x="18975" y="16606"/>
                  </a:lnTo>
                  <a:lnTo>
                    <a:pt x="19076" y="16535"/>
                  </a:lnTo>
                  <a:lnTo>
                    <a:pt x="19166" y="16457"/>
                  </a:lnTo>
                  <a:lnTo>
                    <a:pt x="19255" y="16378"/>
                  </a:lnTo>
                  <a:lnTo>
                    <a:pt x="19334" y="16299"/>
                  </a:lnTo>
                  <a:lnTo>
                    <a:pt x="19412" y="16221"/>
                  </a:lnTo>
                  <a:lnTo>
                    <a:pt x="19479" y="16135"/>
                  </a:lnTo>
                  <a:lnTo>
                    <a:pt x="19535" y="16042"/>
                  </a:lnTo>
                  <a:lnTo>
                    <a:pt x="19591" y="15957"/>
                  </a:lnTo>
                  <a:lnTo>
                    <a:pt x="19647" y="15864"/>
                  </a:lnTo>
                  <a:lnTo>
                    <a:pt x="19681" y="15771"/>
                  </a:lnTo>
                  <a:lnTo>
                    <a:pt x="19714" y="15678"/>
                  </a:lnTo>
                  <a:lnTo>
                    <a:pt x="19748" y="15578"/>
                  </a:lnTo>
                  <a:lnTo>
                    <a:pt x="19770" y="15478"/>
                  </a:lnTo>
                  <a:lnTo>
                    <a:pt x="19782" y="15378"/>
                  </a:lnTo>
                  <a:lnTo>
                    <a:pt x="19782" y="15279"/>
                  </a:lnTo>
                  <a:lnTo>
                    <a:pt x="19782" y="14329"/>
                  </a:lnTo>
                  <a:lnTo>
                    <a:pt x="24508" y="14329"/>
                  </a:lnTo>
                  <a:lnTo>
                    <a:pt x="24654" y="14322"/>
                  </a:lnTo>
                  <a:lnTo>
                    <a:pt x="24800" y="14308"/>
                  </a:lnTo>
                  <a:lnTo>
                    <a:pt x="24934" y="14286"/>
                  </a:lnTo>
                  <a:lnTo>
                    <a:pt x="25068" y="14250"/>
                  </a:lnTo>
                  <a:lnTo>
                    <a:pt x="25203" y="14215"/>
                  </a:lnTo>
                  <a:lnTo>
                    <a:pt x="25315" y="14165"/>
                  </a:lnTo>
                  <a:lnTo>
                    <a:pt x="25427" y="14115"/>
                  </a:lnTo>
                  <a:lnTo>
                    <a:pt x="25528" y="14058"/>
                  </a:lnTo>
                  <a:lnTo>
                    <a:pt x="25629" y="13986"/>
                  </a:lnTo>
                  <a:lnTo>
                    <a:pt x="25707" y="13915"/>
                  </a:lnTo>
                  <a:lnTo>
                    <a:pt x="25785" y="13844"/>
                  </a:lnTo>
                  <a:lnTo>
                    <a:pt x="25841" y="13758"/>
                  </a:lnTo>
                  <a:lnTo>
                    <a:pt x="25886" y="13679"/>
                  </a:lnTo>
                  <a:lnTo>
                    <a:pt x="25931" y="13587"/>
                  </a:lnTo>
                  <a:lnTo>
                    <a:pt x="25953" y="13494"/>
                  </a:lnTo>
                  <a:lnTo>
                    <a:pt x="25953" y="13401"/>
                  </a:lnTo>
                  <a:lnTo>
                    <a:pt x="25953" y="2414"/>
                  </a:lnTo>
                  <a:lnTo>
                    <a:pt x="25953" y="2321"/>
                  </a:lnTo>
                  <a:lnTo>
                    <a:pt x="25931" y="2228"/>
                  </a:lnTo>
                  <a:lnTo>
                    <a:pt x="25886" y="2142"/>
                  </a:lnTo>
                  <a:lnTo>
                    <a:pt x="25841" y="2057"/>
                  </a:lnTo>
                  <a:lnTo>
                    <a:pt x="25785" y="1978"/>
                  </a:lnTo>
                  <a:lnTo>
                    <a:pt x="25707" y="1900"/>
                  </a:lnTo>
                  <a:lnTo>
                    <a:pt x="25629" y="1828"/>
                  </a:lnTo>
                  <a:lnTo>
                    <a:pt x="25528" y="1764"/>
                  </a:lnTo>
                  <a:lnTo>
                    <a:pt x="25427" y="1707"/>
                  </a:lnTo>
                  <a:lnTo>
                    <a:pt x="25315" y="1650"/>
                  </a:lnTo>
                  <a:lnTo>
                    <a:pt x="25203" y="1607"/>
                  </a:lnTo>
                  <a:lnTo>
                    <a:pt x="25068" y="1564"/>
                  </a:lnTo>
                  <a:lnTo>
                    <a:pt x="24934" y="1535"/>
                  </a:lnTo>
                  <a:lnTo>
                    <a:pt x="24800" y="1514"/>
                  </a:lnTo>
                  <a:lnTo>
                    <a:pt x="24654" y="1500"/>
                  </a:lnTo>
                  <a:lnTo>
                    <a:pt x="24508" y="1493"/>
                  </a:lnTo>
                  <a:lnTo>
                    <a:pt x="23512" y="1493"/>
                  </a:lnTo>
                  <a:lnTo>
                    <a:pt x="23512" y="1086"/>
                  </a:lnTo>
                  <a:lnTo>
                    <a:pt x="23500" y="971"/>
                  </a:lnTo>
                  <a:lnTo>
                    <a:pt x="23478" y="864"/>
                  </a:lnTo>
                  <a:lnTo>
                    <a:pt x="23433" y="757"/>
                  </a:lnTo>
                  <a:lnTo>
                    <a:pt x="23377" y="657"/>
                  </a:lnTo>
                  <a:lnTo>
                    <a:pt x="23299" y="564"/>
                  </a:lnTo>
                  <a:lnTo>
                    <a:pt x="23220" y="479"/>
                  </a:lnTo>
                  <a:lnTo>
                    <a:pt x="23119" y="393"/>
                  </a:lnTo>
                  <a:lnTo>
                    <a:pt x="23007" y="315"/>
                  </a:lnTo>
                  <a:lnTo>
                    <a:pt x="22895" y="243"/>
                  </a:lnTo>
                  <a:lnTo>
                    <a:pt x="22761" y="186"/>
                  </a:lnTo>
                  <a:lnTo>
                    <a:pt x="22615" y="129"/>
                  </a:lnTo>
                  <a:lnTo>
                    <a:pt x="22470" y="86"/>
                  </a:lnTo>
                  <a:lnTo>
                    <a:pt x="22313" y="50"/>
                  </a:lnTo>
                  <a:lnTo>
                    <a:pt x="22156" y="22"/>
                  </a:lnTo>
                  <a:lnTo>
                    <a:pt x="21988" y="0"/>
                  </a:lnTo>
                  <a:lnTo>
                    <a:pt x="16522" y="0"/>
                  </a:lnTo>
                  <a:lnTo>
                    <a:pt x="16354" y="22"/>
                  </a:lnTo>
                  <a:lnTo>
                    <a:pt x="16186" y="50"/>
                  </a:lnTo>
                  <a:lnTo>
                    <a:pt x="16040" y="86"/>
                  </a:lnTo>
                  <a:lnTo>
                    <a:pt x="15884" y="129"/>
                  </a:lnTo>
                  <a:lnTo>
                    <a:pt x="15749" y="186"/>
                  </a:lnTo>
                  <a:lnTo>
                    <a:pt x="15615" y="243"/>
                  </a:lnTo>
                  <a:lnTo>
                    <a:pt x="15492" y="315"/>
                  </a:lnTo>
                  <a:lnTo>
                    <a:pt x="15391" y="393"/>
                  </a:lnTo>
                  <a:lnTo>
                    <a:pt x="15290" y="479"/>
                  </a:lnTo>
                  <a:lnTo>
                    <a:pt x="15200" y="564"/>
                  </a:lnTo>
                  <a:lnTo>
                    <a:pt x="15133" y="657"/>
                  </a:lnTo>
                  <a:lnTo>
                    <a:pt x="15077" y="757"/>
                  </a:lnTo>
                  <a:lnTo>
                    <a:pt x="15032" y="864"/>
                  </a:lnTo>
                  <a:lnTo>
                    <a:pt x="15010" y="971"/>
                  </a:lnTo>
                  <a:lnTo>
                    <a:pt x="14999" y="1086"/>
                  </a:lnTo>
                  <a:lnTo>
                    <a:pt x="14999" y="1493"/>
                  </a:lnTo>
                  <a:lnTo>
                    <a:pt x="14002" y="1493"/>
                  </a:lnTo>
                  <a:lnTo>
                    <a:pt x="13845" y="1500"/>
                  </a:lnTo>
                  <a:lnTo>
                    <a:pt x="13711" y="1514"/>
                  </a:lnTo>
                  <a:lnTo>
                    <a:pt x="13565" y="1535"/>
                  </a:lnTo>
                  <a:lnTo>
                    <a:pt x="13431" y="1564"/>
                  </a:lnTo>
                  <a:lnTo>
                    <a:pt x="13307" y="1607"/>
                  </a:lnTo>
                  <a:lnTo>
                    <a:pt x="13184" y="1650"/>
                  </a:lnTo>
                  <a:lnTo>
                    <a:pt x="13072" y="1707"/>
                  </a:lnTo>
                  <a:lnTo>
                    <a:pt x="12971" y="1764"/>
                  </a:lnTo>
                  <a:lnTo>
                    <a:pt x="12882" y="1828"/>
                  </a:lnTo>
                  <a:lnTo>
                    <a:pt x="12792" y="1900"/>
                  </a:lnTo>
                  <a:lnTo>
                    <a:pt x="12725" y="1978"/>
                  </a:lnTo>
                  <a:lnTo>
                    <a:pt x="12658" y="2057"/>
                  </a:lnTo>
                  <a:lnTo>
                    <a:pt x="12613" y="2142"/>
                  </a:lnTo>
                  <a:lnTo>
                    <a:pt x="12579" y="2228"/>
                  </a:lnTo>
                  <a:lnTo>
                    <a:pt x="12557" y="2321"/>
                  </a:lnTo>
                  <a:lnTo>
                    <a:pt x="12546" y="2414"/>
                  </a:lnTo>
                  <a:lnTo>
                    <a:pt x="12546" y="6397"/>
                  </a:lnTo>
                  <a:lnTo>
                    <a:pt x="12557" y="6462"/>
                  </a:lnTo>
                  <a:lnTo>
                    <a:pt x="12591" y="6526"/>
                  </a:lnTo>
                  <a:lnTo>
                    <a:pt x="12635" y="6583"/>
                  </a:lnTo>
                  <a:lnTo>
                    <a:pt x="12703" y="6633"/>
                  </a:lnTo>
                  <a:lnTo>
                    <a:pt x="12781" y="6676"/>
                  </a:lnTo>
                  <a:lnTo>
                    <a:pt x="12871" y="6704"/>
                  </a:lnTo>
                  <a:lnTo>
                    <a:pt x="12971" y="6726"/>
                  </a:lnTo>
                  <a:lnTo>
                    <a:pt x="13072" y="6733"/>
                  </a:lnTo>
                  <a:lnTo>
                    <a:pt x="13184" y="6726"/>
                  </a:lnTo>
                  <a:lnTo>
                    <a:pt x="13285" y="6704"/>
                  </a:lnTo>
                  <a:lnTo>
                    <a:pt x="13375" y="6676"/>
                  </a:lnTo>
                  <a:lnTo>
                    <a:pt x="13453" y="6633"/>
                  </a:lnTo>
                  <a:lnTo>
                    <a:pt x="13520" y="6583"/>
                  </a:lnTo>
                  <a:lnTo>
                    <a:pt x="13565" y="6526"/>
                  </a:lnTo>
                  <a:lnTo>
                    <a:pt x="13599" y="6462"/>
                  </a:lnTo>
                  <a:lnTo>
                    <a:pt x="13610" y="6397"/>
                  </a:lnTo>
                  <a:lnTo>
                    <a:pt x="13610" y="2414"/>
                  </a:lnTo>
                  <a:lnTo>
                    <a:pt x="13610" y="2364"/>
                  </a:lnTo>
                  <a:lnTo>
                    <a:pt x="13632" y="2321"/>
                  </a:lnTo>
                  <a:lnTo>
                    <a:pt x="13677" y="2278"/>
                  </a:lnTo>
                  <a:lnTo>
                    <a:pt x="13722" y="2242"/>
                  </a:lnTo>
                  <a:lnTo>
                    <a:pt x="13778" y="2207"/>
                  </a:lnTo>
                  <a:lnTo>
                    <a:pt x="13845" y="2185"/>
                  </a:lnTo>
                  <a:lnTo>
                    <a:pt x="13923" y="2171"/>
                  </a:lnTo>
                  <a:lnTo>
                    <a:pt x="14002" y="2164"/>
                  </a:lnTo>
                  <a:lnTo>
                    <a:pt x="24508" y="2164"/>
                  </a:lnTo>
                  <a:lnTo>
                    <a:pt x="24587" y="2171"/>
                  </a:lnTo>
                  <a:lnTo>
                    <a:pt x="24654" y="2185"/>
                  </a:lnTo>
                  <a:lnTo>
                    <a:pt x="24721" y="2207"/>
                  </a:lnTo>
                  <a:lnTo>
                    <a:pt x="24788" y="2242"/>
                  </a:lnTo>
                  <a:lnTo>
                    <a:pt x="24833" y="2278"/>
                  </a:lnTo>
                  <a:lnTo>
                    <a:pt x="24867" y="2321"/>
                  </a:lnTo>
                  <a:lnTo>
                    <a:pt x="24889" y="2364"/>
                  </a:lnTo>
                  <a:lnTo>
                    <a:pt x="24900" y="2414"/>
                  </a:lnTo>
                  <a:lnTo>
                    <a:pt x="24900" y="13401"/>
                  </a:lnTo>
                  <a:lnTo>
                    <a:pt x="24889" y="13451"/>
                  </a:lnTo>
                  <a:lnTo>
                    <a:pt x="24867" y="13501"/>
                  </a:lnTo>
                  <a:lnTo>
                    <a:pt x="24833" y="13544"/>
                  </a:lnTo>
                  <a:lnTo>
                    <a:pt x="24788" y="13579"/>
                  </a:lnTo>
                  <a:lnTo>
                    <a:pt x="24721" y="13608"/>
                  </a:lnTo>
                  <a:lnTo>
                    <a:pt x="24654" y="13629"/>
                  </a:lnTo>
                  <a:lnTo>
                    <a:pt x="24587" y="13644"/>
                  </a:lnTo>
                  <a:lnTo>
                    <a:pt x="24508" y="13651"/>
                  </a:lnTo>
                  <a:lnTo>
                    <a:pt x="14002" y="13651"/>
                  </a:lnTo>
                  <a:lnTo>
                    <a:pt x="13923" y="13644"/>
                  </a:lnTo>
                  <a:lnTo>
                    <a:pt x="13845" y="13629"/>
                  </a:lnTo>
                  <a:lnTo>
                    <a:pt x="13778" y="13608"/>
                  </a:lnTo>
                  <a:lnTo>
                    <a:pt x="13722" y="13579"/>
                  </a:lnTo>
                  <a:lnTo>
                    <a:pt x="13677" y="13544"/>
                  </a:lnTo>
                  <a:lnTo>
                    <a:pt x="13632" y="13501"/>
                  </a:lnTo>
                  <a:lnTo>
                    <a:pt x="13610" y="13451"/>
                  </a:lnTo>
                  <a:lnTo>
                    <a:pt x="13610" y="13401"/>
                  </a:lnTo>
                  <a:lnTo>
                    <a:pt x="13610" y="9424"/>
                  </a:lnTo>
                  <a:lnTo>
                    <a:pt x="13599" y="9353"/>
                  </a:lnTo>
                  <a:lnTo>
                    <a:pt x="13565" y="9289"/>
                  </a:lnTo>
                  <a:lnTo>
                    <a:pt x="13520" y="9232"/>
                  </a:lnTo>
                  <a:lnTo>
                    <a:pt x="13453" y="9182"/>
                  </a:lnTo>
                  <a:lnTo>
                    <a:pt x="13375" y="9146"/>
                  </a:lnTo>
                  <a:lnTo>
                    <a:pt x="13285" y="9110"/>
                  </a:lnTo>
                  <a:lnTo>
                    <a:pt x="13184" y="9089"/>
                  </a:lnTo>
                  <a:lnTo>
                    <a:pt x="12971" y="9089"/>
                  </a:lnTo>
                  <a:lnTo>
                    <a:pt x="12871" y="9110"/>
                  </a:lnTo>
                  <a:lnTo>
                    <a:pt x="12781" y="9146"/>
                  </a:lnTo>
                  <a:lnTo>
                    <a:pt x="12703" y="9182"/>
                  </a:lnTo>
                  <a:lnTo>
                    <a:pt x="12635" y="9232"/>
                  </a:lnTo>
                  <a:lnTo>
                    <a:pt x="12591" y="9289"/>
                  </a:lnTo>
                  <a:lnTo>
                    <a:pt x="12557" y="9353"/>
                  </a:lnTo>
                  <a:lnTo>
                    <a:pt x="12546" y="9424"/>
                  </a:lnTo>
                  <a:lnTo>
                    <a:pt x="12546" y="13401"/>
                  </a:lnTo>
                  <a:lnTo>
                    <a:pt x="12557" y="13494"/>
                  </a:lnTo>
                  <a:lnTo>
                    <a:pt x="12579" y="13587"/>
                  </a:lnTo>
                  <a:lnTo>
                    <a:pt x="12613" y="13679"/>
                  </a:lnTo>
                  <a:lnTo>
                    <a:pt x="12658" y="13758"/>
                  </a:lnTo>
                  <a:lnTo>
                    <a:pt x="12725" y="13844"/>
                  </a:lnTo>
                  <a:lnTo>
                    <a:pt x="12792" y="13915"/>
                  </a:lnTo>
                  <a:lnTo>
                    <a:pt x="12882" y="13986"/>
                  </a:lnTo>
                  <a:lnTo>
                    <a:pt x="12971" y="14058"/>
                  </a:lnTo>
                  <a:lnTo>
                    <a:pt x="13072" y="14115"/>
                  </a:lnTo>
                  <a:lnTo>
                    <a:pt x="13184" y="14165"/>
                  </a:lnTo>
                  <a:lnTo>
                    <a:pt x="13307" y="14215"/>
                  </a:lnTo>
                  <a:lnTo>
                    <a:pt x="13431" y="14250"/>
                  </a:lnTo>
                  <a:lnTo>
                    <a:pt x="13565" y="14286"/>
                  </a:lnTo>
                  <a:lnTo>
                    <a:pt x="13711" y="14308"/>
                  </a:lnTo>
                  <a:lnTo>
                    <a:pt x="13845" y="14322"/>
                  </a:lnTo>
                  <a:lnTo>
                    <a:pt x="14002" y="14329"/>
                  </a:lnTo>
                  <a:lnTo>
                    <a:pt x="18729" y="14329"/>
                  </a:lnTo>
                  <a:lnTo>
                    <a:pt x="18729" y="15279"/>
                  </a:lnTo>
                  <a:lnTo>
                    <a:pt x="18717" y="15414"/>
                  </a:lnTo>
                  <a:lnTo>
                    <a:pt x="18684" y="15543"/>
                  </a:lnTo>
                  <a:lnTo>
                    <a:pt x="18628" y="15664"/>
                  </a:lnTo>
                  <a:lnTo>
                    <a:pt x="18561" y="15785"/>
                  </a:lnTo>
                  <a:lnTo>
                    <a:pt x="18482" y="15900"/>
                  </a:lnTo>
                  <a:lnTo>
                    <a:pt x="18381" y="16007"/>
                  </a:lnTo>
                  <a:lnTo>
                    <a:pt x="18258" y="16107"/>
                  </a:lnTo>
                  <a:lnTo>
                    <a:pt x="18124" y="16199"/>
                  </a:lnTo>
                  <a:lnTo>
                    <a:pt x="17989" y="16278"/>
                  </a:lnTo>
                  <a:lnTo>
                    <a:pt x="17833" y="16357"/>
                  </a:lnTo>
                  <a:lnTo>
                    <a:pt x="17665" y="16421"/>
                  </a:lnTo>
                  <a:lnTo>
                    <a:pt x="17485" y="16478"/>
                  </a:lnTo>
                  <a:lnTo>
                    <a:pt x="17295" y="16521"/>
                  </a:lnTo>
                  <a:lnTo>
                    <a:pt x="17105" y="16549"/>
                  </a:lnTo>
                  <a:lnTo>
                    <a:pt x="16903" y="16571"/>
                  </a:lnTo>
                  <a:lnTo>
                    <a:pt x="16690" y="16578"/>
                  </a:lnTo>
                  <a:lnTo>
                    <a:pt x="7248" y="16578"/>
                  </a:lnTo>
                  <a:lnTo>
                    <a:pt x="7046" y="16571"/>
                  </a:lnTo>
                  <a:lnTo>
                    <a:pt x="6844" y="16549"/>
                  </a:lnTo>
                  <a:lnTo>
                    <a:pt x="6643" y="16521"/>
                  </a:lnTo>
                  <a:lnTo>
                    <a:pt x="6464" y="16478"/>
                  </a:lnTo>
                  <a:lnTo>
                    <a:pt x="6284" y="16421"/>
                  </a:lnTo>
                  <a:lnTo>
                    <a:pt x="6116" y="16357"/>
                  </a:lnTo>
                  <a:lnTo>
                    <a:pt x="5959" y="16278"/>
                  </a:lnTo>
                  <a:lnTo>
                    <a:pt x="5814" y="16199"/>
                  </a:lnTo>
                  <a:lnTo>
                    <a:pt x="5679" y="16107"/>
                  </a:lnTo>
                  <a:lnTo>
                    <a:pt x="5567" y="16007"/>
                  </a:lnTo>
                  <a:lnTo>
                    <a:pt x="5467" y="15900"/>
                  </a:lnTo>
                  <a:lnTo>
                    <a:pt x="5377" y="15785"/>
                  </a:lnTo>
                  <a:lnTo>
                    <a:pt x="5310" y="15664"/>
                  </a:lnTo>
                  <a:lnTo>
                    <a:pt x="5265" y="15543"/>
                  </a:lnTo>
                  <a:lnTo>
                    <a:pt x="5231" y="15414"/>
                  </a:lnTo>
                  <a:lnTo>
                    <a:pt x="5220" y="15279"/>
                  </a:lnTo>
                  <a:lnTo>
                    <a:pt x="5220" y="15014"/>
                  </a:lnTo>
                  <a:lnTo>
                    <a:pt x="5433" y="14993"/>
                  </a:lnTo>
                  <a:lnTo>
                    <a:pt x="5657" y="14972"/>
                  </a:lnTo>
                  <a:lnTo>
                    <a:pt x="5859" y="14936"/>
                  </a:lnTo>
                  <a:lnTo>
                    <a:pt x="6071" y="14900"/>
                  </a:lnTo>
                  <a:lnTo>
                    <a:pt x="6273" y="14857"/>
                  </a:lnTo>
                  <a:lnTo>
                    <a:pt x="6475" y="14807"/>
                  </a:lnTo>
                  <a:lnTo>
                    <a:pt x="6665" y="14757"/>
                  </a:lnTo>
                  <a:lnTo>
                    <a:pt x="6856" y="14693"/>
                  </a:lnTo>
                  <a:lnTo>
                    <a:pt x="7046" y="14629"/>
                  </a:lnTo>
                  <a:lnTo>
                    <a:pt x="7225" y="14557"/>
                  </a:lnTo>
                  <a:lnTo>
                    <a:pt x="7393" y="14486"/>
                  </a:lnTo>
                  <a:lnTo>
                    <a:pt x="7561" y="14400"/>
                  </a:lnTo>
                  <a:lnTo>
                    <a:pt x="7729" y="14322"/>
                  </a:lnTo>
                  <a:lnTo>
                    <a:pt x="7886" y="14229"/>
                  </a:lnTo>
                  <a:lnTo>
                    <a:pt x="8032" y="14136"/>
                  </a:lnTo>
                  <a:lnTo>
                    <a:pt x="8177" y="14036"/>
                  </a:lnTo>
                  <a:lnTo>
                    <a:pt x="8312" y="13936"/>
                  </a:lnTo>
                  <a:lnTo>
                    <a:pt x="8446" y="13836"/>
                  </a:lnTo>
                  <a:lnTo>
                    <a:pt x="8569" y="13722"/>
                  </a:lnTo>
                  <a:lnTo>
                    <a:pt x="8681" y="13608"/>
                  </a:lnTo>
                  <a:lnTo>
                    <a:pt x="8793" y="13494"/>
                  </a:lnTo>
                  <a:lnTo>
                    <a:pt x="8883" y="13379"/>
                  </a:lnTo>
                  <a:lnTo>
                    <a:pt x="8973" y="13251"/>
                  </a:lnTo>
                  <a:lnTo>
                    <a:pt x="9062" y="13130"/>
                  </a:lnTo>
                  <a:lnTo>
                    <a:pt x="9129" y="13001"/>
                  </a:lnTo>
                  <a:lnTo>
                    <a:pt x="9197" y="12873"/>
                  </a:lnTo>
                  <a:lnTo>
                    <a:pt x="9253" y="12737"/>
                  </a:lnTo>
                  <a:lnTo>
                    <a:pt x="9297" y="12601"/>
                  </a:lnTo>
                  <a:lnTo>
                    <a:pt x="9331" y="12466"/>
                  </a:lnTo>
                  <a:lnTo>
                    <a:pt x="9365" y="12323"/>
                  </a:lnTo>
                  <a:lnTo>
                    <a:pt x="9376" y="12180"/>
                  </a:lnTo>
                  <a:lnTo>
                    <a:pt x="9376" y="12037"/>
                  </a:lnTo>
                  <a:lnTo>
                    <a:pt x="9376" y="11895"/>
                  </a:lnTo>
                  <a:lnTo>
                    <a:pt x="9365" y="11752"/>
                  </a:lnTo>
                  <a:lnTo>
                    <a:pt x="9331" y="11616"/>
                  </a:lnTo>
                  <a:lnTo>
                    <a:pt x="9297" y="11480"/>
                  </a:lnTo>
                  <a:lnTo>
                    <a:pt x="9253" y="11345"/>
                  </a:lnTo>
                  <a:lnTo>
                    <a:pt x="9197" y="11209"/>
                  </a:lnTo>
                  <a:lnTo>
                    <a:pt x="9129" y="11081"/>
                  </a:lnTo>
                  <a:lnTo>
                    <a:pt x="9062" y="10952"/>
                  </a:lnTo>
                  <a:lnTo>
                    <a:pt x="8973" y="10824"/>
                  </a:lnTo>
                  <a:lnTo>
                    <a:pt x="8883" y="10702"/>
                  </a:lnTo>
                  <a:lnTo>
                    <a:pt x="8793" y="10581"/>
                  </a:lnTo>
                  <a:lnTo>
                    <a:pt x="8681" y="10467"/>
                  </a:lnTo>
                  <a:lnTo>
                    <a:pt x="8569" y="10352"/>
                  </a:lnTo>
                  <a:lnTo>
                    <a:pt x="8446" y="10245"/>
                  </a:lnTo>
                  <a:lnTo>
                    <a:pt x="8312" y="10138"/>
                  </a:lnTo>
                  <a:lnTo>
                    <a:pt x="8177" y="10038"/>
                  </a:lnTo>
                  <a:lnTo>
                    <a:pt x="8032" y="9945"/>
                  </a:lnTo>
                  <a:lnTo>
                    <a:pt x="7886" y="9853"/>
                  </a:lnTo>
                  <a:lnTo>
                    <a:pt x="7729" y="9760"/>
                  </a:lnTo>
                  <a:lnTo>
                    <a:pt x="7561" y="9674"/>
                  </a:lnTo>
                  <a:lnTo>
                    <a:pt x="7393" y="9596"/>
                  </a:lnTo>
                  <a:lnTo>
                    <a:pt x="7225" y="9524"/>
                  </a:lnTo>
                  <a:lnTo>
                    <a:pt x="7046" y="9453"/>
                  </a:lnTo>
                  <a:lnTo>
                    <a:pt x="6856" y="9389"/>
                  </a:lnTo>
                  <a:lnTo>
                    <a:pt x="6665" y="9324"/>
                  </a:lnTo>
                  <a:lnTo>
                    <a:pt x="6475" y="9274"/>
                  </a:lnTo>
                  <a:lnTo>
                    <a:pt x="6273" y="9224"/>
                  </a:lnTo>
                  <a:lnTo>
                    <a:pt x="6071" y="9182"/>
                  </a:lnTo>
                  <a:lnTo>
                    <a:pt x="5859" y="9139"/>
                  </a:lnTo>
                  <a:lnTo>
                    <a:pt x="5657" y="9110"/>
                  </a:lnTo>
                  <a:lnTo>
                    <a:pt x="5433" y="9089"/>
                  </a:lnTo>
                  <a:lnTo>
                    <a:pt x="5220" y="9067"/>
                  </a:lnTo>
                  <a:lnTo>
                    <a:pt x="5220" y="7761"/>
                  </a:lnTo>
                  <a:lnTo>
                    <a:pt x="5355" y="7761"/>
                  </a:lnTo>
                  <a:lnTo>
                    <a:pt x="5500" y="7754"/>
                  </a:lnTo>
                  <a:lnTo>
                    <a:pt x="5635" y="7739"/>
                  </a:lnTo>
                  <a:lnTo>
                    <a:pt x="5758" y="7718"/>
                  </a:lnTo>
                  <a:lnTo>
                    <a:pt x="6027" y="7675"/>
                  </a:lnTo>
                  <a:lnTo>
                    <a:pt x="6273" y="7611"/>
                  </a:lnTo>
                  <a:lnTo>
                    <a:pt x="6508" y="7540"/>
                  </a:lnTo>
                  <a:lnTo>
                    <a:pt x="6721" y="7447"/>
                  </a:lnTo>
                  <a:lnTo>
                    <a:pt x="6934" y="7347"/>
                  </a:lnTo>
                  <a:lnTo>
                    <a:pt x="7124" y="7233"/>
                  </a:lnTo>
                  <a:lnTo>
                    <a:pt x="7292" y="7104"/>
                  </a:lnTo>
                  <a:lnTo>
                    <a:pt x="7449" y="6968"/>
                  </a:lnTo>
                  <a:lnTo>
                    <a:pt x="7584" y="6826"/>
                  </a:lnTo>
                  <a:lnTo>
                    <a:pt x="7696" y="6676"/>
                  </a:lnTo>
                  <a:lnTo>
                    <a:pt x="7785" y="6519"/>
                  </a:lnTo>
                  <a:lnTo>
                    <a:pt x="7852" y="6347"/>
                  </a:lnTo>
                  <a:lnTo>
                    <a:pt x="7875" y="6262"/>
                  </a:lnTo>
                  <a:lnTo>
                    <a:pt x="7897" y="6176"/>
                  </a:lnTo>
                  <a:lnTo>
                    <a:pt x="7908" y="6090"/>
                  </a:lnTo>
                  <a:lnTo>
                    <a:pt x="7908" y="5997"/>
                  </a:lnTo>
                  <a:lnTo>
                    <a:pt x="7908" y="4905"/>
                  </a:lnTo>
                  <a:lnTo>
                    <a:pt x="7998" y="4905"/>
                  </a:lnTo>
                  <a:lnTo>
                    <a:pt x="8088" y="4898"/>
                  </a:lnTo>
                  <a:lnTo>
                    <a:pt x="8166" y="4884"/>
                  </a:lnTo>
                  <a:lnTo>
                    <a:pt x="8244" y="4862"/>
                  </a:lnTo>
                  <a:lnTo>
                    <a:pt x="8323" y="4841"/>
                  </a:lnTo>
                  <a:lnTo>
                    <a:pt x="8390" y="4812"/>
                  </a:lnTo>
                  <a:lnTo>
                    <a:pt x="8457" y="4784"/>
                  </a:lnTo>
                  <a:lnTo>
                    <a:pt x="8525" y="4748"/>
                  </a:lnTo>
                  <a:lnTo>
                    <a:pt x="8581" y="4705"/>
                  </a:lnTo>
                  <a:lnTo>
                    <a:pt x="8625" y="4662"/>
                  </a:lnTo>
                  <a:lnTo>
                    <a:pt x="8670" y="4620"/>
                  </a:lnTo>
                  <a:lnTo>
                    <a:pt x="8704" y="4570"/>
                  </a:lnTo>
                  <a:lnTo>
                    <a:pt x="8737" y="4520"/>
                  </a:lnTo>
                  <a:lnTo>
                    <a:pt x="8760" y="4470"/>
                  </a:lnTo>
                  <a:lnTo>
                    <a:pt x="8771" y="4413"/>
                  </a:lnTo>
                  <a:lnTo>
                    <a:pt x="8771" y="4355"/>
                  </a:lnTo>
                  <a:lnTo>
                    <a:pt x="8771" y="3042"/>
                  </a:lnTo>
                  <a:lnTo>
                    <a:pt x="8771" y="2992"/>
                  </a:lnTo>
                  <a:lnTo>
                    <a:pt x="8760" y="2935"/>
                  </a:lnTo>
                  <a:lnTo>
                    <a:pt x="8737" y="2878"/>
                  </a:lnTo>
                  <a:lnTo>
                    <a:pt x="8704" y="2828"/>
                  </a:lnTo>
                  <a:lnTo>
                    <a:pt x="8670" y="2785"/>
                  </a:lnTo>
                  <a:lnTo>
                    <a:pt x="8625" y="2735"/>
                  </a:lnTo>
                  <a:lnTo>
                    <a:pt x="8569" y="2692"/>
                  </a:lnTo>
                  <a:lnTo>
                    <a:pt x="8513" y="2656"/>
                  </a:lnTo>
                  <a:lnTo>
                    <a:pt x="8457" y="2621"/>
                  </a:lnTo>
                  <a:lnTo>
                    <a:pt x="8390" y="2585"/>
                  </a:lnTo>
                  <a:lnTo>
                    <a:pt x="8323" y="2556"/>
                  </a:lnTo>
                  <a:lnTo>
                    <a:pt x="8244" y="2535"/>
                  </a:lnTo>
                  <a:lnTo>
                    <a:pt x="8166" y="2521"/>
                  </a:lnTo>
                  <a:lnTo>
                    <a:pt x="8076" y="2506"/>
                  </a:lnTo>
                  <a:lnTo>
                    <a:pt x="7998" y="2492"/>
                  </a:lnTo>
                  <a:lnTo>
                    <a:pt x="7091" y="2492"/>
                  </a:lnTo>
                  <a:lnTo>
                    <a:pt x="7091" y="336"/>
                  </a:lnTo>
                  <a:lnTo>
                    <a:pt x="7080" y="265"/>
                  </a:lnTo>
                  <a:lnTo>
                    <a:pt x="7046" y="208"/>
                  </a:lnTo>
                  <a:lnTo>
                    <a:pt x="7001" y="150"/>
                  </a:lnTo>
                  <a:lnTo>
                    <a:pt x="6934" y="100"/>
                  </a:lnTo>
                  <a:lnTo>
                    <a:pt x="6856" y="58"/>
                  </a:lnTo>
                  <a:lnTo>
                    <a:pt x="6766" y="22"/>
                  </a:lnTo>
                  <a:lnTo>
                    <a:pt x="6665" y="8"/>
                  </a:lnTo>
                  <a:lnTo>
                    <a:pt x="6553" y="0"/>
                  </a:lnTo>
                  <a:lnTo>
                    <a:pt x="6452" y="8"/>
                  </a:lnTo>
                  <a:lnTo>
                    <a:pt x="6352" y="22"/>
                  </a:lnTo>
                  <a:lnTo>
                    <a:pt x="6262" y="58"/>
                  </a:lnTo>
                  <a:lnTo>
                    <a:pt x="6184" y="100"/>
                  </a:lnTo>
                  <a:lnTo>
                    <a:pt x="6116" y="150"/>
                  </a:lnTo>
                  <a:lnTo>
                    <a:pt x="6071" y="208"/>
                  </a:lnTo>
                  <a:lnTo>
                    <a:pt x="6038" y="265"/>
                  </a:lnTo>
                  <a:lnTo>
                    <a:pt x="6027" y="336"/>
                  </a:lnTo>
                  <a:lnTo>
                    <a:pt x="6027" y="2492"/>
                  </a:lnTo>
                  <a:lnTo>
                    <a:pt x="3350" y="2492"/>
                  </a:lnTo>
                  <a:lnTo>
                    <a:pt x="3350" y="336"/>
                  </a:lnTo>
                  <a:lnTo>
                    <a:pt x="3338" y="265"/>
                  </a:lnTo>
                  <a:lnTo>
                    <a:pt x="3316" y="208"/>
                  </a:lnTo>
                  <a:lnTo>
                    <a:pt x="3260" y="150"/>
                  </a:lnTo>
                  <a:lnTo>
                    <a:pt x="3193" y="100"/>
                  </a:lnTo>
                  <a:lnTo>
                    <a:pt x="3114" y="58"/>
                  </a:lnTo>
                  <a:lnTo>
                    <a:pt x="3025" y="22"/>
                  </a:lnTo>
                  <a:lnTo>
                    <a:pt x="2935" y="8"/>
                  </a:lnTo>
                  <a:lnTo>
                    <a:pt x="28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03;p85"/>
            <p:cNvSpPr/>
            <p:nvPr/>
          </p:nvSpPr>
          <p:spPr>
            <a:xfrm flipH="1">
              <a:off x="2648482" y="3336875"/>
              <a:ext cx="45481" cy="86400"/>
            </a:xfrm>
            <a:custGeom>
              <a:avLst/>
              <a:gdLst/>
              <a:ahLst/>
              <a:cxnLst/>
              <a:rect l="l" t="t" r="r" b="b"/>
              <a:pathLst>
                <a:path w="2801" h="3456" extrusionOk="0">
                  <a:moveTo>
                    <a:pt x="1154" y="1"/>
                  </a:moveTo>
                  <a:lnTo>
                    <a:pt x="1054" y="15"/>
                  </a:lnTo>
                  <a:lnTo>
                    <a:pt x="953" y="36"/>
                  </a:lnTo>
                  <a:lnTo>
                    <a:pt x="863" y="72"/>
                  </a:lnTo>
                  <a:lnTo>
                    <a:pt x="785" y="122"/>
                  </a:lnTo>
                  <a:lnTo>
                    <a:pt x="729" y="172"/>
                  </a:lnTo>
                  <a:lnTo>
                    <a:pt x="684" y="236"/>
                  </a:lnTo>
                  <a:lnTo>
                    <a:pt x="661" y="293"/>
                  </a:lnTo>
                  <a:lnTo>
                    <a:pt x="661" y="358"/>
                  </a:lnTo>
                  <a:lnTo>
                    <a:pt x="673" y="429"/>
                  </a:lnTo>
                  <a:lnTo>
                    <a:pt x="718" y="493"/>
                  </a:lnTo>
                  <a:lnTo>
                    <a:pt x="1412" y="1393"/>
                  </a:lnTo>
                  <a:lnTo>
                    <a:pt x="460" y="1393"/>
                  </a:lnTo>
                  <a:lnTo>
                    <a:pt x="393" y="1407"/>
                  </a:lnTo>
                  <a:lnTo>
                    <a:pt x="337" y="1414"/>
                  </a:lnTo>
                  <a:lnTo>
                    <a:pt x="281" y="1436"/>
                  </a:lnTo>
                  <a:lnTo>
                    <a:pt x="225" y="1457"/>
                  </a:lnTo>
                  <a:lnTo>
                    <a:pt x="180" y="1478"/>
                  </a:lnTo>
                  <a:lnTo>
                    <a:pt x="135" y="1507"/>
                  </a:lnTo>
                  <a:lnTo>
                    <a:pt x="101" y="1536"/>
                  </a:lnTo>
                  <a:lnTo>
                    <a:pt x="68" y="1571"/>
                  </a:lnTo>
                  <a:lnTo>
                    <a:pt x="34" y="1607"/>
                  </a:lnTo>
                  <a:lnTo>
                    <a:pt x="23" y="1643"/>
                  </a:lnTo>
                  <a:lnTo>
                    <a:pt x="1" y="1678"/>
                  </a:lnTo>
                  <a:lnTo>
                    <a:pt x="1" y="1721"/>
                  </a:lnTo>
                  <a:lnTo>
                    <a:pt x="1" y="1757"/>
                  </a:lnTo>
                  <a:lnTo>
                    <a:pt x="12" y="1800"/>
                  </a:lnTo>
                  <a:lnTo>
                    <a:pt x="23" y="1843"/>
                  </a:lnTo>
                  <a:lnTo>
                    <a:pt x="57" y="1878"/>
                  </a:lnTo>
                  <a:lnTo>
                    <a:pt x="1132" y="3270"/>
                  </a:lnTo>
                  <a:lnTo>
                    <a:pt x="1177" y="3313"/>
                  </a:lnTo>
                  <a:lnTo>
                    <a:pt x="1222" y="3349"/>
                  </a:lnTo>
                  <a:lnTo>
                    <a:pt x="1278" y="3385"/>
                  </a:lnTo>
                  <a:lnTo>
                    <a:pt x="1334" y="3413"/>
                  </a:lnTo>
                  <a:lnTo>
                    <a:pt x="1401" y="3435"/>
                  </a:lnTo>
                  <a:lnTo>
                    <a:pt x="1468" y="3449"/>
                  </a:lnTo>
                  <a:lnTo>
                    <a:pt x="1535" y="3456"/>
                  </a:lnTo>
                  <a:lnTo>
                    <a:pt x="1670" y="3456"/>
                  </a:lnTo>
                  <a:lnTo>
                    <a:pt x="1726" y="3449"/>
                  </a:lnTo>
                  <a:lnTo>
                    <a:pt x="1782" y="3442"/>
                  </a:lnTo>
                  <a:lnTo>
                    <a:pt x="1849" y="3427"/>
                  </a:lnTo>
                  <a:lnTo>
                    <a:pt x="1938" y="3385"/>
                  </a:lnTo>
                  <a:lnTo>
                    <a:pt x="2006" y="3342"/>
                  </a:lnTo>
                  <a:lnTo>
                    <a:pt x="2073" y="3292"/>
                  </a:lnTo>
                  <a:lnTo>
                    <a:pt x="2106" y="3228"/>
                  </a:lnTo>
                  <a:lnTo>
                    <a:pt x="2129" y="3163"/>
                  </a:lnTo>
                  <a:lnTo>
                    <a:pt x="2140" y="3099"/>
                  </a:lnTo>
                  <a:lnTo>
                    <a:pt x="2118" y="3035"/>
                  </a:lnTo>
                  <a:lnTo>
                    <a:pt x="2084" y="2971"/>
                  </a:lnTo>
                  <a:lnTo>
                    <a:pt x="1378" y="2071"/>
                  </a:lnTo>
                  <a:lnTo>
                    <a:pt x="2274" y="2071"/>
                  </a:lnTo>
                  <a:lnTo>
                    <a:pt x="2342" y="2064"/>
                  </a:lnTo>
                  <a:lnTo>
                    <a:pt x="2409" y="2057"/>
                  </a:lnTo>
                  <a:lnTo>
                    <a:pt x="2476" y="2042"/>
                  </a:lnTo>
                  <a:lnTo>
                    <a:pt x="2532" y="2021"/>
                  </a:lnTo>
                  <a:lnTo>
                    <a:pt x="2588" y="2000"/>
                  </a:lnTo>
                  <a:lnTo>
                    <a:pt x="2633" y="1971"/>
                  </a:lnTo>
                  <a:lnTo>
                    <a:pt x="2678" y="1942"/>
                  </a:lnTo>
                  <a:lnTo>
                    <a:pt x="2711" y="1907"/>
                  </a:lnTo>
                  <a:lnTo>
                    <a:pt x="2745" y="1871"/>
                  </a:lnTo>
                  <a:lnTo>
                    <a:pt x="2767" y="1828"/>
                  </a:lnTo>
                  <a:lnTo>
                    <a:pt x="2790" y="1793"/>
                  </a:lnTo>
                  <a:lnTo>
                    <a:pt x="2801" y="1750"/>
                  </a:lnTo>
                  <a:lnTo>
                    <a:pt x="2801" y="1707"/>
                  </a:lnTo>
                  <a:lnTo>
                    <a:pt x="2790" y="1664"/>
                  </a:lnTo>
                  <a:lnTo>
                    <a:pt x="2767" y="1621"/>
                  </a:lnTo>
                  <a:lnTo>
                    <a:pt x="2745" y="1578"/>
                  </a:lnTo>
                  <a:lnTo>
                    <a:pt x="1658" y="193"/>
                  </a:lnTo>
                  <a:lnTo>
                    <a:pt x="1602" y="129"/>
                  </a:lnTo>
                  <a:lnTo>
                    <a:pt x="1535" y="86"/>
                  </a:lnTo>
                  <a:lnTo>
                    <a:pt x="1446" y="43"/>
                  </a:lnTo>
                  <a:lnTo>
                    <a:pt x="1356" y="22"/>
                  </a:lnTo>
                  <a:lnTo>
                    <a:pt x="1255" y="8"/>
                  </a:lnTo>
                  <a:lnTo>
                    <a:pt x="11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04;p85"/>
            <p:cNvSpPr/>
            <p:nvPr/>
          </p:nvSpPr>
          <p:spPr>
            <a:xfrm flipH="1">
              <a:off x="2362020" y="3151800"/>
              <a:ext cx="145699" cy="250075"/>
            </a:xfrm>
            <a:custGeom>
              <a:avLst/>
              <a:gdLst/>
              <a:ahLst/>
              <a:cxnLst/>
              <a:rect l="l" t="t" r="r" b="b"/>
              <a:pathLst>
                <a:path w="8973" h="10003" extrusionOk="0">
                  <a:moveTo>
                    <a:pt x="7920" y="678"/>
                  </a:moveTo>
                  <a:lnTo>
                    <a:pt x="7920" y="2492"/>
                  </a:lnTo>
                  <a:lnTo>
                    <a:pt x="1065" y="2492"/>
                  </a:lnTo>
                  <a:lnTo>
                    <a:pt x="1065" y="678"/>
                  </a:lnTo>
                  <a:close/>
                  <a:moveTo>
                    <a:pt x="7920" y="3163"/>
                  </a:moveTo>
                  <a:lnTo>
                    <a:pt x="7920" y="4862"/>
                  </a:lnTo>
                  <a:lnTo>
                    <a:pt x="1065" y="4862"/>
                  </a:lnTo>
                  <a:lnTo>
                    <a:pt x="1065" y="3163"/>
                  </a:lnTo>
                  <a:close/>
                  <a:moveTo>
                    <a:pt x="7920" y="5540"/>
                  </a:moveTo>
                  <a:lnTo>
                    <a:pt x="7920" y="7039"/>
                  </a:lnTo>
                  <a:lnTo>
                    <a:pt x="1065" y="7039"/>
                  </a:lnTo>
                  <a:lnTo>
                    <a:pt x="1065" y="5540"/>
                  </a:lnTo>
                  <a:close/>
                  <a:moveTo>
                    <a:pt x="7920" y="7711"/>
                  </a:moveTo>
                  <a:lnTo>
                    <a:pt x="7920" y="9331"/>
                  </a:lnTo>
                  <a:lnTo>
                    <a:pt x="1065" y="9331"/>
                  </a:lnTo>
                  <a:lnTo>
                    <a:pt x="1065" y="7711"/>
                  </a:lnTo>
                  <a:close/>
                  <a:moveTo>
                    <a:pt x="527" y="0"/>
                  </a:moveTo>
                  <a:lnTo>
                    <a:pt x="426" y="7"/>
                  </a:lnTo>
                  <a:lnTo>
                    <a:pt x="325" y="29"/>
                  </a:lnTo>
                  <a:lnTo>
                    <a:pt x="236" y="57"/>
                  </a:lnTo>
                  <a:lnTo>
                    <a:pt x="157" y="100"/>
                  </a:lnTo>
                  <a:lnTo>
                    <a:pt x="90" y="150"/>
                  </a:lnTo>
                  <a:lnTo>
                    <a:pt x="45" y="207"/>
                  </a:lnTo>
                  <a:lnTo>
                    <a:pt x="12" y="271"/>
                  </a:lnTo>
                  <a:lnTo>
                    <a:pt x="1" y="336"/>
                  </a:lnTo>
                  <a:lnTo>
                    <a:pt x="1" y="9667"/>
                  </a:lnTo>
                  <a:lnTo>
                    <a:pt x="12" y="9738"/>
                  </a:lnTo>
                  <a:lnTo>
                    <a:pt x="45" y="9795"/>
                  </a:lnTo>
                  <a:lnTo>
                    <a:pt x="90" y="9852"/>
                  </a:lnTo>
                  <a:lnTo>
                    <a:pt x="157" y="9902"/>
                  </a:lnTo>
                  <a:lnTo>
                    <a:pt x="236" y="9945"/>
                  </a:lnTo>
                  <a:lnTo>
                    <a:pt x="325" y="9981"/>
                  </a:lnTo>
                  <a:lnTo>
                    <a:pt x="426" y="9995"/>
                  </a:lnTo>
                  <a:lnTo>
                    <a:pt x="527" y="10002"/>
                  </a:lnTo>
                  <a:lnTo>
                    <a:pt x="8446" y="10002"/>
                  </a:lnTo>
                  <a:lnTo>
                    <a:pt x="8558" y="9995"/>
                  </a:lnTo>
                  <a:lnTo>
                    <a:pt x="8648" y="9981"/>
                  </a:lnTo>
                  <a:lnTo>
                    <a:pt x="8737" y="9945"/>
                  </a:lnTo>
                  <a:lnTo>
                    <a:pt x="8816" y="9902"/>
                  </a:lnTo>
                  <a:lnTo>
                    <a:pt x="8883" y="9852"/>
                  </a:lnTo>
                  <a:lnTo>
                    <a:pt x="8939" y="9795"/>
                  </a:lnTo>
                  <a:lnTo>
                    <a:pt x="8961" y="9738"/>
                  </a:lnTo>
                  <a:lnTo>
                    <a:pt x="8973" y="9667"/>
                  </a:lnTo>
                  <a:lnTo>
                    <a:pt x="8973" y="336"/>
                  </a:lnTo>
                  <a:lnTo>
                    <a:pt x="8961" y="271"/>
                  </a:lnTo>
                  <a:lnTo>
                    <a:pt x="8939" y="207"/>
                  </a:lnTo>
                  <a:lnTo>
                    <a:pt x="8883" y="150"/>
                  </a:lnTo>
                  <a:lnTo>
                    <a:pt x="8816" y="100"/>
                  </a:lnTo>
                  <a:lnTo>
                    <a:pt x="8737" y="57"/>
                  </a:lnTo>
                  <a:lnTo>
                    <a:pt x="8648" y="29"/>
                  </a:lnTo>
                  <a:lnTo>
                    <a:pt x="8558" y="7"/>
                  </a:lnTo>
                  <a:lnTo>
                    <a:pt x="84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05;p85"/>
            <p:cNvSpPr/>
            <p:nvPr/>
          </p:nvSpPr>
          <p:spPr>
            <a:xfrm flipH="1">
              <a:off x="2526441" y="3268525"/>
              <a:ext cx="17293" cy="16800"/>
            </a:xfrm>
            <a:custGeom>
              <a:avLst/>
              <a:gdLst/>
              <a:ahLst/>
              <a:cxnLst/>
              <a:rect l="l" t="t" r="r" b="b"/>
              <a:pathLst>
                <a:path w="1065" h="672" extrusionOk="0">
                  <a:moveTo>
                    <a:pt x="527" y="0"/>
                  </a:moveTo>
                  <a:lnTo>
                    <a:pt x="426" y="7"/>
                  </a:lnTo>
                  <a:lnTo>
                    <a:pt x="326" y="22"/>
                  </a:lnTo>
                  <a:lnTo>
                    <a:pt x="236" y="57"/>
                  </a:lnTo>
                  <a:lnTo>
                    <a:pt x="158" y="93"/>
                  </a:lnTo>
                  <a:lnTo>
                    <a:pt x="90" y="143"/>
                  </a:lnTo>
                  <a:lnTo>
                    <a:pt x="46" y="200"/>
                  </a:lnTo>
                  <a:lnTo>
                    <a:pt x="12" y="264"/>
                  </a:lnTo>
                  <a:lnTo>
                    <a:pt x="1" y="336"/>
                  </a:lnTo>
                  <a:lnTo>
                    <a:pt x="12" y="400"/>
                  </a:lnTo>
                  <a:lnTo>
                    <a:pt x="46" y="464"/>
                  </a:lnTo>
                  <a:lnTo>
                    <a:pt x="90" y="521"/>
                  </a:lnTo>
                  <a:lnTo>
                    <a:pt x="158" y="571"/>
                  </a:lnTo>
                  <a:lnTo>
                    <a:pt x="236" y="614"/>
                  </a:lnTo>
                  <a:lnTo>
                    <a:pt x="326" y="643"/>
                  </a:lnTo>
                  <a:lnTo>
                    <a:pt x="426" y="664"/>
                  </a:lnTo>
                  <a:lnTo>
                    <a:pt x="527" y="671"/>
                  </a:lnTo>
                  <a:lnTo>
                    <a:pt x="639" y="664"/>
                  </a:lnTo>
                  <a:lnTo>
                    <a:pt x="740" y="643"/>
                  </a:lnTo>
                  <a:lnTo>
                    <a:pt x="830" y="614"/>
                  </a:lnTo>
                  <a:lnTo>
                    <a:pt x="908" y="571"/>
                  </a:lnTo>
                  <a:lnTo>
                    <a:pt x="975" y="521"/>
                  </a:lnTo>
                  <a:lnTo>
                    <a:pt x="1020" y="464"/>
                  </a:lnTo>
                  <a:lnTo>
                    <a:pt x="1054" y="400"/>
                  </a:lnTo>
                  <a:lnTo>
                    <a:pt x="1065" y="336"/>
                  </a:lnTo>
                  <a:lnTo>
                    <a:pt x="1054" y="264"/>
                  </a:lnTo>
                  <a:lnTo>
                    <a:pt x="1020" y="200"/>
                  </a:lnTo>
                  <a:lnTo>
                    <a:pt x="975" y="143"/>
                  </a:lnTo>
                  <a:lnTo>
                    <a:pt x="908" y="93"/>
                  </a:lnTo>
                  <a:lnTo>
                    <a:pt x="830" y="57"/>
                  </a:lnTo>
                  <a:lnTo>
                    <a:pt x="740" y="22"/>
                  </a:lnTo>
                  <a:lnTo>
                    <a:pt x="639" y="7"/>
                  </a:lnTo>
                  <a:lnTo>
                    <a:pt x="5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302;p89"/>
          <p:cNvGrpSpPr/>
          <p:nvPr/>
        </p:nvGrpSpPr>
        <p:grpSpPr>
          <a:xfrm>
            <a:off x="5582813" y="1700287"/>
            <a:ext cx="266344" cy="475284"/>
            <a:chOff x="5604625" y="1549750"/>
            <a:chExt cx="198350" cy="353950"/>
          </a:xfrm>
          <a:solidFill>
            <a:srgbClr val="00B050"/>
          </a:solidFill>
        </p:grpSpPr>
        <p:sp>
          <p:nvSpPr>
            <p:cNvPr id="105" name="Google Shape;1303;p89"/>
            <p:cNvSpPr/>
            <p:nvPr/>
          </p:nvSpPr>
          <p:spPr>
            <a:xfrm>
              <a:off x="5686900" y="1744775"/>
              <a:ext cx="33725" cy="38950"/>
            </a:xfrm>
            <a:custGeom>
              <a:avLst/>
              <a:gdLst/>
              <a:ahLst/>
              <a:cxnLst/>
              <a:rect l="l" t="t" r="r" b="b"/>
              <a:pathLst>
                <a:path w="1349" h="1558" extrusionOk="0">
                  <a:moveTo>
                    <a:pt x="675" y="403"/>
                  </a:moveTo>
                  <a:cubicBezTo>
                    <a:pt x="822" y="403"/>
                    <a:pt x="940" y="527"/>
                    <a:pt x="933" y="674"/>
                  </a:cubicBezTo>
                  <a:lnTo>
                    <a:pt x="933" y="1142"/>
                  </a:lnTo>
                  <a:lnTo>
                    <a:pt x="416" y="1142"/>
                  </a:lnTo>
                  <a:lnTo>
                    <a:pt x="416" y="674"/>
                  </a:lnTo>
                  <a:cubicBezTo>
                    <a:pt x="410" y="527"/>
                    <a:pt x="527" y="403"/>
                    <a:pt x="675" y="403"/>
                  </a:cubicBezTo>
                  <a:close/>
                  <a:moveTo>
                    <a:pt x="675" y="1"/>
                  </a:moveTo>
                  <a:cubicBezTo>
                    <a:pt x="302" y="1"/>
                    <a:pt x="1" y="301"/>
                    <a:pt x="1" y="674"/>
                  </a:cubicBezTo>
                  <a:lnTo>
                    <a:pt x="1" y="1237"/>
                  </a:lnTo>
                  <a:cubicBezTo>
                    <a:pt x="1" y="1414"/>
                    <a:pt x="141" y="1558"/>
                    <a:pt x="318" y="1558"/>
                  </a:cubicBezTo>
                  <a:lnTo>
                    <a:pt x="1031" y="1558"/>
                  </a:lnTo>
                  <a:cubicBezTo>
                    <a:pt x="1208" y="1554"/>
                    <a:pt x="1348" y="1414"/>
                    <a:pt x="1348" y="1237"/>
                  </a:cubicBezTo>
                  <a:lnTo>
                    <a:pt x="1348" y="674"/>
                  </a:lnTo>
                  <a:cubicBezTo>
                    <a:pt x="1348" y="301"/>
                    <a:pt x="1047" y="1"/>
                    <a:pt x="6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4;p89"/>
            <p:cNvSpPr/>
            <p:nvPr/>
          </p:nvSpPr>
          <p:spPr>
            <a:xfrm>
              <a:off x="5604625" y="1549750"/>
              <a:ext cx="198350" cy="353950"/>
            </a:xfrm>
            <a:custGeom>
              <a:avLst/>
              <a:gdLst/>
              <a:ahLst/>
              <a:cxnLst/>
              <a:rect l="l" t="t" r="r" b="b"/>
              <a:pathLst>
                <a:path w="7934" h="14158" extrusionOk="0">
                  <a:moveTo>
                    <a:pt x="6893" y="451"/>
                  </a:moveTo>
                  <a:lnTo>
                    <a:pt x="7377" y="1093"/>
                  </a:lnTo>
                  <a:lnTo>
                    <a:pt x="6383" y="1842"/>
                  </a:lnTo>
                  <a:lnTo>
                    <a:pt x="5899" y="1197"/>
                  </a:lnTo>
                  <a:lnTo>
                    <a:pt x="6893" y="451"/>
                  </a:lnTo>
                  <a:close/>
                  <a:moveTo>
                    <a:pt x="1136" y="510"/>
                  </a:moveTo>
                  <a:lnTo>
                    <a:pt x="1885" y="1505"/>
                  </a:lnTo>
                  <a:lnTo>
                    <a:pt x="1241" y="1992"/>
                  </a:lnTo>
                  <a:lnTo>
                    <a:pt x="492" y="998"/>
                  </a:lnTo>
                  <a:lnTo>
                    <a:pt x="1136" y="510"/>
                  </a:lnTo>
                  <a:close/>
                  <a:moveTo>
                    <a:pt x="5565" y="1449"/>
                  </a:moveTo>
                  <a:lnTo>
                    <a:pt x="6053" y="2090"/>
                  </a:lnTo>
                  <a:lnTo>
                    <a:pt x="5058" y="2839"/>
                  </a:lnTo>
                  <a:lnTo>
                    <a:pt x="4574" y="2198"/>
                  </a:lnTo>
                  <a:lnTo>
                    <a:pt x="5565" y="1449"/>
                  </a:lnTo>
                  <a:close/>
                  <a:moveTo>
                    <a:pt x="2134" y="1838"/>
                  </a:moveTo>
                  <a:lnTo>
                    <a:pt x="2883" y="2829"/>
                  </a:lnTo>
                  <a:lnTo>
                    <a:pt x="2238" y="3317"/>
                  </a:lnTo>
                  <a:lnTo>
                    <a:pt x="1489" y="2322"/>
                  </a:lnTo>
                  <a:lnTo>
                    <a:pt x="2134" y="1838"/>
                  </a:lnTo>
                  <a:close/>
                  <a:moveTo>
                    <a:pt x="3854" y="2520"/>
                  </a:moveTo>
                  <a:cubicBezTo>
                    <a:pt x="3939" y="2520"/>
                    <a:pt x="4020" y="2522"/>
                    <a:pt x="4099" y="2522"/>
                  </a:cubicBezTo>
                  <a:cubicBezTo>
                    <a:pt x="4115" y="2522"/>
                    <a:pt x="4130" y="2522"/>
                    <a:pt x="4145" y="2522"/>
                  </a:cubicBezTo>
                  <a:cubicBezTo>
                    <a:pt x="4198" y="2522"/>
                    <a:pt x="4250" y="2525"/>
                    <a:pt x="4302" y="2529"/>
                  </a:cubicBezTo>
                  <a:lnTo>
                    <a:pt x="4728" y="3091"/>
                  </a:lnTo>
                  <a:lnTo>
                    <a:pt x="4394" y="3340"/>
                  </a:lnTo>
                  <a:cubicBezTo>
                    <a:pt x="4268" y="3247"/>
                    <a:pt x="4118" y="3200"/>
                    <a:pt x="3966" y="3200"/>
                  </a:cubicBezTo>
                  <a:cubicBezTo>
                    <a:pt x="3881" y="3200"/>
                    <a:pt x="3796" y="3214"/>
                    <a:pt x="3714" y="3245"/>
                  </a:cubicBezTo>
                  <a:lnTo>
                    <a:pt x="3220" y="2591"/>
                  </a:lnTo>
                  <a:cubicBezTo>
                    <a:pt x="3474" y="2530"/>
                    <a:pt x="3674" y="2520"/>
                    <a:pt x="3854" y="2520"/>
                  </a:cubicBezTo>
                  <a:close/>
                  <a:moveTo>
                    <a:pt x="3970" y="3615"/>
                  </a:moveTo>
                  <a:cubicBezTo>
                    <a:pt x="4197" y="3615"/>
                    <a:pt x="4344" y="3855"/>
                    <a:pt x="4244" y="4059"/>
                  </a:cubicBezTo>
                  <a:cubicBezTo>
                    <a:pt x="4188" y="4172"/>
                    <a:pt x="4077" y="4231"/>
                    <a:pt x="3966" y="4231"/>
                  </a:cubicBezTo>
                  <a:cubicBezTo>
                    <a:pt x="3874" y="4231"/>
                    <a:pt x="3782" y="4191"/>
                    <a:pt x="3720" y="4108"/>
                  </a:cubicBezTo>
                  <a:cubicBezTo>
                    <a:pt x="3566" y="3906"/>
                    <a:pt x="3710" y="3615"/>
                    <a:pt x="3966" y="3615"/>
                  </a:cubicBezTo>
                  <a:cubicBezTo>
                    <a:pt x="3967" y="3615"/>
                    <a:pt x="3969" y="3615"/>
                    <a:pt x="3970" y="3615"/>
                  </a:cubicBezTo>
                  <a:close/>
                  <a:moveTo>
                    <a:pt x="5555" y="2983"/>
                  </a:moveTo>
                  <a:cubicBezTo>
                    <a:pt x="6177" y="3435"/>
                    <a:pt x="6543" y="4154"/>
                    <a:pt x="6543" y="4920"/>
                  </a:cubicBezTo>
                  <a:lnTo>
                    <a:pt x="6543" y="4972"/>
                  </a:lnTo>
                  <a:lnTo>
                    <a:pt x="5971" y="4213"/>
                  </a:lnTo>
                  <a:cubicBezTo>
                    <a:pt x="5907" y="4126"/>
                    <a:pt x="5808" y="4080"/>
                    <a:pt x="5708" y="4080"/>
                  </a:cubicBezTo>
                  <a:cubicBezTo>
                    <a:pt x="5638" y="4080"/>
                    <a:pt x="5568" y="4102"/>
                    <a:pt x="5510" y="4148"/>
                  </a:cubicBezTo>
                  <a:lnTo>
                    <a:pt x="4796" y="4684"/>
                  </a:lnTo>
                  <a:lnTo>
                    <a:pt x="4548" y="4354"/>
                  </a:lnTo>
                  <a:cubicBezTo>
                    <a:pt x="4692" y="4158"/>
                    <a:pt x="4728" y="3899"/>
                    <a:pt x="4643" y="3673"/>
                  </a:cubicBezTo>
                  <a:lnTo>
                    <a:pt x="5555" y="2983"/>
                  </a:lnTo>
                  <a:close/>
                  <a:moveTo>
                    <a:pt x="3131" y="3163"/>
                  </a:moveTo>
                  <a:lnTo>
                    <a:pt x="3383" y="3494"/>
                  </a:lnTo>
                  <a:cubicBezTo>
                    <a:pt x="3239" y="3690"/>
                    <a:pt x="3203" y="3945"/>
                    <a:pt x="3288" y="4174"/>
                  </a:cubicBezTo>
                  <a:lnTo>
                    <a:pt x="1388" y="5607"/>
                  </a:lnTo>
                  <a:lnTo>
                    <a:pt x="1388" y="4920"/>
                  </a:lnTo>
                  <a:cubicBezTo>
                    <a:pt x="1388" y="4406"/>
                    <a:pt x="1551" y="3909"/>
                    <a:pt x="1856" y="3497"/>
                  </a:cubicBezTo>
                  <a:lnTo>
                    <a:pt x="1960" y="3634"/>
                  </a:lnTo>
                  <a:cubicBezTo>
                    <a:pt x="2024" y="3720"/>
                    <a:pt x="2123" y="3765"/>
                    <a:pt x="2223" y="3765"/>
                  </a:cubicBezTo>
                  <a:cubicBezTo>
                    <a:pt x="2292" y="3765"/>
                    <a:pt x="2362" y="3743"/>
                    <a:pt x="2422" y="3700"/>
                  </a:cubicBezTo>
                  <a:lnTo>
                    <a:pt x="3131" y="3163"/>
                  </a:lnTo>
                  <a:close/>
                  <a:moveTo>
                    <a:pt x="3537" y="4504"/>
                  </a:moveTo>
                  <a:cubicBezTo>
                    <a:pt x="3662" y="4598"/>
                    <a:pt x="3811" y="4645"/>
                    <a:pt x="3962" y="4645"/>
                  </a:cubicBezTo>
                  <a:cubicBezTo>
                    <a:pt x="4048" y="4645"/>
                    <a:pt x="4134" y="4630"/>
                    <a:pt x="4217" y="4599"/>
                  </a:cubicBezTo>
                  <a:lnTo>
                    <a:pt x="5084" y="5754"/>
                  </a:lnTo>
                  <a:lnTo>
                    <a:pt x="3795" y="5754"/>
                  </a:lnTo>
                  <a:cubicBezTo>
                    <a:pt x="3799" y="5741"/>
                    <a:pt x="3802" y="5728"/>
                    <a:pt x="3805" y="5711"/>
                  </a:cubicBezTo>
                  <a:cubicBezTo>
                    <a:pt x="3818" y="5626"/>
                    <a:pt x="3795" y="5538"/>
                    <a:pt x="3740" y="5466"/>
                  </a:cubicBezTo>
                  <a:lnTo>
                    <a:pt x="3203" y="4756"/>
                  </a:lnTo>
                  <a:lnTo>
                    <a:pt x="3537" y="4504"/>
                  </a:lnTo>
                  <a:close/>
                  <a:moveTo>
                    <a:pt x="5693" y="4530"/>
                  </a:moveTo>
                  <a:lnTo>
                    <a:pt x="6442" y="5525"/>
                  </a:lnTo>
                  <a:lnTo>
                    <a:pt x="5797" y="6012"/>
                  </a:lnTo>
                  <a:lnTo>
                    <a:pt x="5048" y="5015"/>
                  </a:lnTo>
                  <a:lnTo>
                    <a:pt x="5693" y="4530"/>
                  </a:lnTo>
                  <a:close/>
                  <a:moveTo>
                    <a:pt x="2873" y="5005"/>
                  </a:moveTo>
                  <a:lnTo>
                    <a:pt x="3357" y="5649"/>
                  </a:lnTo>
                  <a:lnTo>
                    <a:pt x="2366" y="6398"/>
                  </a:lnTo>
                  <a:lnTo>
                    <a:pt x="1879" y="5754"/>
                  </a:lnTo>
                  <a:lnTo>
                    <a:pt x="2873" y="5005"/>
                  </a:lnTo>
                  <a:close/>
                  <a:moveTo>
                    <a:pt x="6690" y="5855"/>
                  </a:moveTo>
                  <a:lnTo>
                    <a:pt x="7439" y="6850"/>
                  </a:lnTo>
                  <a:lnTo>
                    <a:pt x="6795" y="7334"/>
                  </a:lnTo>
                  <a:lnTo>
                    <a:pt x="6046" y="6339"/>
                  </a:lnTo>
                  <a:lnTo>
                    <a:pt x="6690" y="5855"/>
                  </a:lnTo>
                  <a:close/>
                  <a:moveTo>
                    <a:pt x="1548" y="6002"/>
                  </a:moveTo>
                  <a:lnTo>
                    <a:pt x="2032" y="6647"/>
                  </a:lnTo>
                  <a:lnTo>
                    <a:pt x="1038" y="7396"/>
                  </a:lnTo>
                  <a:lnTo>
                    <a:pt x="554" y="6752"/>
                  </a:lnTo>
                  <a:lnTo>
                    <a:pt x="1548" y="6002"/>
                  </a:lnTo>
                  <a:close/>
                  <a:moveTo>
                    <a:pt x="5398" y="6169"/>
                  </a:moveTo>
                  <a:lnTo>
                    <a:pt x="5971" y="6925"/>
                  </a:lnTo>
                  <a:lnTo>
                    <a:pt x="6439" y="10006"/>
                  </a:lnTo>
                  <a:lnTo>
                    <a:pt x="5869" y="10006"/>
                  </a:lnTo>
                  <a:cubicBezTo>
                    <a:pt x="5591" y="10006"/>
                    <a:pt x="5591" y="10422"/>
                    <a:pt x="5869" y="10422"/>
                  </a:cubicBezTo>
                  <a:lnTo>
                    <a:pt x="7426" y="10422"/>
                  </a:lnTo>
                  <a:cubicBezTo>
                    <a:pt x="7462" y="10422"/>
                    <a:pt x="7492" y="10451"/>
                    <a:pt x="7492" y="10487"/>
                  </a:cubicBezTo>
                  <a:lnTo>
                    <a:pt x="7492" y="10853"/>
                  </a:lnTo>
                  <a:cubicBezTo>
                    <a:pt x="7492" y="10889"/>
                    <a:pt x="7462" y="10919"/>
                    <a:pt x="7426" y="10919"/>
                  </a:cubicBezTo>
                  <a:lnTo>
                    <a:pt x="505" y="10919"/>
                  </a:lnTo>
                  <a:cubicBezTo>
                    <a:pt x="469" y="10919"/>
                    <a:pt x="439" y="10889"/>
                    <a:pt x="439" y="10853"/>
                  </a:cubicBezTo>
                  <a:lnTo>
                    <a:pt x="439" y="10487"/>
                  </a:lnTo>
                  <a:cubicBezTo>
                    <a:pt x="439" y="10451"/>
                    <a:pt x="469" y="10422"/>
                    <a:pt x="505" y="10422"/>
                  </a:cubicBezTo>
                  <a:lnTo>
                    <a:pt x="4898" y="10422"/>
                  </a:lnTo>
                  <a:cubicBezTo>
                    <a:pt x="5012" y="10422"/>
                    <a:pt x="5107" y="10330"/>
                    <a:pt x="5107" y="10216"/>
                  </a:cubicBezTo>
                  <a:cubicBezTo>
                    <a:pt x="5107" y="10101"/>
                    <a:pt x="5012" y="10006"/>
                    <a:pt x="4898" y="10006"/>
                  </a:cubicBezTo>
                  <a:lnTo>
                    <a:pt x="1493" y="10006"/>
                  </a:lnTo>
                  <a:lnTo>
                    <a:pt x="1911" y="7259"/>
                  </a:lnTo>
                  <a:lnTo>
                    <a:pt x="3357" y="6169"/>
                  </a:lnTo>
                  <a:close/>
                  <a:moveTo>
                    <a:pt x="6908" y="0"/>
                  </a:moveTo>
                  <a:cubicBezTo>
                    <a:pt x="6839" y="0"/>
                    <a:pt x="6770" y="22"/>
                    <a:pt x="6710" y="65"/>
                  </a:cubicBezTo>
                  <a:lnTo>
                    <a:pt x="4253" y="1917"/>
                  </a:lnTo>
                  <a:cubicBezTo>
                    <a:pt x="4191" y="1963"/>
                    <a:pt x="4149" y="2031"/>
                    <a:pt x="4132" y="2107"/>
                  </a:cubicBezTo>
                  <a:cubicBezTo>
                    <a:pt x="4102" y="2108"/>
                    <a:pt x="4068" y="2109"/>
                    <a:pt x="4032" y="2109"/>
                  </a:cubicBezTo>
                  <a:cubicBezTo>
                    <a:pt x="3977" y="2109"/>
                    <a:pt x="3915" y="2108"/>
                    <a:pt x="3847" y="2108"/>
                  </a:cubicBezTo>
                  <a:cubicBezTo>
                    <a:pt x="3620" y="2108"/>
                    <a:pt x="3320" y="2121"/>
                    <a:pt x="2952" y="2234"/>
                  </a:cubicBezTo>
                  <a:lnTo>
                    <a:pt x="1414" y="193"/>
                  </a:lnTo>
                  <a:cubicBezTo>
                    <a:pt x="1350" y="106"/>
                    <a:pt x="1252" y="60"/>
                    <a:pt x="1152" y="60"/>
                  </a:cubicBezTo>
                  <a:cubicBezTo>
                    <a:pt x="1083" y="60"/>
                    <a:pt x="1013" y="82"/>
                    <a:pt x="953" y="128"/>
                  </a:cubicBezTo>
                  <a:lnTo>
                    <a:pt x="174" y="716"/>
                  </a:lnTo>
                  <a:cubicBezTo>
                    <a:pt x="27" y="824"/>
                    <a:pt x="1" y="1034"/>
                    <a:pt x="109" y="1178"/>
                  </a:cubicBezTo>
                  <a:lnTo>
                    <a:pt x="1597" y="3153"/>
                  </a:lnTo>
                  <a:cubicBezTo>
                    <a:pt x="1195" y="3654"/>
                    <a:pt x="973" y="4279"/>
                    <a:pt x="973" y="4920"/>
                  </a:cubicBezTo>
                  <a:lnTo>
                    <a:pt x="973" y="5646"/>
                  </a:lnTo>
                  <a:cubicBezTo>
                    <a:pt x="973" y="5724"/>
                    <a:pt x="992" y="5806"/>
                    <a:pt x="1028" y="5878"/>
                  </a:cubicBezTo>
                  <a:lnTo>
                    <a:pt x="237" y="6473"/>
                  </a:lnTo>
                  <a:cubicBezTo>
                    <a:pt x="93" y="6581"/>
                    <a:pt x="63" y="6787"/>
                    <a:pt x="171" y="6935"/>
                  </a:cubicBezTo>
                  <a:lnTo>
                    <a:pt x="760" y="7713"/>
                  </a:lnTo>
                  <a:cubicBezTo>
                    <a:pt x="826" y="7800"/>
                    <a:pt x="924" y="7846"/>
                    <a:pt x="1024" y="7846"/>
                  </a:cubicBezTo>
                  <a:cubicBezTo>
                    <a:pt x="1093" y="7846"/>
                    <a:pt x="1162" y="7824"/>
                    <a:pt x="1221" y="7779"/>
                  </a:cubicBezTo>
                  <a:lnTo>
                    <a:pt x="1437" y="7615"/>
                  </a:lnTo>
                  <a:lnTo>
                    <a:pt x="1437" y="7615"/>
                  </a:lnTo>
                  <a:lnTo>
                    <a:pt x="1074" y="10010"/>
                  </a:lnTo>
                  <a:lnTo>
                    <a:pt x="505" y="10010"/>
                  </a:lnTo>
                  <a:cubicBezTo>
                    <a:pt x="240" y="10010"/>
                    <a:pt x="27" y="10222"/>
                    <a:pt x="27" y="10487"/>
                  </a:cubicBezTo>
                  <a:lnTo>
                    <a:pt x="27" y="10853"/>
                  </a:lnTo>
                  <a:cubicBezTo>
                    <a:pt x="27" y="11118"/>
                    <a:pt x="240" y="11334"/>
                    <a:pt x="505" y="11334"/>
                  </a:cubicBezTo>
                  <a:lnTo>
                    <a:pt x="874" y="11334"/>
                  </a:lnTo>
                  <a:lnTo>
                    <a:pt x="747" y="12155"/>
                  </a:lnTo>
                  <a:cubicBezTo>
                    <a:pt x="730" y="12270"/>
                    <a:pt x="809" y="12375"/>
                    <a:pt x="920" y="12391"/>
                  </a:cubicBezTo>
                  <a:cubicBezTo>
                    <a:pt x="930" y="12394"/>
                    <a:pt x="943" y="12394"/>
                    <a:pt x="953" y="12394"/>
                  </a:cubicBezTo>
                  <a:cubicBezTo>
                    <a:pt x="1054" y="12394"/>
                    <a:pt x="1139" y="12319"/>
                    <a:pt x="1156" y="12217"/>
                  </a:cubicBezTo>
                  <a:lnTo>
                    <a:pt x="1290" y="11334"/>
                  </a:lnTo>
                  <a:lnTo>
                    <a:pt x="1937" y="11334"/>
                  </a:lnTo>
                  <a:lnTo>
                    <a:pt x="1937" y="11678"/>
                  </a:lnTo>
                  <a:cubicBezTo>
                    <a:pt x="1944" y="11810"/>
                    <a:pt x="2045" y="11876"/>
                    <a:pt x="2146" y="11876"/>
                  </a:cubicBezTo>
                  <a:cubicBezTo>
                    <a:pt x="2247" y="11876"/>
                    <a:pt x="2348" y="11810"/>
                    <a:pt x="2353" y="11678"/>
                  </a:cubicBezTo>
                  <a:lnTo>
                    <a:pt x="2353" y="11334"/>
                  </a:lnTo>
                  <a:lnTo>
                    <a:pt x="3756" y="11334"/>
                  </a:lnTo>
                  <a:lnTo>
                    <a:pt x="3756" y="11678"/>
                  </a:lnTo>
                  <a:cubicBezTo>
                    <a:pt x="3763" y="11810"/>
                    <a:pt x="3864" y="11876"/>
                    <a:pt x="3965" y="11876"/>
                  </a:cubicBezTo>
                  <a:cubicBezTo>
                    <a:pt x="4066" y="11876"/>
                    <a:pt x="4167" y="11810"/>
                    <a:pt x="4172" y="11678"/>
                  </a:cubicBezTo>
                  <a:lnTo>
                    <a:pt x="4172" y="11334"/>
                  </a:lnTo>
                  <a:lnTo>
                    <a:pt x="5575" y="11334"/>
                  </a:lnTo>
                  <a:lnTo>
                    <a:pt x="5575" y="11678"/>
                  </a:lnTo>
                  <a:cubicBezTo>
                    <a:pt x="5575" y="11792"/>
                    <a:pt x="5670" y="11884"/>
                    <a:pt x="5784" y="11884"/>
                  </a:cubicBezTo>
                  <a:cubicBezTo>
                    <a:pt x="5899" y="11884"/>
                    <a:pt x="5990" y="11792"/>
                    <a:pt x="5990" y="11678"/>
                  </a:cubicBezTo>
                  <a:lnTo>
                    <a:pt x="5990" y="11334"/>
                  </a:lnTo>
                  <a:lnTo>
                    <a:pt x="6638" y="11334"/>
                  </a:lnTo>
                  <a:lnTo>
                    <a:pt x="7008" y="13742"/>
                  </a:lnTo>
                  <a:lnTo>
                    <a:pt x="927" y="13742"/>
                  </a:lnTo>
                  <a:lnTo>
                    <a:pt x="1012" y="13179"/>
                  </a:lnTo>
                  <a:cubicBezTo>
                    <a:pt x="1023" y="13035"/>
                    <a:pt x="912" y="12954"/>
                    <a:pt x="802" y="12954"/>
                  </a:cubicBezTo>
                  <a:cubicBezTo>
                    <a:pt x="714" y="12954"/>
                    <a:pt x="628" y="13005"/>
                    <a:pt x="603" y="13117"/>
                  </a:cubicBezTo>
                  <a:lnTo>
                    <a:pt x="505" y="13761"/>
                  </a:lnTo>
                  <a:cubicBezTo>
                    <a:pt x="472" y="13968"/>
                    <a:pt x="636" y="14157"/>
                    <a:pt x="845" y="14157"/>
                  </a:cubicBezTo>
                  <a:lnTo>
                    <a:pt x="7086" y="14157"/>
                  </a:lnTo>
                  <a:cubicBezTo>
                    <a:pt x="7296" y="14157"/>
                    <a:pt x="7459" y="13968"/>
                    <a:pt x="7426" y="13761"/>
                  </a:cubicBezTo>
                  <a:lnTo>
                    <a:pt x="7057" y="11334"/>
                  </a:lnTo>
                  <a:lnTo>
                    <a:pt x="7426" y="11334"/>
                  </a:lnTo>
                  <a:cubicBezTo>
                    <a:pt x="7691" y="11334"/>
                    <a:pt x="7904" y="11118"/>
                    <a:pt x="7907" y="10853"/>
                  </a:cubicBezTo>
                  <a:lnTo>
                    <a:pt x="7907" y="10487"/>
                  </a:lnTo>
                  <a:cubicBezTo>
                    <a:pt x="7904" y="10222"/>
                    <a:pt x="7691" y="10006"/>
                    <a:pt x="7426" y="10006"/>
                  </a:cubicBezTo>
                  <a:lnTo>
                    <a:pt x="6857" y="10006"/>
                  </a:lnTo>
                  <a:lnTo>
                    <a:pt x="6494" y="7625"/>
                  </a:lnTo>
                  <a:lnTo>
                    <a:pt x="6517" y="7651"/>
                  </a:lnTo>
                  <a:cubicBezTo>
                    <a:pt x="6581" y="7738"/>
                    <a:pt x="6679" y="7784"/>
                    <a:pt x="6779" y="7784"/>
                  </a:cubicBezTo>
                  <a:cubicBezTo>
                    <a:pt x="6848" y="7784"/>
                    <a:pt x="6918" y="7762"/>
                    <a:pt x="6978" y="7716"/>
                  </a:cubicBezTo>
                  <a:lnTo>
                    <a:pt x="7757" y="7128"/>
                  </a:lnTo>
                  <a:cubicBezTo>
                    <a:pt x="7904" y="7020"/>
                    <a:pt x="7933" y="6814"/>
                    <a:pt x="7822" y="6666"/>
                  </a:cubicBezTo>
                  <a:lnTo>
                    <a:pt x="6959" y="5522"/>
                  </a:lnTo>
                  <a:lnTo>
                    <a:pt x="6959" y="4923"/>
                  </a:lnTo>
                  <a:cubicBezTo>
                    <a:pt x="6959" y="4066"/>
                    <a:pt x="6569" y="3258"/>
                    <a:pt x="5902" y="2725"/>
                  </a:cubicBezTo>
                  <a:lnTo>
                    <a:pt x="7695" y="1374"/>
                  </a:lnTo>
                  <a:cubicBezTo>
                    <a:pt x="7839" y="1266"/>
                    <a:pt x="7868" y="1060"/>
                    <a:pt x="7760" y="916"/>
                  </a:cubicBezTo>
                  <a:lnTo>
                    <a:pt x="7171" y="131"/>
                  </a:lnTo>
                  <a:cubicBezTo>
                    <a:pt x="7107" y="45"/>
                    <a:pt x="7009" y="0"/>
                    <a:pt x="69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385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5" name="Google Shape;1375;p93"/>
          <p:cNvSpPr txBox="1">
            <a:spLocks noGrp="1"/>
          </p:cNvSpPr>
          <p:nvPr>
            <p:ph type="subTitle" idx="1"/>
          </p:nvPr>
        </p:nvSpPr>
        <p:spPr>
          <a:xfrm>
            <a:off x="1512601" y="1761550"/>
            <a:ext cx="26784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dirty="0" err="1"/>
              <a:t>Advantages</a:t>
            </a:r>
            <a:endParaRPr dirty="0"/>
          </a:p>
        </p:txBody>
      </p:sp>
      <p:sp>
        <p:nvSpPr>
          <p:cNvPr id="1377" name="Google Shape;1377;p93"/>
          <p:cNvSpPr txBox="1">
            <a:spLocks noGrp="1"/>
          </p:cNvSpPr>
          <p:nvPr>
            <p:ph type="subTitle" idx="3"/>
          </p:nvPr>
        </p:nvSpPr>
        <p:spPr>
          <a:xfrm>
            <a:off x="6156180" y="1761550"/>
            <a:ext cx="2678400" cy="337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hu-HU" dirty="0" err="1"/>
              <a:t>Disadvantages</a:t>
            </a:r>
            <a:endParaRPr dirty="0"/>
          </a:p>
        </p:txBody>
      </p:sp>
      <p:sp>
        <p:nvSpPr>
          <p:cNvPr id="1374" name="Google Shape;1374;p93"/>
          <p:cNvSpPr txBox="1">
            <a:spLocks noGrp="1"/>
          </p:cNvSpPr>
          <p:nvPr>
            <p:ph type="title"/>
          </p:nvPr>
        </p:nvSpPr>
        <p:spPr>
          <a:xfrm>
            <a:off x="0" y="540000"/>
            <a:ext cx="7700100" cy="500700"/>
          </a:xfrm>
          <a:prstGeom prst="rect">
            <a:avLst/>
          </a:prstGeom>
        </p:spPr>
        <p:txBody>
          <a:bodyPr spcFirstLastPara="1" wrap="square" lIns="91425" tIns="91425" rIns="91425" bIns="91425" anchor="ctr" anchorCtr="0">
            <a:noAutofit/>
          </a:bodyPr>
          <a:lstStyle/>
          <a:p>
            <a:pPr lvl="0"/>
            <a:r>
              <a:rPr lang="hu-HU" dirty="0" err="1">
                <a:solidFill>
                  <a:schemeClr val="tx1"/>
                </a:solidFill>
              </a:rPr>
              <a:t>Kinetic</a:t>
            </a:r>
            <a:r>
              <a:rPr lang="hu-HU" dirty="0">
                <a:solidFill>
                  <a:schemeClr val="tx1"/>
                </a:solidFill>
              </a:rPr>
              <a:t> </a:t>
            </a:r>
            <a:r>
              <a:rPr lang="hu-HU" dirty="0" err="1">
                <a:solidFill>
                  <a:schemeClr val="tx1"/>
                </a:solidFill>
              </a:rPr>
              <a:t>energy</a:t>
            </a:r>
            <a:r>
              <a:rPr lang="hu-HU" dirty="0">
                <a:solidFill>
                  <a:schemeClr val="tx1"/>
                </a:solidFill>
              </a:rPr>
              <a:t> </a:t>
            </a:r>
            <a:r>
              <a:rPr lang="hu-HU" dirty="0" err="1">
                <a:solidFill>
                  <a:schemeClr val="tx1"/>
                </a:solidFill>
              </a:rPr>
              <a:t>storage</a:t>
            </a:r>
            <a:endParaRPr dirty="0">
              <a:solidFill>
                <a:schemeClr val="tx1"/>
              </a:solidFill>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44" y="1050366"/>
            <a:ext cx="1591059" cy="1097282"/>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313" y="1050366"/>
            <a:ext cx="1591059" cy="1097282"/>
          </a:xfrm>
          <a:prstGeom prst="rect">
            <a:avLst/>
          </a:prstGeom>
        </p:spPr>
      </p:pic>
      <p:sp>
        <p:nvSpPr>
          <p:cNvPr id="8" name="Téglalap 7"/>
          <p:cNvSpPr/>
          <p:nvPr/>
        </p:nvSpPr>
        <p:spPr>
          <a:xfrm>
            <a:off x="-711983" y="400057"/>
            <a:ext cx="758283" cy="780586"/>
          </a:xfrm>
          <a:prstGeom prst="rect">
            <a:avLst/>
          </a:prstGeom>
          <a:solidFill>
            <a:srgbClr val="00C3B1"/>
          </a:solidFill>
          <a:ln>
            <a:solidFill>
              <a:srgbClr val="00C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2EC068"/>
              </a:solidFill>
            </a:endParaRPr>
          </a:p>
        </p:txBody>
      </p:sp>
      <p:pic>
        <p:nvPicPr>
          <p:cNvPr id="2" name="Kép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445" y="2366016"/>
            <a:ext cx="6868156" cy="3600000"/>
          </a:xfrm>
          <a:prstGeom prst="rect">
            <a:avLst/>
          </a:prstGeom>
        </p:spPr>
      </p:pic>
      <p:sp>
        <p:nvSpPr>
          <p:cNvPr id="10" name="Google Shape;1375;p93"/>
          <p:cNvSpPr txBox="1">
            <a:spLocks/>
          </p:cNvSpPr>
          <p:nvPr/>
        </p:nvSpPr>
        <p:spPr>
          <a:xfrm>
            <a:off x="3410224" y="1750582"/>
            <a:ext cx="2678400" cy="33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Encode Sans"/>
              <a:buNone/>
              <a:defRPr sz="1400" b="0" i="0" u="none" strike="noStrike" cap="none">
                <a:solidFill>
                  <a:schemeClr val="dk1"/>
                </a:solidFill>
                <a:latin typeface="Encode Sans"/>
                <a:ea typeface="Encode Sans"/>
                <a:cs typeface="Encode Sans"/>
                <a:sym typeface="Encode Sans"/>
              </a:defRPr>
            </a:lvl1pPr>
            <a:lvl2pPr marL="914400" marR="0" lvl="1"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2pPr>
            <a:lvl3pPr marL="1371600" marR="0" lvl="2"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3pPr>
            <a:lvl4pPr marL="1828800" marR="0" lvl="3"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4pPr>
            <a:lvl5pPr marL="2286000" marR="0" lvl="4"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5pPr>
            <a:lvl6pPr marL="2743200" marR="0" lvl="5"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6pPr>
            <a:lvl7pPr marL="3200400" marR="0" lvl="6"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7pPr>
            <a:lvl8pPr marL="3657600" marR="0" lvl="7"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8pPr>
            <a:lvl9pPr marL="4114800" marR="0" lvl="8" indent="-317500" algn="r" rtl="0">
              <a:lnSpc>
                <a:spcPct val="100000"/>
              </a:lnSpc>
              <a:spcBef>
                <a:spcPts val="0"/>
              </a:spcBef>
              <a:spcAft>
                <a:spcPts val="0"/>
              </a:spcAft>
              <a:buClr>
                <a:schemeClr val="dk1"/>
              </a:buClr>
              <a:buSzPts val="1400"/>
              <a:buFont typeface="Encode Sans"/>
              <a:buNone/>
              <a:defRPr sz="1400" b="0" i="0" u="none" strike="noStrike" cap="none">
                <a:solidFill>
                  <a:schemeClr val="dk1"/>
                </a:solidFill>
                <a:latin typeface="Encode Sans"/>
                <a:ea typeface="Encode Sans"/>
                <a:cs typeface="Encode Sans"/>
                <a:sym typeface="Encode Sans"/>
              </a:defRPr>
            </a:lvl9pPr>
          </a:lstStyle>
          <a:p>
            <a:pPr marL="0" indent="0" algn="l">
              <a:spcAft>
                <a:spcPts val="1600"/>
              </a:spcAft>
            </a:pPr>
            <a:r>
              <a:rPr lang="hu-HU" sz="1800" b="1" dirty="0" err="1"/>
              <a:t>How</a:t>
            </a:r>
            <a:r>
              <a:rPr lang="hu-HU" sz="1800" b="1" dirty="0"/>
              <a:t> </a:t>
            </a:r>
            <a:r>
              <a:rPr lang="hu-HU" sz="1800" b="1" dirty="0" err="1"/>
              <a:t>does</a:t>
            </a:r>
            <a:r>
              <a:rPr lang="hu-HU" sz="1800" b="1" dirty="0"/>
              <a:t> it </a:t>
            </a:r>
            <a:r>
              <a:rPr lang="hu-HU" sz="1800" b="1" dirty="0" err="1"/>
              <a:t>work</a:t>
            </a:r>
            <a:r>
              <a:rPr lang="hu-HU" sz="1800" b="1" dirty="0"/>
              <a:t>?</a:t>
            </a:r>
            <a:endParaRPr lang="hu-HU" b="1" dirty="0"/>
          </a:p>
        </p:txBody>
      </p:sp>
      <p:pic>
        <p:nvPicPr>
          <p:cNvPr id="11" name="Picture 2" descr="Fájl:Icon-round-Question mark.svg – Wikipé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000" y="1415476"/>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82101"/>
      </p:ext>
    </p:extLst>
  </p:cSld>
  <p:clrMapOvr>
    <a:masterClrMapping/>
  </p:clrMapOvr>
</p:sld>
</file>

<file path=ppt/theme/theme1.xml><?xml version="1.0" encoding="utf-8"?>
<a:theme xmlns:a="http://schemas.openxmlformats.org/drawingml/2006/main" name="Energy Company Meeting XL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320</TotalTime>
  <Words>884</Words>
  <Application>Microsoft Office PowerPoint</Application>
  <PresentationFormat>Diavetítés a képernyőre (16:9 oldalarány)</PresentationFormat>
  <Paragraphs>120</Paragraphs>
  <Slides>16</Slides>
  <Notes>14</Notes>
  <HiddenSlides>0</HiddenSlides>
  <MMClips>0</MMClips>
  <ScaleCrop>false</ScaleCrop>
  <HeadingPairs>
    <vt:vector size="8" baseType="variant">
      <vt:variant>
        <vt:lpstr>Használt betűtípusok</vt:lpstr>
      </vt:variant>
      <vt:variant>
        <vt:i4>3</vt:i4>
      </vt:variant>
      <vt:variant>
        <vt:lpstr>Téma</vt:lpstr>
      </vt:variant>
      <vt:variant>
        <vt:i4>1</vt:i4>
      </vt:variant>
      <vt:variant>
        <vt:lpstr>Beágyazott OLE kiszolgálók</vt:lpstr>
      </vt:variant>
      <vt:variant>
        <vt:i4>0</vt:i4>
      </vt:variant>
      <vt:variant>
        <vt:lpstr>Diacímek</vt:lpstr>
      </vt:variant>
      <vt:variant>
        <vt:i4>16</vt:i4>
      </vt:variant>
    </vt:vector>
  </HeadingPairs>
  <TitlesOfParts>
    <vt:vector size="20" baseType="lpstr">
      <vt:lpstr>Encode Sans</vt:lpstr>
      <vt:lpstr>Roboto</vt:lpstr>
      <vt:lpstr>Arial</vt:lpstr>
      <vt:lpstr>Energy Company Meeting XL by Slidesgo</vt:lpstr>
      <vt:lpstr>PowerPoint-bemutató</vt:lpstr>
      <vt:lpstr>Discover the Green Life with Robots 2023-1-HU01-KA210-VET-000156243 </vt:lpstr>
      <vt:lpstr>Energy Storage</vt:lpstr>
      <vt:lpstr>1</vt:lpstr>
      <vt:lpstr>1</vt:lpstr>
      <vt:lpstr>2</vt:lpstr>
      <vt:lpstr>Disadvantages of energy storage</vt:lpstr>
      <vt:lpstr>Energy storage methods</vt:lpstr>
      <vt:lpstr>Kinetic energy storage</vt:lpstr>
      <vt:lpstr>Potential energy storage</vt:lpstr>
      <vt:lpstr>PowerPoint-bemutató</vt:lpstr>
      <vt:lpstr>Magnetic energy storage</vt:lpstr>
      <vt:lpstr>Hydrogen-based energy storage</vt:lpstr>
      <vt:lpstr>Battery energy storage</vt:lpstr>
      <vt:lpstr>Electric energy storage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Storage</dc:title>
  <dc:creator>Dani</dc:creator>
  <cp:lastModifiedBy>Lukács Károly</cp:lastModifiedBy>
  <cp:revision>33</cp:revision>
  <dcterms:modified xsi:type="dcterms:W3CDTF">2025-11-14T00:39:34Z</dcterms:modified>
</cp:coreProperties>
</file>