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87" r:id="rId3"/>
    <p:sldId id="293" r:id="rId4"/>
    <p:sldId id="294" r:id="rId5"/>
    <p:sldId id="256" r:id="rId6"/>
    <p:sldId id="262" r:id="rId7"/>
    <p:sldId id="258" r:id="rId8"/>
    <p:sldId id="259" r:id="rId9"/>
    <p:sldId id="257" r:id="rId10"/>
    <p:sldId id="260" r:id="rId11"/>
    <p:sldId id="261" r:id="rId12"/>
    <p:sldId id="263" r:id="rId13"/>
    <p:sldId id="265" r:id="rId14"/>
    <p:sldId id="278" r:id="rId15"/>
    <p:sldId id="266" r:id="rId16"/>
    <p:sldId id="283" r:id="rId17"/>
    <p:sldId id="267" r:id="rId18"/>
    <p:sldId id="268" r:id="rId19"/>
    <p:sldId id="270" r:id="rId20"/>
    <p:sldId id="269" r:id="rId21"/>
    <p:sldId id="272" r:id="rId22"/>
    <p:sldId id="273" r:id="rId23"/>
    <p:sldId id="289" r:id="rId24"/>
    <p:sldId id="290" r:id="rId25"/>
    <p:sldId id="274" r:id="rId26"/>
    <p:sldId id="284" r:id="rId27"/>
    <p:sldId id="291" r:id="rId28"/>
    <p:sldId id="279" r:id="rId29"/>
    <p:sldId id="296" r:id="rId30"/>
    <p:sldId id="295" r:id="rId31"/>
    <p:sldId id="292" r:id="rId32"/>
    <p:sldId id="280" r:id="rId33"/>
    <p:sldId id="285" r:id="rId34"/>
    <p:sldId id="286" r:id="rId35"/>
    <p:sldId id="277" r:id="rId36"/>
    <p:sldId id="264" r:id="rId37"/>
    <p:sldId id="288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51"/>
  </p:normalViewPr>
  <p:slideViewPr>
    <p:cSldViewPr snapToGrid="0">
      <p:cViewPr varScale="1">
        <p:scale>
          <a:sx n="78" d="100"/>
          <a:sy n="78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3F863B-C970-5AD5-F0B3-B0231E45A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625BBAA-4336-BBEE-EA49-E60203EB5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253A5E-E3C1-DE31-5042-78842A41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0F3DA02-2FEC-DD01-D8FB-082D946D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487EE31-45AC-F4F4-4F0B-79356601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7457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A60644-A52B-C79B-AB33-590A2C9F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1F480C5-99C4-0FD1-16D0-E6252BCBF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895443-750C-464B-D0BA-B8459822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C374A9-0DB2-EBD9-0064-CDCADAD80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18EFC85-01F4-C62B-7EE3-69C602A7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94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6AB5B5D-B664-2224-1763-B2D2DCAD4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4706BD9-B5A9-8E8F-923D-B62951DEB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0088693-EBEC-E751-31C4-BE205C19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4B750C-3859-5D7B-AECF-BE7C615A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AEC2AF4-FF63-1215-6123-2FA25E2C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61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ED3620-A3DA-D748-6219-1551B2026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B055E2-09B7-203D-55EF-949019C82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D9E449-68B3-11F4-40DC-EA147B1BA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0B5734-EF5A-5F5C-2392-180E610D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196F8A9-A46A-F000-0B62-F564535F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93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02F760-65C3-0382-2FDE-6E425A5B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FFB68A-063D-B6FF-5F7D-926B566A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8C94F5-DF37-214A-EC80-CAA29817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C0EECD-681E-D981-B631-82C82D69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A07ADA-4581-9142-6F2A-54BA6944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133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737CFF-96C2-26AA-9DE9-AAB9D454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E37C7E-02CB-861F-A5A4-6324C0571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DA1B45D-B41B-EC63-3738-E7A448D00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7AA4851-521B-5431-3D3E-38C1AEB6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BCFC5BA-B8A5-54DD-95C1-2D97A8BD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5C067B7-CB56-D028-3F84-6A5531C0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21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437738-45EF-DB63-65CF-985476A6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222D05D-FE11-DBD7-6398-F66803159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D187272-2992-8A10-AFBE-0A8F6705C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574BE23-B77A-5113-7DED-9F8950F43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00C533A-7133-FACB-D44D-DE1BE2460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9E7DFC1-6E83-1843-E14B-07807C94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D6FE2E5-7AC2-1643-6973-ADDE09C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6427C9B-5BE5-98C1-B83F-6AFA3644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183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3D20D8-9E30-D439-93B8-E877AB80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A97FC6B-62A2-FA30-2F10-D161D4F1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19736D-5EB6-6875-6034-F98CAEBD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CA2A0E9-C3CB-E359-670F-BC7888FF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35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5FD652-AF84-E029-F3EA-DBBD7C66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2BF7E74-DCC5-3438-4A74-66A262FF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9EF8401-CB95-B105-5D9E-C76655FEF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03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4BF412-82DC-5DEF-D3E1-328622FA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5B6047-788A-75D6-4540-8F65B003F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81BD78E-819F-AFC6-1C39-D80B7385B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13B5622-65DA-DEB8-6DCC-A64B172C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544C6F5-6E49-94B4-7B77-2FEBEB51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4CF9A8E-88C7-6C77-E6D8-42897E90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077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D3918A-D8CD-B19E-897C-08B0D0F7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FB309D3-32C9-7282-926D-B3FB6A00E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CC718EA-BF55-CA7E-042B-FD16D49C9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E310385-A778-9960-7A41-1DEC313E5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E798FC7-1052-7254-49BD-E606A0BB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3849F9-1F0E-C3D0-34C1-3BDF749B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62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77DA1FE-3C71-EEAE-20DB-E7262EC1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222DF77-EBF4-464F-C8EE-C67EFDE9A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429815D-5AF9-0FFB-10FA-D33783119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98BDB-7080-4CD7-92D4-1F1116742B83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60EE5A-0B12-F17C-EBC4-8554D389B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FBB6FB-7F07-134E-C63B-FBB975C46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7730B-D99A-42E0-ABAE-00FBF6E7A2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799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3.jpg"/><Relationship Id="rId7" Type="http://schemas.openxmlformats.org/officeDocument/2006/relationships/image" Target="../media/image127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CC9B78B-3219-5EA2-30A8-6CCC1D50D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93F5E4-0B43-C935-FF56-1CA423819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738860"/>
              </p:ext>
            </p:extLst>
          </p:nvPr>
        </p:nvGraphicFramePr>
        <p:xfrm>
          <a:off x="2032000" y="1819469"/>
          <a:ext cx="8128000" cy="411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594106659"/>
                    </a:ext>
                  </a:extLst>
                </a:gridCol>
              </a:tblGrid>
              <a:tr h="4114799">
                <a:tc>
                  <a:txBody>
                    <a:bodyPr/>
                    <a:lstStyle/>
                    <a:p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Discover</a:t>
                      </a:r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Life </a:t>
                      </a:r>
                      <a:r>
                        <a:rPr lang="hu-H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Robots</a:t>
                      </a:r>
                      <a:endParaRPr lang="hu-H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2023-1-HU01-KA210-VET-000156243</a:t>
                      </a:r>
                    </a:p>
                    <a:p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Funded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European Union.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Views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opinions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expressed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however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those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(s)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necessarily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those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European Union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European Education and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Executive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Agency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(EACEA).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Neither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European Union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EACEA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be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held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responsible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them</a:t>
                      </a:r>
                      <a:r>
                        <a:rPr lang="hu-H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076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A753CFE-4A83-C216-DC6E-9A1C08E74F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2746" y="763076"/>
            <a:ext cx="2842506" cy="6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A8ABD56-6550-7CF4-3AED-FB85FD63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068" y="942136"/>
            <a:ext cx="4390501" cy="2783079"/>
          </a:xfrm>
        </p:spPr>
        <p:txBody>
          <a:bodyPr anchor="b">
            <a:normAutofit/>
          </a:bodyPr>
          <a:lstStyle/>
          <a:p>
            <a:r>
              <a:rPr lang="hu-HU" sz="4000" dirty="0"/>
              <a:t>...and Lake Balaton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7C57594-ED03-38E9-5C25-813EDFD467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5" r="2" b="6613"/>
          <a:stretch/>
        </p:blipFill>
        <p:spPr>
          <a:xfrm>
            <a:off x="185912" y="244674"/>
            <a:ext cx="3309228" cy="292120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D2B4F19-4933-0A36-8E3E-70A8F5E52F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21578" b="2"/>
          <a:stretch/>
        </p:blipFill>
        <p:spPr>
          <a:xfrm rot="5400000">
            <a:off x="3893325" y="67325"/>
            <a:ext cx="2887867" cy="3309228"/>
          </a:xfrm>
          <a:prstGeom prst="rect">
            <a:avLst/>
          </a:prstGeom>
        </p:spPr>
      </p:pic>
      <p:pic>
        <p:nvPicPr>
          <p:cNvPr id="12" name="Tartalom helye 4">
            <a:extLst>
              <a:ext uri="{FF2B5EF4-FFF2-40B4-BE49-F238E27FC236}">
                <a16:creationId xmlns:a16="http://schemas.microsoft.com/office/drawing/2014/main" id="{F0F3A4F3-0B95-FCDE-45F8-061C9B4C04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5" b="-2"/>
          <a:stretch/>
        </p:blipFill>
        <p:spPr>
          <a:xfrm>
            <a:off x="185912" y="3337589"/>
            <a:ext cx="3309228" cy="28665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90803A4-3717-D590-D938-A760815506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2" b="-2"/>
          <a:stretch/>
        </p:blipFill>
        <p:spPr>
          <a:xfrm>
            <a:off x="3682646" y="3337589"/>
            <a:ext cx="3309228" cy="289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41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A996B5C-A82A-BE74-F335-F83D4B22D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1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859ACB7-CFD9-0A60-97D5-BF46AFD800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087AE7E-C8D2-F70B-F214-BCE57C1FA0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0" name="Freeform: Shape 62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" name="Freeform: Shape 64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930FB6D-A414-EE4C-9667-4B310818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6" y="2342847"/>
            <a:ext cx="3552623" cy="21723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Beginning of new friendships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B61D2F6-EFE6-A5D3-B82C-19C38EDF3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" r="-1" b="84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199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959186FF-1AB5-C8DE-B045-9AD4590986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" r="-2" b="-2"/>
          <a:stretch/>
        </p:blipFill>
        <p:spPr>
          <a:xfrm>
            <a:off x="-1" y="10"/>
            <a:ext cx="8153387" cy="45719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280EE9-9DDD-E4BA-379E-1D7360954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302"/>
            <a:ext cx="8153386" cy="4572000"/>
          </a:xfrm>
          <a:prstGeom prst="rect">
            <a:avLst/>
          </a:prstGeom>
          <a:solidFill>
            <a:srgbClr val="0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7F3E58E-9797-5835-69CD-E2E6B6C56D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4395"/>
          <a:stretch/>
        </p:blipFill>
        <p:spPr>
          <a:xfrm>
            <a:off x="8153399" y="10"/>
            <a:ext cx="4038601" cy="229014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9F58222-BD9D-CB8C-500A-3714AE2C30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" b="4"/>
          <a:stretch/>
        </p:blipFill>
        <p:spPr>
          <a:xfrm>
            <a:off x="8153399" y="2290151"/>
            <a:ext cx="4038601" cy="2281849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9143F4D-CA22-F6B7-0589-F379525A7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r="-3" b="-3"/>
          <a:stretch/>
        </p:blipFill>
        <p:spPr>
          <a:xfrm>
            <a:off x="8153393" y="4567851"/>
            <a:ext cx="4038601" cy="2298452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336C278-5DEA-E52D-122B-E9141D9EF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228" y="4580302"/>
            <a:ext cx="8157613" cy="2286001"/>
          </a:xfrm>
          <a:prstGeom prst="rect">
            <a:avLst/>
          </a:prstGeom>
          <a:ln>
            <a:noFill/>
          </a:ln>
          <a:effectLst>
            <a:outerShdw blurRad="393700" dist="101600" sx="97000" sy="9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D14C727-7627-1F1C-C8BC-E78CC248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314" y="4950921"/>
            <a:ext cx="5950527" cy="152815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The journey has begun in Istanbul</a:t>
            </a:r>
          </a:p>
        </p:txBody>
      </p:sp>
    </p:spTree>
    <p:extLst>
      <p:ext uri="{BB962C8B-B14F-4D97-AF65-F5344CB8AC3E}">
        <p14:creationId xmlns:p14="http://schemas.microsoft.com/office/powerpoint/2010/main" val="4202993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9EF3B47-6A61-F44C-E238-403D19EF4A80}"/>
              </a:ext>
            </a:extLst>
          </p:cNvPr>
          <p:cNvSpPr/>
          <p:nvPr/>
        </p:nvSpPr>
        <p:spPr>
          <a:xfrm>
            <a:off x="-813056" y="5344437"/>
            <a:ext cx="13192281" cy="1798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749FDAC-DE1D-3956-BD4C-11A0A0459F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" b="-2"/>
          <a:stretch/>
        </p:blipFill>
        <p:spPr>
          <a:xfrm>
            <a:off x="-6217" y="2"/>
            <a:ext cx="9304716" cy="5344758"/>
          </a:xfrm>
          <a:prstGeom prst="rect">
            <a:avLst/>
          </a:prstGeom>
        </p:spPr>
      </p:pic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9545333B-E130-4808-33EF-3D7D51B28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5" b="-3"/>
          <a:stretch/>
        </p:blipFill>
        <p:spPr>
          <a:xfrm>
            <a:off x="9298805" y="10"/>
            <a:ext cx="2903808" cy="179982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DF54D74-A2EC-8853-2967-FFF1C9868B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r="4316" b="2"/>
          <a:stretch/>
        </p:blipFill>
        <p:spPr>
          <a:xfrm>
            <a:off x="9298805" y="1798476"/>
            <a:ext cx="2903372" cy="177746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6225342-3DE9-BD91-C2E6-C418C0E087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r="6379" b="2"/>
          <a:stretch/>
        </p:blipFill>
        <p:spPr>
          <a:xfrm>
            <a:off x="9298805" y="3567291"/>
            <a:ext cx="2903372" cy="177746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1808DC7-192C-54A2-F0B4-12ABDB24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078" y="5647450"/>
            <a:ext cx="3173844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4800" kern="1200" dirty="0">
                <a:latin typeface="+mj-lt"/>
                <a:ea typeface="+mj-ea"/>
                <a:cs typeface="+mj-cs"/>
              </a:rPr>
              <a:t>Workshop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94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4A875A-A4A1-B7F8-A4EE-ACA75B18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19" y="2285376"/>
            <a:ext cx="4346033" cy="2287247"/>
          </a:xfrm>
        </p:spPr>
        <p:txBody>
          <a:bodyPr anchor="b">
            <a:normAutofit/>
          </a:bodyPr>
          <a:lstStyle/>
          <a:p>
            <a:r>
              <a:rPr lang="hu-HU" sz="5400" dirty="0" err="1"/>
              <a:t>Visiting</a:t>
            </a:r>
            <a:r>
              <a:rPr lang="hu-HU" sz="5400" dirty="0"/>
              <a:t> </a:t>
            </a:r>
            <a:r>
              <a:rPr lang="hu-HU" sz="5400" dirty="0" err="1"/>
              <a:t>the</a:t>
            </a:r>
            <a:r>
              <a:rPr lang="hu-HU" sz="5400" dirty="0"/>
              <a:t> </a:t>
            </a:r>
            <a:r>
              <a:rPr lang="hu-HU" sz="5400" dirty="0" err="1"/>
              <a:t>Turkish</a:t>
            </a:r>
            <a:r>
              <a:rPr lang="hu-HU" sz="5400" dirty="0"/>
              <a:t> </a:t>
            </a:r>
            <a:r>
              <a:rPr lang="hu-HU" sz="5400" dirty="0" err="1"/>
              <a:t>school</a:t>
            </a:r>
            <a:endParaRPr lang="hu-HU" sz="54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25278E8-D243-D31B-64CF-73642224D4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9639" b="-2"/>
          <a:stretch/>
        </p:blipFill>
        <p:spPr>
          <a:xfrm>
            <a:off x="5065566" y="10"/>
            <a:ext cx="7032825" cy="43788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7B1CE06-E9A9-307F-3284-1C8FCD5AD8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5" r="4" b="4"/>
          <a:stretch/>
        </p:blipFill>
        <p:spPr>
          <a:xfrm>
            <a:off x="5065566" y="4378817"/>
            <a:ext cx="3524828" cy="2479183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338301A-C27C-3F2A-EA34-C8A78A4668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1" r="-4" b="26206"/>
          <a:stretch/>
        </p:blipFill>
        <p:spPr>
          <a:xfrm>
            <a:off x="8573563" y="4378818"/>
            <a:ext cx="3524828" cy="247918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57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BFA4E940-7730-0DF6-E1E9-011D2A317C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9"/>
          <a:stretch/>
        </p:blipFill>
        <p:spPr>
          <a:xfrm>
            <a:off x="-1" y="10"/>
            <a:ext cx="8153387" cy="45719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6C81A9D-33FB-2864-D5EC-9C8EFE77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39" y="4876792"/>
            <a:ext cx="5950527" cy="317958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Acquaintance with Turkish art</a:t>
            </a:r>
          </a:p>
        </p:txBody>
      </p:sp>
      <p:pic>
        <p:nvPicPr>
          <p:cNvPr id="6" name="Tartalom helye 4">
            <a:extLst>
              <a:ext uri="{FF2B5EF4-FFF2-40B4-BE49-F238E27FC236}">
                <a16:creationId xmlns:a16="http://schemas.microsoft.com/office/drawing/2014/main" id="{5E4696F1-D08F-7293-9BD2-ED741771A6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" b="-4"/>
          <a:stretch/>
        </p:blipFill>
        <p:spPr>
          <a:xfrm>
            <a:off x="8153399" y="10"/>
            <a:ext cx="4038601" cy="229014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F9F44D2-7B03-C7C1-145F-2707DA3C6A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" b="4"/>
          <a:stretch/>
        </p:blipFill>
        <p:spPr>
          <a:xfrm>
            <a:off x="8153399" y="2290151"/>
            <a:ext cx="4038601" cy="2281849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A46CCCC-9619-E820-AD99-9C3EF383D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 b="-3"/>
          <a:stretch/>
        </p:blipFill>
        <p:spPr>
          <a:xfrm>
            <a:off x="8153393" y="4567851"/>
            <a:ext cx="4038601" cy="22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80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1DD4A-1553-9E82-7D6A-B6B3CDDB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117"/>
            <a:ext cx="6196445" cy="1108797"/>
          </a:xfrm>
        </p:spPr>
        <p:txBody>
          <a:bodyPr>
            <a:normAutofit/>
          </a:bodyPr>
          <a:lstStyle/>
          <a:p>
            <a:r>
              <a:rPr lang="en-GB" sz="7200" dirty="0"/>
              <a:t>Team building</a:t>
            </a:r>
          </a:p>
        </p:txBody>
      </p:sp>
      <p:pic>
        <p:nvPicPr>
          <p:cNvPr id="9" name="Kép 8" descr="A képen ruházat, személy, bútorok, ember látható&#10;&#10;Automatikusan generált leírás">
            <a:extLst>
              <a:ext uri="{FF2B5EF4-FFF2-40B4-BE49-F238E27FC236}">
                <a16:creationId xmlns:a16="http://schemas.microsoft.com/office/drawing/2014/main" id="{CF38707B-D643-C122-2B67-CB1ACA620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/>
          <a:stretch/>
        </p:blipFill>
        <p:spPr>
          <a:xfrm>
            <a:off x="311157" y="3555268"/>
            <a:ext cx="6723488" cy="287039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538E274-EA5F-B48F-08E9-722852C2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8" y="3064225"/>
            <a:ext cx="4481917" cy="336143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A1702F2-BB47-460E-5593-2E4E89906C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8" y="178088"/>
            <a:ext cx="4481917" cy="25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86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280EE9-9DDD-E4BA-379E-1D7360954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302"/>
            <a:ext cx="8153386" cy="4572000"/>
          </a:xfrm>
          <a:prstGeom prst="rect">
            <a:avLst/>
          </a:prstGeom>
          <a:solidFill>
            <a:srgbClr val="0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C0820B8-2CCD-4CDF-EDF5-6FBDA400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61992"/>
            <a:ext cx="5950527" cy="317958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AFC28D1-16C5-07F8-A9A9-8B8D46547C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r="-4" b="-4"/>
          <a:stretch/>
        </p:blipFill>
        <p:spPr>
          <a:xfrm>
            <a:off x="8153399" y="10"/>
            <a:ext cx="4038601" cy="229014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7AF128D-A0B4-6C36-3EF5-C1AC7EA323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" b="4"/>
          <a:stretch/>
        </p:blipFill>
        <p:spPr>
          <a:xfrm>
            <a:off x="8153399" y="2290151"/>
            <a:ext cx="4038601" cy="228184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59FB1FC-3176-999A-97D4-000E731E7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 b="-3"/>
          <a:stretch/>
        </p:blipFill>
        <p:spPr>
          <a:xfrm>
            <a:off x="8153393" y="4567851"/>
            <a:ext cx="4038601" cy="2298452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336C278-5DEA-E52D-122B-E9141D9EF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228" y="4580302"/>
            <a:ext cx="8157613" cy="2286001"/>
          </a:xfrm>
          <a:prstGeom prst="rect">
            <a:avLst/>
          </a:prstGeom>
          <a:ln>
            <a:noFill/>
          </a:ln>
          <a:effectLst>
            <a:outerShdw blurRad="393700" dist="101600" sx="97000" sy="9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D122F-FC08-2CF7-A54E-9F88E16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53" y="5280380"/>
            <a:ext cx="7553739" cy="87339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sz="5400" dirty="0">
                <a:latin typeface="+mj-lt"/>
                <a:ea typeface="+mj-ea"/>
                <a:cs typeface="+mj-cs"/>
              </a:rPr>
              <a:t>Visiting Turkish landmarks</a:t>
            </a:r>
          </a:p>
        </p:txBody>
      </p:sp>
      <p:pic>
        <p:nvPicPr>
          <p:cNvPr id="8" name="Tartalom helye 14">
            <a:extLst>
              <a:ext uri="{FF2B5EF4-FFF2-40B4-BE49-F238E27FC236}">
                <a16:creationId xmlns:a16="http://schemas.microsoft.com/office/drawing/2014/main" id="{18F55E9D-E999-13C9-F94C-9FE25826E3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0"/>
            <a:ext cx="8142047" cy="45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85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Tartalom helye 4">
            <a:extLst>
              <a:ext uri="{FF2B5EF4-FFF2-40B4-BE49-F238E27FC236}">
                <a16:creationId xmlns:a16="http://schemas.microsoft.com/office/drawing/2014/main" id="{9137CDC5-48DF-A52F-CAA6-3BAEF17556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r="1667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C95EF7C-2045-F214-CEFB-170A723829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r="32947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E18D283-747E-7D70-B739-FD72CBB061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26171"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A8510A3-2EC0-7295-3E2B-9F4610D23C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b="22471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1952B6F-4179-2830-59A8-A8689660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138" y="447189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Studying greenhouse technologies</a:t>
            </a:r>
          </a:p>
        </p:txBody>
      </p:sp>
    </p:spTree>
    <p:extLst>
      <p:ext uri="{BB962C8B-B14F-4D97-AF65-F5344CB8AC3E}">
        <p14:creationId xmlns:p14="http://schemas.microsoft.com/office/powerpoint/2010/main" val="3518106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F1CC80E-A154-9A40-A2F2-0B3FFBF6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45" y="2036027"/>
            <a:ext cx="3357159" cy="27859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Lectures about robots and climate change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66ECA6A-B6A6-7415-7694-7313ED5247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r="43137" b="-3"/>
          <a:stretch/>
        </p:blipFill>
        <p:spPr>
          <a:xfrm rot="5400000">
            <a:off x="4915847" y="-258506"/>
            <a:ext cx="2228757" cy="2745766"/>
          </a:xfrm>
          <a:prstGeom prst="rect">
            <a:avLst/>
          </a:prstGeom>
        </p:spPr>
      </p:pic>
      <p:pic>
        <p:nvPicPr>
          <p:cNvPr id="6" name="Kép 5" descr="A képen szöveg, ég, felhő, épület látható&#10;&#10;Automatikusan generált leírás">
            <a:extLst>
              <a:ext uri="{FF2B5EF4-FFF2-40B4-BE49-F238E27FC236}">
                <a16:creationId xmlns:a16="http://schemas.microsoft.com/office/drawing/2014/main" id="{7A7904A2-0D08-7016-9E15-ECE6765C5A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9" r="5" b="25522"/>
          <a:stretch/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3C4F308-3848-F263-09B2-E58DBCDF78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r="13677" b="3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6E181EF-93B7-C0A7-DE14-9E69816FAD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r="20924" b="4"/>
          <a:stretch/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C5CF4F7-0E92-B583-FF2A-07F855D56A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r="8575" b="-2"/>
          <a:stretch/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6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E2D70B74-6228-D8D1-839C-A86FD3FC2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r="2763" b="-1"/>
          <a:stretch/>
        </p:blipFill>
        <p:spPr>
          <a:xfrm>
            <a:off x="-789781" y="0"/>
            <a:ext cx="955833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Erasmus | ISAVE - Instituto Superior de Saúde">
            <a:extLst>
              <a:ext uri="{FF2B5EF4-FFF2-40B4-BE49-F238E27FC236}">
                <a16:creationId xmlns:a16="http://schemas.microsoft.com/office/drawing/2014/main" id="{D2EF9330-D960-AC1C-8D68-8646C620E0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3" y="5576032"/>
            <a:ext cx="3822700" cy="1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Turkey - Wikipedia">
            <a:extLst>
              <a:ext uri="{FF2B5EF4-FFF2-40B4-BE49-F238E27FC236}">
                <a16:creationId xmlns:a16="http://schemas.microsoft.com/office/drawing/2014/main" id="{3F67EC17-CEC5-ED5F-FF70-FD0622F9A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343" y="2564995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ag of Hungary | Colors, History &amp; Meaning | Britannica">
            <a:extLst>
              <a:ext uri="{FF2B5EF4-FFF2-40B4-BE49-F238E27FC236}">
                <a16:creationId xmlns:a16="http://schemas.microsoft.com/office/drawing/2014/main" id="{50E37489-9309-E3D9-A56B-AC55E9AB7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583" y="443306"/>
            <a:ext cx="258876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71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Kép 18" descr="A képen ég, kültéri, ember, ruházat látható&#10;&#10;Automatikusan generált leírás">
            <a:extLst>
              <a:ext uri="{FF2B5EF4-FFF2-40B4-BE49-F238E27FC236}">
                <a16:creationId xmlns:a16="http://schemas.microsoft.com/office/drawing/2014/main" id="{8428E4F7-7996-475F-87BD-3167FB14B8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7" r="-4" b="-4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A1A758E-BE95-B5EE-2AD4-E25BE095C0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5" r="3" b="3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6" name="Tartalom helye 4">
            <a:extLst>
              <a:ext uri="{FF2B5EF4-FFF2-40B4-BE49-F238E27FC236}">
                <a16:creationId xmlns:a16="http://schemas.microsoft.com/office/drawing/2014/main" id="{143997B7-FDA1-E407-C2FE-B8DD39C90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21764"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241BA574-1EA3-AF03-9267-4FF9255EE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r="-2" b="40939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FAF9A30-F661-17A3-624C-272DCF8E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138" y="4631956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Most famous attractions in Istanbul</a:t>
            </a:r>
          </a:p>
        </p:txBody>
      </p:sp>
    </p:spTree>
    <p:extLst>
      <p:ext uri="{BB962C8B-B14F-4D97-AF65-F5344CB8AC3E}">
        <p14:creationId xmlns:p14="http://schemas.microsoft.com/office/powerpoint/2010/main" val="4199927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DE537C1-BE56-8830-AB0C-7751062E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08" y="524523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Certificates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B921CB89-0073-1922-03E2-C5A82CDBE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11629" b="-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7379CAD-5A0B-75B5-23A6-BE8939D25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B62BBB6-E1A3-0CCC-E3AC-42F995EA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9" y="254003"/>
            <a:ext cx="6736954" cy="1920240"/>
          </a:xfrm>
        </p:spPr>
        <p:txBody>
          <a:bodyPr>
            <a:normAutofit/>
          </a:bodyPr>
          <a:lstStyle/>
          <a:p>
            <a:r>
              <a:rPr lang="hu-HU" sz="4800" dirty="0" err="1"/>
              <a:t>Presentations</a:t>
            </a:r>
            <a:r>
              <a:rPr lang="hu-HU" sz="4800" dirty="0"/>
              <a:t> </a:t>
            </a:r>
            <a:r>
              <a:rPr lang="hu-HU" sz="4800" dirty="0" err="1"/>
              <a:t>about</a:t>
            </a:r>
            <a:r>
              <a:rPr lang="hu-HU" sz="4800" dirty="0"/>
              <a:t> </a:t>
            </a:r>
            <a:r>
              <a:rPr lang="hu-HU" sz="4800" dirty="0" err="1"/>
              <a:t>robots</a:t>
            </a:r>
            <a:r>
              <a:rPr lang="hu-HU" sz="4800" dirty="0"/>
              <a:t> and </a:t>
            </a:r>
            <a:r>
              <a:rPr lang="hu-HU" sz="4800" dirty="0" err="1"/>
              <a:t>manpower</a:t>
            </a:r>
            <a:endParaRPr lang="hu-HU" sz="48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ED505C5-62B1-FBC7-0A84-1D1AFACCD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941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2FECC09-B31F-5464-4B13-C444A917A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endParaRPr lang="en-US" sz="17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BB69F12-7B84-548D-E35A-75C856C38D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94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50E10D0-FCFE-53BC-4D86-B28465A803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 r="1" b="7757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pic>
        <p:nvPicPr>
          <p:cNvPr id="3" name="Kép 8">
            <a:extLst>
              <a:ext uri="{FF2B5EF4-FFF2-40B4-BE49-F238E27FC236}">
                <a16:creationId xmlns:a16="http://schemas.microsoft.com/office/drawing/2014/main" id="{DCAF0DF3-9DE8-325C-98E6-78848E73AA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" y="2428245"/>
            <a:ext cx="7534261" cy="42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97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2F3622-6828-2364-919C-691C0245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5400" dirty="0" err="1"/>
              <a:t>Poster</a:t>
            </a:r>
            <a:r>
              <a:rPr lang="hu-HU" sz="5400" dirty="0"/>
              <a:t> designing </a:t>
            </a:r>
            <a:r>
              <a:rPr lang="hu-HU" sz="5400" dirty="0" err="1"/>
              <a:t>competition</a:t>
            </a:r>
            <a:endParaRPr lang="hu-HU" sz="54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A4E0B31-FA6A-94B6-83B1-1D5E6A8958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1" y="2941549"/>
            <a:ext cx="5733827" cy="322814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EECA137-E9D4-7454-B780-8CF23AFD3B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0540" y="3171939"/>
            <a:ext cx="4352926" cy="2450697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52EF92A-CA7C-F68E-8BD9-F66DF8D1B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5839" y="3171939"/>
            <a:ext cx="4352925" cy="2450696"/>
          </a:xfrm>
        </p:spPr>
      </p:pic>
    </p:spTree>
    <p:extLst>
      <p:ext uri="{BB962C8B-B14F-4D97-AF65-F5344CB8AC3E}">
        <p14:creationId xmlns:p14="http://schemas.microsoft.com/office/powerpoint/2010/main" val="1813556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CDD97E-866D-D529-6776-E5610F70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93931B3-B6C0-0C79-F4FE-1CE1F01251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507" y="3803573"/>
            <a:ext cx="4776735" cy="268930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F30F9B6-F63B-8ED5-6599-DF3F10A65A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105" y="2084431"/>
            <a:ext cx="5502536" cy="3097927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4260583-0488-86A2-35D7-B6425BECB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97" y="121556"/>
            <a:ext cx="6114178" cy="3439225"/>
          </a:xfrm>
        </p:spPr>
      </p:pic>
    </p:spTree>
    <p:extLst>
      <p:ext uri="{BB962C8B-B14F-4D97-AF65-F5344CB8AC3E}">
        <p14:creationId xmlns:p14="http://schemas.microsoft.com/office/powerpoint/2010/main" val="4122498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96453AAF-A948-EFFB-1BC0-082DB015CD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-2" b="-2"/>
          <a:stretch/>
        </p:blipFill>
        <p:spPr>
          <a:xfrm>
            <a:off x="-6217" y="2"/>
            <a:ext cx="9304716" cy="5344758"/>
          </a:xfrm>
          <a:prstGeom prst="rect">
            <a:avLst/>
          </a:prstGeom>
        </p:spPr>
      </p:pic>
      <p:pic>
        <p:nvPicPr>
          <p:cNvPr id="11" name="Kép 10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6CA26CF-45F0-C299-79D0-16CE71E604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59107" b="1"/>
          <a:stretch/>
        </p:blipFill>
        <p:spPr>
          <a:xfrm rot="5400000">
            <a:off x="9850793" y="-551988"/>
            <a:ext cx="1799831" cy="2903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FB632C-C01D-9E59-A31C-194FC5EDCE27}"/>
              </a:ext>
            </a:extLst>
          </p:cNvPr>
          <p:cNvSpPr/>
          <p:nvPr/>
        </p:nvSpPr>
        <p:spPr>
          <a:xfrm>
            <a:off x="-813056" y="5344437"/>
            <a:ext cx="13192281" cy="1798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Tartalom helye 4" descr="A group of people holding a box of food&#10;&#10;AI-generated content may be incorrect.">
            <a:extLst>
              <a:ext uri="{FF2B5EF4-FFF2-40B4-BE49-F238E27FC236}">
                <a16:creationId xmlns:a16="http://schemas.microsoft.com/office/drawing/2014/main" id="{FA91EA38-0DD0-7637-F0D9-79D9C3ED9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" b="2"/>
          <a:stretch/>
        </p:blipFill>
        <p:spPr>
          <a:xfrm>
            <a:off x="9298805" y="1798476"/>
            <a:ext cx="2903372" cy="1777468"/>
          </a:xfrm>
          <a:prstGeom prst="rect">
            <a:avLst/>
          </a:prstGeom>
        </p:spPr>
      </p:pic>
      <p:pic>
        <p:nvPicPr>
          <p:cNvPr id="9" name="Kép 8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0A12919-EDF5-8F48-A814-2AD9F2BE69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30" b="2"/>
          <a:stretch/>
        </p:blipFill>
        <p:spPr>
          <a:xfrm>
            <a:off x="9298805" y="3567291"/>
            <a:ext cx="2903372" cy="177746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0560D4F-09AD-E77E-AE71-1DBD1C76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034" y="5647450"/>
            <a:ext cx="7069932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latin typeface="+mj-lt"/>
                <a:ea typeface="+mj-ea"/>
                <a:cs typeface="+mj-cs"/>
              </a:rPr>
              <a:t>Award ceremony</a:t>
            </a:r>
          </a:p>
        </p:txBody>
      </p:sp>
    </p:spTree>
    <p:extLst>
      <p:ext uri="{BB962C8B-B14F-4D97-AF65-F5344CB8AC3E}">
        <p14:creationId xmlns:p14="http://schemas.microsoft.com/office/powerpoint/2010/main" val="3479134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CB2320-0023-A07E-C690-3B2DE2E8A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62CEDC-15AA-D9CC-AA77-DAA38AB9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Rahmi M. </a:t>
            </a:r>
            <a:r>
              <a:rPr lang="en-US" sz="5200" dirty="0" err="1"/>
              <a:t>Koç</a:t>
            </a:r>
            <a:r>
              <a:rPr lang="en-US" sz="5200" dirty="0"/>
              <a:t> Museum</a:t>
            </a: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396851F5-54A4-63DB-1666-9EC85738EE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439" y="3554824"/>
            <a:ext cx="3514855" cy="1977106"/>
          </a:xfrm>
          <a:prstGeom prst="rect">
            <a:avLst/>
          </a:prstGeom>
        </p:spPr>
      </p:pic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F75EAF8A-2D33-3196-6EB4-5BB82DA5B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r="-2" b="-2"/>
          <a:stretch/>
        </p:blipFill>
        <p:spPr>
          <a:xfrm>
            <a:off x="8962196" y="2785950"/>
            <a:ext cx="3053336" cy="3514855"/>
          </a:xfrm>
          <a:prstGeom prst="rect">
            <a:avLst/>
          </a:prstGeom>
        </p:spPr>
      </p:pic>
      <p:pic>
        <p:nvPicPr>
          <p:cNvPr id="4" name="Kép 8">
            <a:extLst>
              <a:ext uri="{FF2B5EF4-FFF2-40B4-BE49-F238E27FC236}">
                <a16:creationId xmlns:a16="http://schemas.microsoft.com/office/drawing/2014/main" id="{A87A4985-8665-1DD7-8CE5-C30B3450B4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81" y="3464087"/>
            <a:ext cx="5043054" cy="28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75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6">
            <a:extLst>
              <a:ext uri="{FF2B5EF4-FFF2-40B4-BE49-F238E27FC236}">
                <a16:creationId xmlns:a16="http://schemas.microsoft.com/office/drawing/2014/main" id="{83629DEC-A516-5277-1788-173281F930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18" b="1"/>
          <a:stretch>
            <a:fillRect/>
          </a:stretch>
        </p:blipFill>
        <p:spPr>
          <a:xfrm rot="16200000">
            <a:off x="-1101852" y="1101851"/>
            <a:ext cx="6858000" cy="4654296"/>
          </a:xfrm>
          <a:prstGeom prst="rect">
            <a:avLst/>
          </a:prstGeom>
        </p:spPr>
      </p:pic>
      <p:pic>
        <p:nvPicPr>
          <p:cNvPr id="5" name="Picture 4" descr="A group of computers on a table&#10;&#10;AI-generated content may be incorrect.">
            <a:extLst>
              <a:ext uri="{FF2B5EF4-FFF2-40B4-BE49-F238E27FC236}">
                <a16:creationId xmlns:a16="http://schemas.microsoft.com/office/drawing/2014/main" id="{4BEA82D3-354A-3C9D-E8C2-3AAF09E137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>
            <a:fillRect/>
          </a:stretch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11" name="Picture 10" descr="A close-up of a machine&#10;&#10;AI-generated content may be incorrect.">
            <a:extLst>
              <a:ext uri="{FF2B5EF4-FFF2-40B4-BE49-F238E27FC236}">
                <a16:creationId xmlns:a16="http://schemas.microsoft.com/office/drawing/2014/main" id="{ECD0E015-8B2E-D280-002A-F3C822126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r="21647" b="-4"/>
          <a:stretch>
            <a:fillRect/>
          </a:stretch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8" name="Kép 6">
            <a:extLst>
              <a:ext uri="{FF2B5EF4-FFF2-40B4-BE49-F238E27FC236}">
                <a16:creationId xmlns:a16="http://schemas.microsoft.com/office/drawing/2014/main" id="{AB5C7889-6748-3B61-0555-98E8028529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r="14980" b="-4"/>
          <a:stretch>
            <a:fillRect/>
          </a:stretch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7" name="Picture 6" descr="A group of antique cars in a room&#10;&#10;AI-generated content may be incorrect.">
            <a:extLst>
              <a:ext uri="{FF2B5EF4-FFF2-40B4-BE49-F238E27FC236}">
                <a16:creationId xmlns:a16="http://schemas.microsoft.com/office/drawing/2014/main" id="{FCCF6EA1-D95E-C777-764D-AC1F30498B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7" b="6"/>
          <a:stretch>
            <a:fillRect/>
          </a:stretch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90771" y="6090576"/>
            <a:ext cx="45635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err="1"/>
              <a:t>Rahmi</a:t>
            </a:r>
            <a:r>
              <a:rPr lang="en-US" sz="3600" dirty="0"/>
              <a:t> M. </a:t>
            </a:r>
            <a:r>
              <a:rPr lang="en-US" sz="3600" dirty="0" err="1"/>
              <a:t>Koç</a:t>
            </a:r>
            <a:r>
              <a:rPr lang="en-US" sz="3600" dirty="0"/>
              <a:t> Museum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95706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6F845C8-43D3-8B44-3916-11DD3112963F}"/>
              </a:ext>
            </a:extLst>
          </p:cNvPr>
          <p:cNvSpPr/>
          <p:nvPr/>
        </p:nvSpPr>
        <p:spPr>
          <a:xfrm>
            <a:off x="-813056" y="5344437"/>
            <a:ext cx="13192281" cy="1798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A2AC449-F856-811F-1077-FEDB10079B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-2" b="-2"/>
          <a:stretch/>
        </p:blipFill>
        <p:spPr>
          <a:xfrm>
            <a:off x="-16833" y="756621"/>
            <a:ext cx="9304716" cy="534475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173C26B-4208-04ED-4F93-337DFD5795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5" b="-3"/>
          <a:stretch/>
        </p:blipFill>
        <p:spPr>
          <a:xfrm>
            <a:off x="9288189" y="756629"/>
            <a:ext cx="2903808" cy="179982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FFE4F45-A94B-4783-90BC-B53FE615A3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2" b="2"/>
          <a:stretch/>
        </p:blipFill>
        <p:spPr>
          <a:xfrm>
            <a:off x="9288189" y="2555095"/>
            <a:ext cx="2903372" cy="1777468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1D64543-4F24-C596-8CD1-D71D05D7E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2" b="2"/>
          <a:stretch/>
        </p:blipFill>
        <p:spPr>
          <a:xfrm>
            <a:off x="9288189" y="4323910"/>
            <a:ext cx="2903372" cy="1777469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7CBE16F2-44DF-16EB-DBFB-4F2C627E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7069932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9659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0716" y="1200867"/>
            <a:ext cx="10515600" cy="1325563"/>
          </a:xfrm>
        </p:spPr>
        <p:txBody>
          <a:bodyPr>
            <a:noAutofit/>
          </a:bodyPr>
          <a:lstStyle/>
          <a:p>
            <a:r>
              <a:rPr lang="hu-HU" sz="5400" dirty="0" err="1"/>
              <a:t>Programming</a:t>
            </a:r>
            <a:r>
              <a:rPr lang="hu-HU" sz="5400" dirty="0"/>
              <a:t> </a:t>
            </a:r>
            <a:br>
              <a:rPr lang="hu-HU" sz="5400" dirty="0"/>
            </a:br>
            <a:r>
              <a:rPr lang="hu-HU" sz="5400" dirty="0" err="1"/>
              <a:t>with</a:t>
            </a:r>
            <a:r>
              <a:rPr lang="hu-HU" sz="5400" dirty="0"/>
              <a:t> PLC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0" y="3733513"/>
            <a:ext cx="5226625" cy="29425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75" y="3733513"/>
            <a:ext cx="5228993" cy="2942590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55" y="365125"/>
            <a:ext cx="6125497" cy="3447094"/>
          </a:xfrm>
        </p:spPr>
      </p:pic>
    </p:spTree>
    <p:extLst>
      <p:ext uri="{BB962C8B-B14F-4D97-AF65-F5344CB8AC3E}">
        <p14:creationId xmlns:p14="http://schemas.microsoft.com/office/powerpoint/2010/main" val="361813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20B6A0F-D3DB-AC37-52CE-27BB64BC3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6" y="2482474"/>
            <a:ext cx="5707564" cy="3213359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4ACE58A-BB3F-9527-C06D-E204CC42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u-HU" dirty="0"/>
              <a:t>Székesfehérvári SZC Széchenyi István Műszaki Technikum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A306412-A98E-996B-0B74-3C80FE9A9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85" y="2201358"/>
            <a:ext cx="5447925" cy="40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77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14700" y="119319"/>
            <a:ext cx="5562600" cy="1325563"/>
          </a:xfrm>
        </p:spPr>
        <p:txBody>
          <a:bodyPr/>
          <a:lstStyle/>
          <a:p>
            <a:r>
              <a:rPr lang="hu-HU" dirty="0"/>
              <a:t>Public </a:t>
            </a:r>
            <a:r>
              <a:rPr lang="hu-HU" dirty="0" err="1"/>
              <a:t>speaking</a:t>
            </a:r>
            <a:r>
              <a:rPr lang="hu-HU" dirty="0"/>
              <a:t> contest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55" y="3726426"/>
            <a:ext cx="5049953" cy="28431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3" y="2918057"/>
            <a:ext cx="6223819" cy="350401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52" y="1208548"/>
            <a:ext cx="5527826" cy="311216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91613" y="1632154"/>
            <a:ext cx="6411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Group 1: „Be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solution</a:t>
            </a:r>
            <a:r>
              <a:rPr lang="hu-HU" sz="2400" b="1" dirty="0"/>
              <a:t>, </a:t>
            </a:r>
            <a:r>
              <a:rPr lang="hu-HU" sz="2400" b="1" dirty="0" err="1"/>
              <a:t>not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pollution</a:t>
            </a:r>
            <a:r>
              <a:rPr lang="hu-HU" sz="2400" b="1" dirty="0"/>
              <a:t>”</a:t>
            </a:r>
          </a:p>
          <a:p>
            <a:endParaRPr lang="hu-HU" sz="2400" b="1" dirty="0"/>
          </a:p>
          <a:p>
            <a:r>
              <a:rPr lang="hu-HU" sz="2400" b="1" dirty="0"/>
              <a:t>Group 2: „</a:t>
            </a:r>
            <a:r>
              <a:rPr lang="hu-HU" sz="2400" b="1" dirty="0" err="1"/>
              <a:t>Protect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nature</a:t>
            </a:r>
            <a:r>
              <a:rPr lang="hu-HU" sz="2400" b="1" dirty="0"/>
              <a:t>, </a:t>
            </a:r>
            <a:r>
              <a:rPr lang="hu-HU" sz="2400" b="1" dirty="0" err="1"/>
              <a:t>save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future</a:t>
            </a:r>
            <a:r>
              <a:rPr lang="hu-HU" sz="24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0395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CD2019-26F0-D992-B1E2-26BF3B52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116" y="939283"/>
            <a:ext cx="5727884" cy="1325563"/>
          </a:xfrm>
        </p:spPr>
        <p:txBody>
          <a:bodyPr/>
          <a:lstStyle/>
          <a:p>
            <a:pPr algn="ctr"/>
            <a:r>
              <a:rPr lang="hu-HU" dirty="0" err="1"/>
              <a:t>Visiting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HARMAN </a:t>
            </a:r>
            <a:r>
              <a:rPr lang="hu-HU" dirty="0" err="1"/>
              <a:t>company</a:t>
            </a:r>
            <a:endParaRPr lang="hu-HU" dirty="0"/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BD10FAB4-9FDC-D6D7-EE6E-15F56A29F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5618"/>
            <a:ext cx="5590098" cy="3147226"/>
          </a:xfr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6CBCC7D-6B0E-F81E-1ADC-F5ACC2DFBE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5" y="150001"/>
            <a:ext cx="6054518" cy="3407144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3EADFDA7-0690-253B-2AF6-54F918C80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8" y="3772269"/>
            <a:ext cx="5407286" cy="27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2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BB0BFF6-C446-A3AB-F521-5A53147FF3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" b="2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ED0F548-9EAC-11A6-30FD-35D142661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r="19913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354451B-B66A-0E91-7672-08AA0A47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561" y="4492636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Exploring the city together</a:t>
            </a:r>
          </a:p>
        </p:txBody>
      </p:sp>
      <p:pic>
        <p:nvPicPr>
          <p:cNvPr id="3" name="Kép 12">
            <a:extLst>
              <a:ext uri="{FF2B5EF4-FFF2-40B4-BE49-F238E27FC236}">
                <a16:creationId xmlns:a16="http://schemas.microsoft.com/office/drawing/2014/main" id="{1B4E28E5-6C95-AD8D-BB74-61FA639D73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3696" r="-52" b="5743"/>
          <a:stretch/>
        </p:blipFill>
        <p:spPr>
          <a:xfrm>
            <a:off x="0" y="3877248"/>
            <a:ext cx="5851398" cy="298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69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E14B31-B9F8-4625-244B-F3845AFF5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72E3453-F11F-75DA-1A79-89876CC134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39" b="3"/>
          <a:stretch/>
        </p:blipFill>
        <p:spPr>
          <a:xfrm rot="5400000">
            <a:off x="-7417" y="7421"/>
            <a:ext cx="3937609" cy="392277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16FBFC0-535C-5C22-A958-9CC97A05E1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r="21148" b="-3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DA495E8-3449-43BD-FD8F-A57014FE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10" y="4430571"/>
            <a:ext cx="7964957" cy="1608383"/>
          </a:xfrm>
        </p:spPr>
        <p:txBody>
          <a:bodyPr>
            <a:normAutofit/>
          </a:bodyPr>
          <a:lstStyle/>
          <a:p>
            <a:r>
              <a:rPr lang="hu-HU" sz="5400" dirty="0"/>
              <a:t>Must </a:t>
            </a:r>
            <a:r>
              <a:rPr lang="hu-HU" sz="5400" dirty="0" err="1"/>
              <a:t>visit</a:t>
            </a:r>
            <a:r>
              <a:rPr lang="hu-HU" sz="5400" dirty="0"/>
              <a:t> </a:t>
            </a:r>
            <a:r>
              <a:rPr lang="hu-HU" sz="5400" dirty="0" err="1"/>
              <a:t>places</a:t>
            </a:r>
            <a:r>
              <a:rPr lang="hu-HU" sz="5400" dirty="0"/>
              <a:t> in </a:t>
            </a:r>
            <a:r>
              <a:rPr lang="hu-HU" sz="5400" dirty="0" err="1"/>
              <a:t>Istanbul</a:t>
            </a:r>
            <a:endParaRPr lang="hu-HU" sz="54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B8EE950-FD14-002F-7155-BC98454F39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32032" b="-3"/>
          <a:stretch/>
        </p:blipFill>
        <p:spPr>
          <a:xfrm>
            <a:off x="8263267" y="10"/>
            <a:ext cx="3928733" cy="393759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E0B94C9-8E4C-772B-0545-0F4FDCDDCA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 r="1" b="1"/>
          <a:stretch/>
        </p:blipFill>
        <p:spPr>
          <a:xfrm>
            <a:off x="8269224" y="4160171"/>
            <a:ext cx="3922776" cy="21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97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059BDF-DDE6-56A3-6953-22C46D80B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6B227D-68FF-820B-971B-0FE1E5E0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10" y="4753695"/>
            <a:ext cx="4988053" cy="1920240"/>
          </a:xfrm>
        </p:spPr>
        <p:txBody>
          <a:bodyPr>
            <a:normAutofit/>
          </a:bodyPr>
          <a:lstStyle/>
          <a:p>
            <a:endParaRPr lang="hu-HU" sz="2400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D53C9C8A-E05E-E3B2-2D9B-7FCD05D58E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r="20388" b="3"/>
          <a:stretch/>
        </p:blipFill>
        <p:spPr>
          <a:xfrm>
            <a:off x="-7" y="-17357"/>
            <a:ext cx="4382546" cy="334564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E11C3E9-7F3C-0009-881C-B9F9B51AF9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r="33564"/>
          <a:stretch/>
        </p:blipFill>
        <p:spPr>
          <a:xfrm rot="16200000">
            <a:off x="518444" y="2993905"/>
            <a:ext cx="3345646" cy="4382545"/>
          </a:xfrm>
          <a:prstGeom prst="rect">
            <a:avLst/>
          </a:prstGeom>
        </p:spPr>
      </p:pic>
      <p:pic>
        <p:nvPicPr>
          <p:cNvPr id="3" name="Tartalom helye 4">
            <a:extLst>
              <a:ext uri="{FF2B5EF4-FFF2-40B4-BE49-F238E27FC236}">
                <a16:creationId xmlns:a16="http://schemas.microsoft.com/office/drawing/2014/main" id="{37266C7A-932E-9C66-3CEB-92FEDE2868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15" y="1362477"/>
            <a:ext cx="7728841" cy="435133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E0B94C9-8E4C-772B-0545-0F4FDCDDCA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 r="1" b="1"/>
          <a:stretch/>
        </p:blipFill>
        <p:spPr>
          <a:xfrm>
            <a:off x="8269224" y="4160171"/>
            <a:ext cx="3922776" cy="21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39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étel, tányér, összetevő, edény látható&#10;&#10;Automatikusan generált leírás">
            <a:extLst>
              <a:ext uri="{FF2B5EF4-FFF2-40B4-BE49-F238E27FC236}">
                <a16:creationId xmlns:a16="http://schemas.microsoft.com/office/drawing/2014/main" id="{5F0E86BD-33FE-AF45-7F35-377C1D7AF8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31360" r="-2001" b="24845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Kép 4" descr="A képen személy, ruházat, lábbelik, kültéri látható&#10;&#10;Automatikusan generált leírás">
            <a:extLst>
              <a:ext uri="{FF2B5EF4-FFF2-40B4-BE49-F238E27FC236}">
                <a16:creationId xmlns:a16="http://schemas.microsoft.com/office/drawing/2014/main" id="{E4DDF8E3-193D-F010-D949-256BCB0F67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537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7" name="Kép 6" descr="A képen tányér, fedett pályás, Pékáru, asztali kerámiaáru látható&#10;&#10;Automatikusan generált leírás">
            <a:extLst>
              <a:ext uri="{FF2B5EF4-FFF2-40B4-BE49-F238E27FC236}">
                <a16:creationId xmlns:a16="http://schemas.microsoft.com/office/drawing/2014/main" id="{24653AF3-2659-606B-0F3C-52BCEB5CDD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2" r="3" b="11390"/>
          <a:stretch/>
        </p:blipFill>
        <p:spPr>
          <a:xfrm>
            <a:off x="5774436" y="2611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9" name="Kép 8" descr="A képen tányér, étel, asztali kerámiaáru, Konyhai eszközök látható&#10;&#10;Automatikusan generált leírás">
            <a:extLst>
              <a:ext uri="{FF2B5EF4-FFF2-40B4-BE49-F238E27FC236}">
                <a16:creationId xmlns:a16="http://schemas.microsoft.com/office/drawing/2014/main" id="{D33DC4E4-277F-E448-F800-D5E98C8F21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r="2" b="1756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13" name="Kép 12" descr="A képen étel, tányér, Gyorsétel, Snack látható&#10;&#10;Automatikusan generált leírás">
            <a:extLst>
              <a:ext uri="{FF2B5EF4-FFF2-40B4-BE49-F238E27FC236}">
                <a16:creationId xmlns:a16="http://schemas.microsoft.com/office/drawing/2014/main" id="{F2AD6A39-B29C-9583-06B8-D29C2D55A2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r="-2" b="13505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9A4A044-5697-6EE7-3ED6-5BBA60E5A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302" y="4566872"/>
            <a:ext cx="5625270" cy="1795578"/>
          </a:xfrm>
        </p:spPr>
        <p:txBody>
          <a:bodyPr>
            <a:normAutofit/>
          </a:bodyPr>
          <a:lstStyle/>
          <a:p>
            <a:pPr algn="ctr"/>
            <a:r>
              <a:rPr lang="hu-HU" sz="5400" dirty="0" err="1"/>
              <a:t>Tasting</a:t>
            </a:r>
            <a:r>
              <a:rPr lang="hu-HU" sz="5400" dirty="0"/>
              <a:t> </a:t>
            </a:r>
            <a:r>
              <a:rPr lang="hu-HU" sz="5400" dirty="0" err="1"/>
              <a:t>the</a:t>
            </a:r>
            <a:r>
              <a:rPr lang="hu-HU" sz="5400" dirty="0"/>
              <a:t> </a:t>
            </a:r>
            <a:r>
              <a:rPr lang="hu-HU" sz="5400" dirty="0" err="1"/>
              <a:t>Turkish</a:t>
            </a:r>
            <a:r>
              <a:rPr lang="hu-HU" sz="5400" dirty="0"/>
              <a:t> </a:t>
            </a:r>
            <a:r>
              <a:rPr lang="hu-HU" sz="5400" dirty="0" err="1"/>
              <a:t>cuisine</a:t>
            </a:r>
            <a:endParaRPr lang="hu-HU" sz="54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AEFB522-4930-B85B-D745-F49AB5AD6F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26" b="99645" l="10000" r="90000">
                        <a14:foregroundMark x1="45750" y1="92629" x2="65075" y2="94139"/>
                        <a14:foregroundMark x1="65075" y1="94139" x2="70300" y2="91030"/>
                        <a14:foregroundMark x1="69700" y1="94760" x2="52100" y2="99645"/>
                        <a14:foregroundMark x1="49075" y1="99067" x2="49075" y2="99067"/>
                        <a14:foregroundMark x1="31800" y1="10790" x2="22100" y2="8126"/>
                        <a14:foregroundMark x1="19603" y1="58979" x2="18475" y2="54929"/>
                        <a14:foregroundMark x1="22400" y1="56572" x2="17850" y2="56572"/>
                        <a14:foregroundMark x1="24825" y1="60879" x2="16950" y2="52798"/>
                        <a14:foregroundMark x1="17498" y1="58885" x2="16950" y2="59236"/>
                        <a14:foregroundMark x1="20275" y1="57105" x2="18756" y2="58079"/>
                        <a14:foregroundMark x1="22700" y1="59769" x2="17850" y2="57105"/>
                        <a14:foregroundMark x1="17250" y1="51155" x2="18475" y2="55462"/>
                        <a14:foregroundMark x1="28475" y1="65187" x2="19135" y2="58481"/>
                        <a14:foregroundMark x1="16564" y1="55752" x2="19375" y2="57105"/>
                        <a14:foregroundMark x1="20650" y1="58748" x2="19350" y2="58393"/>
                        <a14:foregroundMark x1="14700" y1="53774" x2="23250" y2="62700"/>
                        <a14:backgroundMark x1="69375" y1="96936" x2="73325" y2="92629"/>
                        <a14:backgroundMark x1="19675" y1="92096" x2="18995" y2="59322"/>
                        <a14:backgroundMark x1="16780" y1="58866" x2="7625" y2="76821"/>
                        <a14:backgroundMark x1="17305" y1="57835" x2="17133" y2="58172"/>
                        <a14:backgroundMark x1="7625" y1="76821" x2="17625" y2="95515"/>
                        <a14:backgroundMark x1="17625" y1="95515" x2="20900" y2="94227"/>
                        <a14:backgroundMark x1="13225" y1="51155" x2="14125" y2="59236"/>
                        <a14:backgroundMark x1="13775" y1="53774" x2="15275" y2="58748"/>
                        <a14:backgroundMark x1="12300" y1="53108" x2="13975" y2="56439"/>
                        <a14:backgroundMark x1="13400" y1="53464" x2="14333" y2="54454"/>
                        <a14:backgroundMark x1="27725" y1="67007" x2="30875" y2="6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0249" y="2571752"/>
            <a:ext cx="3174358" cy="17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2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4">
            <a:extLst>
              <a:ext uri="{FF2B5EF4-FFF2-40B4-BE49-F238E27FC236}">
                <a16:creationId xmlns:a16="http://schemas.microsoft.com/office/drawing/2014/main" id="{D538E274-EA5F-B48F-08E9-722852C2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57" y="123130"/>
            <a:ext cx="4371777" cy="3278832"/>
          </a:xfrm>
          <a:prstGeom prst="rect">
            <a:avLst/>
          </a:prstGeom>
        </p:spPr>
      </p:pic>
      <p:pic>
        <p:nvPicPr>
          <p:cNvPr id="10" name="Tartalom helye 4">
            <a:extLst>
              <a:ext uri="{FF2B5EF4-FFF2-40B4-BE49-F238E27FC236}">
                <a16:creationId xmlns:a16="http://schemas.microsoft.com/office/drawing/2014/main" id="{37266C7A-932E-9C66-3CEB-92FEDE2868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3" y="123129"/>
            <a:ext cx="6649438" cy="374363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996009D-D55B-CB95-685C-114CA73D1E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E0B94C9-8E4C-772B-0545-0F4FDCDDCA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 r="1" b="1"/>
          <a:stretch/>
        </p:blipFill>
        <p:spPr>
          <a:xfrm>
            <a:off x="96939" y="4032014"/>
            <a:ext cx="4908643" cy="26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07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66FB71-61A3-577F-9AA7-67999C5D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9" y="2695075"/>
            <a:ext cx="10933043" cy="1467851"/>
          </a:xfrm>
        </p:spPr>
        <p:txBody>
          <a:bodyPr>
            <a:normAutofit/>
          </a:bodyPr>
          <a:lstStyle/>
          <a:p>
            <a:pPr algn="ctr"/>
            <a:r>
              <a:rPr lang="hu-HU" sz="6000" dirty="0" err="1"/>
              <a:t>Thank</a:t>
            </a:r>
            <a:r>
              <a:rPr lang="hu-HU" sz="6000" dirty="0"/>
              <a:t> </a:t>
            </a:r>
            <a:r>
              <a:rPr lang="hu-HU" sz="6000" dirty="0" err="1"/>
              <a:t>you</a:t>
            </a:r>
            <a:r>
              <a:rPr lang="hu-HU" sz="6000" dirty="0"/>
              <a:t> </a:t>
            </a:r>
            <a:r>
              <a:rPr lang="hu-HU" sz="6000" dirty="0" err="1"/>
              <a:t>for</a:t>
            </a:r>
            <a:r>
              <a:rPr lang="hu-HU" sz="6000" dirty="0"/>
              <a:t> </a:t>
            </a:r>
            <a:r>
              <a:rPr lang="hu-HU" sz="6000" dirty="0" err="1"/>
              <a:t>your</a:t>
            </a:r>
            <a:r>
              <a:rPr lang="hu-HU" sz="6000" dirty="0"/>
              <a:t> </a:t>
            </a:r>
            <a:r>
              <a:rPr lang="hu-HU" sz="6000" dirty="0" err="1"/>
              <a:t>attention</a:t>
            </a:r>
            <a:r>
              <a:rPr lang="hu-HU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6365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FD8968-E1E1-FD32-04C8-137EBAFF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05" y="365125"/>
            <a:ext cx="7719391" cy="1325563"/>
          </a:xfrm>
        </p:spPr>
        <p:txBody>
          <a:bodyPr/>
          <a:lstStyle/>
          <a:p>
            <a:r>
              <a:rPr lang="hu-HU" dirty="0" err="1"/>
              <a:t>Gülizar</a:t>
            </a:r>
            <a:r>
              <a:rPr lang="hu-HU" dirty="0"/>
              <a:t> </a:t>
            </a:r>
            <a:r>
              <a:rPr lang="hu-HU" dirty="0" err="1"/>
              <a:t>Zeki</a:t>
            </a:r>
            <a:r>
              <a:rPr lang="hu-HU" dirty="0"/>
              <a:t> </a:t>
            </a:r>
            <a:r>
              <a:rPr lang="hu-HU" dirty="0" err="1"/>
              <a:t>Obdan</a:t>
            </a:r>
            <a:r>
              <a:rPr lang="hu-HU" dirty="0"/>
              <a:t> </a:t>
            </a:r>
            <a:r>
              <a:rPr lang="hu-HU" dirty="0" err="1"/>
              <a:t>Anadolu</a:t>
            </a:r>
            <a:r>
              <a:rPr lang="hu-HU" dirty="0"/>
              <a:t> </a:t>
            </a:r>
            <a:r>
              <a:rPr lang="hu-HU" dirty="0" err="1"/>
              <a:t>Lisesi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023A2D3-FDB3-CCA5-547C-F82AEB8A3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" y="1899410"/>
            <a:ext cx="7200657" cy="405397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7445C1D-876F-8022-4D1A-A3AE492F43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46" y="1690688"/>
            <a:ext cx="3332093" cy="44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7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AE900014-5798-28E2-0958-15F7FC80C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r="13558" b="-1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A4B2611-5AB7-2B8D-9C97-3EC6DB121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8" r="-1" b="-1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D62F2F3-87E5-9C6D-AF09-4DFAF9C181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r="10870"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39AEE25-50CC-37AA-7D7D-11457695C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6" b="9522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DFBAC05D-666D-9E2E-5149-2C4FA1388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6850" y="4845020"/>
            <a:ext cx="5395975" cy="1465650"/>
          </a:xfrm>
        </p:spPr>
        <p:txBody>
          <a:bodyPr>
            <a:noAutofit/>
          </a:bodyPr>
          <a:lstStyle/>
          <a:p>
            <a:pPr algn="l"/>
            <a:r>
              <a:rPr lang="hu-HU" sz="4000" dirty="0" err="1"/>
              <a:t>Presentations</a:t>
            </a:r>
            <a:r>
              <a:rPr lang="hu-HU" sz="4000" dirty="0"/>
              <a:t> </a:t>
            </a:r>
            <a:r>
              <a:rPr lang="hu-HU" sz="4000" dirty="0" err="1"/>
              <a:t>about</a:t>
            </a:r>
            <a:r>
              <a:rPr lang="hu-HU" sz="4000" dirty="0"/>
              <a:t> </a:t>
            </a:r>
            <a:r>
              <a:rPr lang="hu-HU" sz="4000" dirty="0" err="1"/>
              <a:t>renewable</a:t>
            </a:r>
            <a:r>
              <a:rPr lang="hu-HU" sz="4000" dirty="0"/>
              <a:t> </a:t>
            </a:r>
            <a:r>
              <a:rPr lang="hu-HU" sz="4000" dirty="0" err="1"/>
              <a:t>energy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45016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B5224C0-18AD-8B45-B81E-890E2388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2400478"/>
            <a:ext cx="3357159" cy="20570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Discovering the green life with robots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DECF7761-21A9-1455-93B5-6D4CB6A4CE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0" b="-3"/>
          <a:stretch/>
        </p:blipFill>
        <p:spPr>
          <a:xfrm>
            <a:off x="4657343" y="-2"/>
            <a:ext cx="2745766" cy="222875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C5454F4-21E2-8CB6-495E-74EFF40635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3" b="3"/>
          <a:stretch/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A6881DE1-F127-C04A-CEB5-5A2F5D121E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263BD70-BF97-7B8C-4268-FE11B6948E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r="3720" b="-3"/>
          <a:stretch/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7B17EE7-D2FD-AEA0-6F91-50525FB749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"/>
          <a:stretch/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6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0BFED6F-C741-491F-6C7D-90A589B1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2593216"/>
            <a:ext cx="3800564" cy="1671569"/>
          </a:xfrm>
        </p:spPr>
        <p:txBody>
          <a:bodyPr>
            <a:normAutofit/>
          </a:bodyPr>
          <a:lstStyle/>
          <a:p>
            <a:r>
              <a:rPr lang="hu-HU" sz="4000" dirty="0" err="1"/>
              <a:t>Robots</a:t>
            </a:r>
            <a:r>
              <a:rPr lang="hu-HU" sz="4000" dirty="0"/>
              <a:t> of Óbuda University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7BF5163-CE2F-F91E-F0C4-BCD54C69AC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8" b="-4"/>
          <a:stretch/>
        </p:blipFill>
        <p:spPr>
          <a:xfrm rot="5400000">
            <a:off x="82635" y="-73668"/>
            <a:ext cx="2228759" cy="237609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DD6F6DD-9EF8-C7C8-A809-D2DFD8DF57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15580" b="-3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4" name="Content Placeholder 3" descr="A plastic bag with tubes and a hole in the middle&#10;&#10;AI-generated content may be incorrect.">
            <a:extLst>
              <a:ext uri="{FF2B5EF4-FFF2-40B4-BE49-F238E27FC236}">
                <a16:creationId xmlns:a16="http://schemas.microsoft.com/office/drawing/2014/main" id="{93D98F3D-89EF-6982-486E-0D1792EB3B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r="15651" b="-3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D416196-B1B0-32E0-FAAB-059DC3B762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4" r="5" b="199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0D10014-5303-1EDE-DA72-BB926EA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0597"/>
          <a:stretch/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14" name="Tartalom helye 4">
            <a:extLst>
              <a:ext uri="{FF2B5EF4-FFF2-40B4-BE49-F238E27FC236}">
                <a16:creationId xmlns:a16="http://schemas.microsoft.com/office/drawing/2014/main" id="{10D10D94-0E55-3701-FDB5-DA7758FF53B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4" b="2"/>
          <a:stretch/>
        </p:blipFill>
        <p:spPr>
          <a:xfrm rot="5400000">
            <a:off x="3303746" y="2630808"/>
            <a:ext cx="4457850" cy="39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BA9FFCB-6854-D4F4-85EB-409E31A7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4549672"/>
            <a:ext cx="10515600" cy="18432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Lectures at the university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17C7DE4-E01C-FDAD-821C-DF6F07FD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r="12278" b="1"/>
          <a:stretch/>
        </p:blipFill>
        <p:spPr>
          <a:xfrm>
            <a:off x="176734" y="181113"/>
            <a:ext cx="3824346" cy="390351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173CA4A-2BDF-54C3-2942-5D7B258F16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19936" b="2"/>
          <a:stretch/>
        </p:blipFill>
        <p:spPr>
          <a:xfrm>
            <a:off x="4183827" y="181113"/>
            <a:ext cx="3824346" cy="390351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9E46DD7-E3BD-905E-D911-C5F366057D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3" r="14579" b="2"/>
          <a:stretch/>
        </p:blipFill>
        <p:spPr>
          <a:xfrm>
            <a:off x="8190920" y="181113"/>
            <a:ext cx="3824346" cy="39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78625E-5598-38F6-A418-850B285F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33" y="1988252"/>
            <a:ext cx="4519902" cy="2881496"/>
          </a:xfrm>
        </p:spPr>
        <p:txBody>
          <a:bodyPr anchor="b">
            <a:noAutofit/>
          </a:bodyPr>
          <a:lstStyle/>
          <a:p>
            <a:r>
              <a:rPr lang="hu-HU" sz="6000" dirty="0" err="1"/>
              <a:t>Visiting</a:t>
            </a:r>
            <a:r>
              <a:rPr lang="hu-HU" sz="6000" dirty="0"/>
              <a:t> </a:t>
            </a:r>
            <a:r>
              <a:rPr lang="hu-HU" sz="6000" dirty="0" err="1"/>
              <a:t>the</a:t>
            </a:r>
            <a:r>
              <a:rPr lang="hu-HU" sz="6000" dirty="0"/>
              <a:t> </a:t>
            </a:r>
            <a:r>
              <a:rPr lang="hu-HU" sz="6000" dirty="0" err="1"/>
              <a:t>capital</a:t>
            </a:r>
            <a:r>
              <a:rPr lang="hu-HU" sz="6000" dirty="0"/>
              <a:t> city of Hungary</a:t>
            </a:r>
          </a:p>
        </p:txBody>
      </p:sp>
      <p:pic>
        <p:nvPicPr>
          <p:cNvPr id="14" name="Tartalom helye 4">
            <a:extLst>
              <a:ext uri="{FF2B5EF4-FFF2-40B4-BE49-F238E27FC236}">
                <a16:creationId xmlns:a16="http://schemas.microsoft.com/office/drawing/2014/main" id="{4A2611CB-5396-A66D-48D0-CEC663188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2847"/>
          <a:stretch/>
        </p:blipFill>
        <p:spPr>
          <a:xfrm>
            <a:off x="5065566" y="10"/>
            <a:ext cx="7032825" cy="510182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920CF5D-0E25-F03C-4636-CC6D77D2B8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478"/>
          <a:stretch/>
        </p:blipFill>
        <p:spPr>
          <a:xfrm flipH="1">
            <a:off x="5065566" y="5101838"/>
            <a:ext cx="2352899" cy="175616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2A96DA7-80D4-BCC6-E8AC-4CACBA8791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33044"/>
          <a:stretch/>
        </p:blipFill>
        <p:spPr>
          <a:xfrm rot="5400000">
            <a:off x="7707840" y="4803469"/>
            <a:ext cx="1756162" cy="235289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73072A8-986A-FF09-6D67-67C448C4B0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478"/>
          <a:stretch/>
        </p:blipFill>
        <p:spPr>
          <a:xfrm>
            <a:off x="9762371" y="5101838"/>
            <a:ext cx="2352899" cy="175616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85085-5390-83A9-2396-021E06F7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72D198-285A-E9EC-E1A0-31F8CF3CE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31DFC4-DDB5-2721-FD99-03D64F1BD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1EB1959F-0397-994B-1406-996D3121DF4C}"/>
              </a:ext>
            </a:extLst>
          </p:cNvPr>
          <p:cNvSpPr/>
          <p:nvPr/>
        </p:nvSpPr>
        <p:spPr>
          <a:xfrm rot="16200000">
            <a:off x="6371853" y="5612793"/>
            <a:ext cx="13192281" cy="1798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8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214</Words>
  <Application>Microsoft Office PowerPoint</Application>
  <PresentationFormat>Widescreen</PresentationFormat>
  <Paragraphs>37</Paragraphs>
  <Slides>37</Slides>
  <Notes>0</Notes>
  <HiddenSlides>17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Office-téma</vt:lpstr>
      <vt:lpstr>PowerPoint Presentation</vt:lpstr>
      <vt:lpstr>PowerPoint Presentation</vt:lpstr>
      <vt:lpstr>Székesfehérvári SZC Széchenyi István Műszaki Technikum</vt:lpstr>
      <vt:lpstr>Gülizar Zeki Obdan Anadolu Lisesi</vt:lpstr>
      <vt:lpstr>PowerPoint Presentation</vt:lpstr>
      <vt:lpstr>Discovering the green life with robots</vt:lpstr>
      <vt:lpstr>Robots of Óbuda University</vt:lpstr>
      <vt:lpstr>Lectures at the university</vt:lpstr>
      <vt:lpstr>Visiting the capital city of Hungary</vt:lpstr>
      <vt:lpstr>...and Lake Balaton</vt:lpstr>
      <vt:lpstr>Beginning of new friendships</vt:lpstr>
      <vt:lpstr>The journey has begun in Istanbul</vt:lpstr>
      <vt:lpstr>Workshop</vt:lpstr>
      <vt:lpstr>Visiting the Turkish school</vt:lpstr>
      <vt:lpstr>Acquaintance with Turkish art</vt:lpstr>
      <vt:lpstr>Team building</vt:lpstr>
      <vt:lpstr>PowerPoint Presentation</vt:lpstr>
      <vt:lpstr>Studying greenhouse technologies</vt:lpstr>
      <vt:lpstr>Lectures about robots and climate change</vt:lpstr>
      <vt:lpstr>Most famous attractions in Istanbul</vt:lpstr>
      <vt:lpstr>Certificates</vt:lpstr>
      <vt:lpstr>Presentations about robots and manpower</vt:lpstr>
      <vt:lpstr>Poster designing competition</vt:lpstr>
      <vt:lpstr>PowerPoint Presentation</vt:lpstr>
      <vt:lpstr>Award ceremony</vt:lpstr>
      <vt:lpstr>Rahmi M. Koç Museum</vt:lpstr>
      <vt:lpstr>PowerPoint Presentation</vt:lpstr>
      <vt:lpstr>PowerPoint Presentation</vt:lpstr>
      <vt:lpstr>Programming  with PLC</vt:lpstr>
      <vt:lpstr>Public speaking contest</vt:lpstr>
      <vt:lpstr>Visiting  HARMAN company</vt:lpstr>
      <vt:lpstr>Exploring the city together</vt:lpstr>
      <vt:lpstr>Must visit places in Istanbul</vt:lpstr>
      <vt:lpstr>PowerPoint Presentation</vt:lpstr>
      <vt:lpstr>Tasting the Turkish cuisine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Fekete Daniel</dc:creator>
  <cp:lastModifiedBy>Lukács Károly</cp:lastModifiedBy>
  <cp:revision>56</cp:revision>
  <dcterms:created xsi:type="dcterms:W3CDTF">2025-04-17T18:47:07Z</dcterms:created>
  <dcterms:modified xsi:type="dcterms:W3CDTF">2025-11-07T08:32:25Z</dcterms:modified>
</cp:coreProperties>
</file>